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84" r:id="rId1"/>
  </p:sldMasterIdLst>
  <p:sldIdLst>
    <p:sldId id="256" r:id="rId2"/>
    <p:sldId id="257" r:id="rId3"/>
    <p:sldId id="258" r:id="rId4"/>
    <p:sldId id="259" r:id="rId5"/>
    <p:sldId id="260" r:id="rId6"/>
    <p:sldId id="261" r:id="rId7"/>
    <p:sldId id="262" r:id="rId8"/>
    <p:sldId id="263" r:id="rId9"/>
    <p:sldId id="266" r:id="rId10"/>
    <p:sldId id="267" r:id="rId11"/>
    <p:sldId id="268" r:id="rId12"/>
    <p:sldId id="269" r:id="rId13"/>
    <p:sldId id="270" r:id="rId14"/>
    <p:sldId id="271" r:id="rId15"/>
  </p:sldIdLst>
  <p:sldSz cx="9144000" cy="6858000" type="screen4x3"/>
  <p:notesSz cx="6858000" cy="9144000"/>
  <p:defaultText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84380"/>
    <p:restoredTop sz="94660"/>
  </p:normalViewPr>
  <p:slideViewPr>
    <p:cSldViewPr>
      <p:cViewPr varScale="1">
        <p:scale>
          <a:sx n="69" d="100"/>
          <a:sy n="69" d="100"/>
        </p:scale>
        <p:origin x="-1560" y="-10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شريحة عنوان">
    <p:spTree>
      <p:nvGrpSpPr>
        <p:cNvPr id="1" name=""/>
        <p:cNvGrpSpPr/>
        <p:nvPr/>
      </p:nvGrpSpPr>
      <p:grpSpPr>
        <a:xfrm>
          <a:off x="0" y="0"/>
          <a:ext cx="0" cy="0"/>
          <a:chOff x="0" y="0"/>
          <a:chExt cx="0" cy="0"/>
        </a:xfrm>
      </p:grpSpPr>
      <p:sp>
        <p:nvSpPr>
          <p:cNvPr id="14" name="عنوان 13"/>
          <p:cNvSpPr>
            <a:spLocks noGrp="1"/>
          </p:cNvSpPr>
          <p:nvPr>
            <p:ph type="ctrTitle"/>
          </p:nvPr>
        </p:nvSpPr>
        <p:spPr>
          <a:xfrm>
            <a:off x="1432560" y="359898"/>
            <a:ext cx="7406640" cy="1472184"/>
          </a:xfrm>
        </p:spPr>
        <p:txBody>
          <a:bodyPr anchor="b"/>
          <a:lstStyle>
            <a:lvl1pPr algn="l">
              <a:defRPr/>
            </a:lvl1pPr>
            <a:extLst/>
          </a:lstStyle>
          <a:p>
            <a:r>
              <a:rPr kumimoji="0" lang="ar-SA" smtClean="0"/>
              <a:t>انقر لتحرير نمط العنوان الرئيسي</a:t>
            </a:r>
            <a:endParaRPr kumimoji="0" lang="en-US"/>
          </a:p>
        </p:txBody>
      </p:sp>
      <p:sp>
        <p:nvSpPr>
          <p:cNvPr id="22" name="عنوان فرعي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ar-SA" smtClean="0"/>
              <a:t>انقر لتحرير نمط العنوان الثانوي الرئيسي</a:t>
            </a:r>
            <a:endParaRPr kumimoji="0" lang="en-US"/>
          </a:p>
        </p:txBody>
      </p:sp>
      <p:sp>
        <p:nvSpPr>
          <p:cNvPr id="7" name="عنصر نائب للتاريخ 6"/>
          <p:cNvSpPr>
            <a:spLocks noGrp="1"/>
          </p:cNvSpPr>
          <p:nvPr>
            <p:ph type="dt" sz="half" idx="10"/>
          </p:nvPr>
        </p:nvSpPr>
        <p:spPr/>
        <p:txBody>
          <a:bodyPr/>
          <a:lstStyle>
            <a:extLst/>
          </a:lstStyle>
          <a:p>
            <a:fld id="{FA26E9D8-F1D5-4DAE-B5FD-ED2DD9E99CDE}" type="datetimeFigureOut">
              <a:rPr lang="ar-SA" smtClean="0"/>
              <a:t>18/04/36</a:t>
            </a:fld>
            <a:endParaRPr lang="ar-SA" dirty="0"/>
          </a:p>
        </p:txBody>
      </p:sp>
      <p:sp>
        <p:nvSpPr>
          <p:cNvPr id="20" name="عنصر نائب للتذييل 19"/>
          <p:cNvSpPr>
            <a:spLocks noGrp="1"/>
          </p:cNvSpPr>
          <p:nvPr>
            <p:ph type="ftr" sz="quarter" idx="11"/>
          </p:nvPr>
        </p:nvSpPr>
        <p:spPr/>
        <p:txBody>
          <a:bodyPr/>
          <a:lstStyle>
            <a:extLst/>
          </a:lstStyle>
          <a:p>
            <a:endParaRPr lang="ar-SA" dirty="0"/>
          </a:p>
        </p:txBody>
      </p:sp>
      <p:sp>
        <p:nvSpPr>
          <p:cNvPr id="10" name="عنصر نائب لرقم الشريحة 9"/>
          <p:cNvSpPr>
            <a:spLocks noGrp="1"/>
          </p:cNvSpPr>
          <p:nvPr>
            <p:ph type="sldNum" sz="quarter" idx="12"/>
          </p:nvPr>
        </p:nvSpPr>
        <p:spPr/>
        <p:txBody>
          <a:bodyPr/>
          <a:lstStyle>
            <a:extLst/>
          </a:lstStyle>
          <a:p>
            <a:fld id="{663B20DF-2353-44FA-86AA-5FD62C36ECF1}" type="slidenum">
              <a:rPr lang="ar-SA" smtClean="0"/>
              <a:t>‹#›</a:t>
            </a:fld>
            <a:endParaRPr lang="ar-SA" dirty="0"/>
          </a:p>
        </p:txBody>
      </p:sp>
      <p:sp>
        <p:nvSpPr>
          <p:cNvPr id="8" name="شكل بيضاوي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dirty="0"/>
          </a:p>
        </p:txBody>
      </p:sp>
      <p:sp>
        <p:nvSpPr>
          <p:cNvPr id="9" name="شكل بيضاوي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extLst/>
          </a:lstStyle>
          <a:p>
            <a:r>
              <a:rPr kumimoji="0" lang="ar-SA" smtClean="0"/>
              <a:t>انقر لتحرير نمط العنوان الرئيسي</a:t>
            </a:r>
            <a:endParaRPr kumimoji="0" lang="en-US"/>
          </a:p>
        </p:txBody>
      </p:sp>
      <p:sp>
        <p:nvSpPr>
          <p:cNvPr id="3" name="عنصر نائب للعنوان العمودي 2"/>
          <p:cNvSpPr>
            <a:spLocks noGrp="1"/>
          </p:cNvSpPr>
          <p:nvPr>
            <p:ph type="body" orient="vert" idx="1"/>
          </p:nvPr>
        </p:nvSpPr>
        <p:spPr/>
        <p:txBody>
          <a:bodyPr vert="eaVert"/>
          <a:lstStyle>
            <a:extLs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عنصر نائب للتاريخ 3"/>
          <p:cNvSpPr>
            <a:spLocks noGrp="1"/>
          </p:cNvSpPr>
          <p:nvPr>
            <p:ph type="dt" sz="half" idx="10"/>
          </p:nvPr>
        </p:nvSpPr>
        <p:spPr/>
        <p:txBody>
          <a:bodyPr/>
          <a:lstStyle>
            <a:extLst/>
          </a:lstStyle>
          <a:p>
            <a:fld id="{FA26E9D8-F1D5-4DAE-B5FD-ED2DD9E99CDE}" type="datetimeFigureOut">
              <a:rPr lang="ar-SA" smtClean="0"/>
              <a:t>18/04/36</a:t>
            </a:fld>
            <a:endParaRPr lang="ar-SA" dirty="0"/>
          </a:p>
        </p:txBody>
      </p:sp>
      <p:sp>
        <p:nvSpPr>
          <p:cNvPr id="5" name="عنصر نائب للتذييل 4"/>
          <p:cNvSpPr>
            <a:spLocks noGrp="1"/>
          </p:cNvSpPr>
          <p:nvPr>
            <p:ph type="ftr" sz="quarter" idx="11"/>
          </p:nvPr>
        </p:nvSpPr>
        <p:spPr/>
        <p:txBody>
          <a:bodyPr/>
          <a:lstStyle>
            <a:extLst/>
          </a:lstStyle>
          <a:p>
            <a:endParaRPr lang="ar-SA" dirty="0"/>
          </a:p>
        </p:txBody>
      </p:sp>
      <p:sp>
        <p:nvSpPr>
          <p:cNvPr id="6" name="عنصر نائب لرقم الشريحة 5"/>
          <p:cNvSpPr>
            <a:spLocks noGrp="1"/>
          </p:cNvSpPr>
          <p:nvPr>
            <p:ph type="sldNum" sz="quarter" idx="12"/>
          </p:nvPr>
        </p:nvSpPr>
        <p:spPr/>
        <p:txBody>
          <a:bodyPr/>
          <a:lstStyle>
            <a:extLst/>
          </a:lstStyle>
          <a:p>
            <a:fld id="{663B20DF-2353-44FA-86AA-5FD62C36ECF1}" type="slidenum">
              <a:rPr lang="ar-SA" smtClean="0"/>
              <a:t>‹#›</a:t>
            </a:fld>
            <a:endParaRPr lang="ar-SA"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عنوان عمودي 1"/>
          <p:cNvSpPr>
            <a:spLocks noGrp="1"/>
          </p:cNvSpPr>
          <p:nvPr>
            <p:ph type="title" orient="vert"/>
          </p:nvPr>
        </p:nvSpPr>
        <p:spPr>
          <a:xfrm>
            <a:off x="6858000" y="274639"/>
            <a:ext cx="1828800" cy="5851525"/>
          </a:xfrm>
        </p:spPr>
        <p:txBody>
          <a:bodyPr vert="eaVert"/>
          <a:lstStyle>
            <a:extLst/>
          </a:lstStyle>
          <a:p>
            <a:r>
              <a:rPr kumimoji="0" lang="ar-SA" smtClean="0"/>
              <a:t>انقر لتحرير نمط العنوان الرئيسي</a:t>
            </a:r>
            <a:endParaRPr kumimoji="0" lang="en-US"/>
          </a:p>
        </p:txBody>
      </p:sp>
      <p:sp>
        <p:nvSpPr>
          <p:cNvPr id="3" name="عنصر نائب للعنوان العمودي 2"/>
          <p:cNvSpPr>
            <a:spLocks noGrp="1"/>
          </p:cNvSpPr>
          <p:nvPr>
            <p:ph type="body" orient="vert" idx="1"/>
          </p:nvPr>
        </p:nvSpPr>
        <p:spPr>
          <a:xfrm>
            <a:off x="1143000" y="274640"/>
            <a:ext cx="5562600" cy="5851525"/>
          </a:xfrm>
        </p:spPr>
        <p:txBody>
          <a:bodyPr vert="eaVert"/>
          <a:lstStyle>
            <a:extLs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عنصر نائب للتاريخ 3"/>
          <p:cNvSpPr>
            <a:spLocks noGrp="1"/>
          </p:cNvSpPr>
          <p:nvPr>
            <p:ph type="dt" sz="half" idx="10"/>
          </p:nvPr>
        </p:nvSpPr>
        <p:spPr/>
        <p:txBody>
          <a:bodyPr/>
          <a:lstStyle>
            <a:extLst/>
          </a:lstStyle>
          <a:p>
            <a:fld id="{FA26E9D8-F1D5-4DAE-B5FD-ED2DD9E99CDE}" type="datetimeFigureOut">
              <a:rPr lang="ar-SA" smtClean="0"/>
              <a:t>18/04/36</a:t>
            </a:fld>
            <a:endParaRPr lang="ar-SA" dirty="0"/>
          </a:p>
        </p:txBody>
      </p:sp>
      <p:sp>
        <p:nvSpPr>
          <p:cNvPr id="5" name="عنصر نائب للتذييل 4"/>
          <p:cNvSpPr>
            <a:spLocks noGrp="1"/>
          </p:cNvSpPr>
          <p:nvPr>
            <p:ph type="ftr" sz="quarter" idx="11"/>
          </p:nvPr>
        </p:nvSpPr>
        <p:spPr/>
        <p:txBody>
          <a:bodyPr/>
          <a:lstStyle>
            <a:extLst/>
          </a:lstStyle>
          <a:p>
            <a:endParaRPr lang="ar-SA" dirty="0"/>
          </a:p>
        </p:txBody>
      </p:sp>
      <p:sp>
        <p:nvSpPr>
          <p:cNvPr id="6" name="عنصر نائب لرقم الشريحة 5"/>
          <p:cNvSpPr>
            <a:spLocks noGrp="1"/>
          </p:cNvSpPr>
          <p:nvPr>
            <p:ph type="sldNum" sz="quarter" idx="12"/>
          </p:nvPr>
        </p:nvSpPr>
        <p:spPr/>
        <p:txBody>
          <a:bodyPr/>
          <a:lstStyle>
            <a:extLst/>
          </a:lstStyle>
          <a:p>
            <a:fld id="{663B20DF-2353-44FA-86AA-5FD62C36ECF1}" type="slidenum">
              <a:rPr lang="ar-SA" smtClean="0"/>
              <a:t>‹#›</a:t>
            </a:fld>
            <a:endParaRPr lang="ar-SA"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extLst/>
          </a:lstStyle>
          <a:p>
            <a:r>
              <a:rPr kumimoji="0" lang="ar-SA" smtClean="0"/>
              <a:t>انقر لتحرير نمط العنوان الرئيسي</a:t>
            </a:r>
            <a:endParaRPr kumimoji="0" lang="en-US"/>
          </a:p>
        </p:txBody>
      </p:sp>
      <p:sp>
        <p:nvSpPr>
          <p:cNvPr id="3" name="عنصر نائب للمحتوى 2"/>
          <p:cNvSpPr>
            <a:spLocks noGrp="1"/>
          </p:cNvSpPr>
          <p:nvPr>
            <p:ph idx="1"/>
          </p:nvPr>
        </p:nvSpPr>
        <p:spPr/>
        <p:txBody>
          <a:bodyPr/>
          <a:lstStyle>
            <a:extLs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عنصر نائب للتاريخ 3"/>
          <p:cNvSpPr>
            <a:spLocks noGrp="1"/>
          </p:cNvSpPr>
          <p:nvPr>
            <p:ph type="dt" sz="half" idx="10"/>
          </p:nvPr>
        </p:nvSpPr>
        <p:spPr/>
        <p:txBody>
          <a:bodyPr/>
          <a:lstStyle>
            <a:extLst/>
          </a:lstStyle>
          <a:p>
            <a:fld id="{FA26E9D8-F1D5-4DAE-B5FD-ED2DD9E99CDE}" type="datetimeFigureOut">
              <a:rPr lang="ar-SA" smtClean="0"/>
              <a:t>18/04/36</a:t>
            </a:fld>
            <a:endParaRPr lang="ar-SA" dirty="0"/>
          </a:p>
        </p:txBody>
      </p:sp>
      <p:sp>
        <p:nvSpPr>
          <p:cNvPr id="5" name="عنصر نائب للتذييل 4"/>
          <p:cNvSpPr>
            <a:spLocks noGrp="1"/>
          </p:cNvSpPr>
          <p:nvPr>
            <p:ph type="ftr" sz="quarter" idx="11"/>
          </p:nvPr>
        </p:nvSpPr>
        <p:spPr/>
        <p:txBody>
          <a:bodyPr/>
          <a:lstStyle>
            <a:extLst/>
          </a:lstStyle>
          <a:p>
            <a:endParaRPr lang="ar-SA" dirty="0"/>
          </a:p>
        </p:txBody>
      </p:sp>
      <p:sp>
        <p:nvSpPr>
          <p:cNvPr id="6" name="عنصر نائب لرقم الشريحة 5"/>
          <p:cNvSpPr>
            <a:spLocks noGrp="1"/>
          </p:cNvSpPr>
          <p:nvPr>
            <p:ph type="sldNum" sz="quarter" idx="12"/>
          </p:nvPr>
        </p:nvSpPr>
        <p:spPr/>
        <p:txBody>
          <a:bodyPr/>
          <a:lstStyle>
            <a:extLst/>
          </a:lstStyle>
          <a:p>
            <a:fld id="{663B20DF-2353-44FA-86AA-5FD62C36ECF1}" type="slidenum">
              <a:rPr lang="ar-SA" smtClean="0"/>
              <a:t>‹#›</a:t>
            </a:fld>
            <a:endParaRPr lang="ar-SA"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عنوان المقطع">
    <p:spTree>
      <p:nvGrpSpPr>
        <p:cNvPr id="1" name=""/>
        <p:cNvGrpSpPr/>
        <p:nvPr/>
      </p:nvGrpSpPr>
      <p:grpSpPr>
        <a:xfrm>
          <a:off x="0" y="0"/>
          <a:ext cx="0" cy="0"/>
          <a:chOff x="0" y="0"/>
          <a:chExt cx="0" cy="0"/>
        </a:xfrm>
      </p:grpSpPr>
      <p:sp>
        <p:nvSpPr>
          <p:cNvPr id="7" name="مستطيل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2" name="عنوان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ar-SA" smtClean="0"/>
              <a:t>انقر لتحرير نمط العنوان الرئيسي</a:t>
            </a:r>
            <a:endParaRPr kumimoji="0" lang="en-US"/>
          </a:p>
        </p:txBody>
      </p:sp>
      <p:sp>
        <p:nvSpPr>
          <p:cNvPr id="3" name="عنصر نائب للنص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ar-SA" smtClean="0"/>
              <a:t>انقر لتحرير أنماط النص الرئيسي</a:t>
            </a:r>
          </a:p>
        </p:txBody>
      </p:sp>
      <p:sp>
        <p:nvSpPr>
          <p:cNvPr id="4" name="عنصر نائب للتاريخ 3"/>
          <p:cNvSpPr>
            <a:spLocks noGrp="1"/>
          </p:cNvSpPr>
          <p:nvPr>
            <p:ph type="dt" sz="half" idx="10"/>
          </p:nvPr>
        </p:nvSpPr>
        <p:spPr/>
        <p:txBody>
          <a:bodyPr/>
          <a:lstStyle>
            <a:extLst/>
          </a:lstStyle>
          <a:p>
            <a:fld id="{FA26E9D8-F1D5-4DAE-B5FD-ED2DD9E99CDE}" type="datetimeFigureOut">
              <a:rPr lang="ar-SA" smtClean="0"/>
              <a:t>18/04/36</a:t>
            </a:fld>
            <a:endParaRPr lang="ar-SA" dirty="0"/>
          </a:p>
        </p:txBody>
      </p:sp>
      <p:sp>
        <p:nvSpPr>
          <p:cNvPr id="5" name="عنصر نائب للتذييل 4"/>
          <p:cNvSpPr>
            <a:spLocks noGrp="1"/>
          </p:cNvSpPr>
          <p:nvPr>
            <p:ph type="ftr" sz="quarter" idx="11"/>
          </p:nvPr>
        </p:nvSpPr>
        <p:spPr/>
        <p:txBody>
          <a:bodyPr/>
          <a:lstStyle>
            <a:extLst/>
          </a:lstStyle>
          <a:p>
            <a:endParaRPr lang="ar-SA" dirty="0"/>
          </a:p>
        </p:txBody>
      </p:sp>
      <p:sp>
        <p:nvSpPr>
          <p:cNvPr id="6" name="عنصر نائب لرقم الشريحة 5"/>
          <p:cNvSpPr>
            <a:spLocks noGrp="1"/>
          </p:cNvSpPr>
          <p:nvPr>
            <p:ph type="sldNum" sz="quarter" idx="12"/>
          </p:nvPr>
        </p:nvSpPr>
        <p:spPr/>
        <p:txBody>
          <a:bodyPr/>
          <a:lstStyle>
            <a:extLst/>
          </a:lstStyle>
          <a:p>
            <a:fld id="{663B20DF-2353-44FA-86AA-5FD62C36ECF1}" type="slidenum">
              <a:rPr lang="ar-SA" smtClean="0"/>
              <a:t>‹#›</a:t>
            </a:fld>
            <a:endParaRPr lang="ar-SA" dirty="0"/>
          </a:p>
        </p:txBody>
      </p:sp>
      <p:sp>
        <p:nvSpPr>
          <p:cNvPr id="10" name="مستطيل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8" name="شكل بيضاوي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dirty="0"/>
          </a:p>
        </p:txBody>
      </p:sp>
      <p:sp>
        <p:nvSpPr>
          <p:cNvPr id="9" name="شكل بيضاوي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عنوان 1"/>
          <p:cNvSpPr>
            <a:spLocks noGrp="1"/>
          </p:cNvSpPr>
          <p:nvPr>
            <p:ph type="title"/>
          </p:nvPr>
        </p:nvSpPr>
        <p:spPr>
          <a:xfrm>
            <a:off x="1435608" y="274320"/>
            <a:ext cx="7498080" cy="1143000"/>
          </a:xfrm>
        </p:spPr>
        <p:txBody>
          <a:bodyPr/>
          <a:lstStyle>
            <a:extLst/>
          </a:lstStyle>
          <a:p>
            <a:r>
              <a:rPr kumimoji="0" lang="ar-SA" smtClean="0"/>
              <a:t>انقر لتحرير نمط العنوان الرئيسي</a:t>
            </a:r>
            <a:endParaRPr kumimoji="0" lang="en-US"/>
          </a:p>
        </p:txBody>
      </p:sp>
      <p:sp>
        <p:nvSpPr>
          <p:cNvPr id="3" name="عنصر نائب للمحتوى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عنصر نائب للمحتوى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5" name="عنصر نائب للتاريخ 4"/>
          <p:cNvSpPr>
            <a:spLocks noGrp="1"/>
          </p:cNvSpPr>
          <p:nvPr>
            <p:ph type="dt" sz="half" idx="10"/>
          </p:nvPr>
        </p:nvSpPr>
        <p:spPr/>
        <p:txBody>
          <a:bodyPr/>
          <a:lstStyle>
            <a:extLst/>
          </a:lstStyle>
          <a:p>
            <a:fld id="{FA26E9D8-F1D5-4DAE-B5FD-ED2DD9E99CDE}" type="datetimeFigureOut">
              <a:rPr lang="ar-SA" smtClean="0"/>
              <a:t>18/04/36</a:t>
            </a:fld>
            <a:endParaRPr lang="ar-SA" dirty="0"/>
          </a:p>
        </p:txBody>
      </p:sp>
      <p:sp>
        <p:nvSpPr>
          <p:cNvPr id="6" name="عنصر نائب للتذييل 5"/>
          <p:cNvSpPr>
            <a:spLocks noGrp="1"/>
          </p:cNvSpPr>
          <p:nvPr>
            <p:ph type="ftr" sz="quarter" idx="11"/>
          </p:nvPr>
        </p:nvSpPr>
        <p:spPr/>
        <p:txBody>
          <a:bodyPr/>
          <a:lstStyle>
            <a:extLst/>
          </a:lstStyle>
          <a:p>
            <a:endParaRPr lang="ar-SA" dirty="0"/>
          </a:p>
        </p:txBody>
      </p:sp>
      <p:sp>
        <p:nvSpPr>
          <p:cNvPr id="7" name="عنصر نائب لرقم الشريحة 6"/>
          <p:cNvSpPr>
            <a:spLocks noGrp="1"/>
          </p:cNvSpPr>
          <p:nvPr>
            <p:ph type="sldNum" sz="quarter" idx="12"/>
          </p:nvPr>
        </p:nvSpPr>
        <p:spPr/>
        <p:txBody>
          <a:bodyPr/>
          <a:lstStyle>
            <a:extLst/>
          </a:lstStyle>
          <a:p>
            <a:fld id="{663B20DF-2353-44FA-86AA-5FD62C36ECF1}" type="slidenum">
              <a:rPr lang="ar-SA" smtClean="0"/>
              <a:t>‹#›</a:t>
            </a:fld>
            <a:endParaRPr lang="ar-SA"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مقارنة">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ar-SA" smtClean="0"/>
              <a:t>انقر لتحرير نمط العنوان الرئيسي</a:t>
            </a:r>
            <a:endParaRPr kumimoji="0" lang="en-US"/>
          </a:p>
        </p:txBody>
      </p:sp>
      <p:sp>
        <p:nvSpPr>
          <p:cNvPr id="3" name="عنصر نائب للنص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ar-SA" smtClean="0"/>
              <a:t>انقر لتحرير أنماط النص الرئيسي</a:t>
            </a:r>
          </a:p>
        </p:txBody>
      </p:sp>
      <p:sp>
        <p:nvSpPr>
          <p:cNvPr id="4" name="عنصر نائب للنص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ar-SA" smtClean="0"/>
              <a:t>انقر لتحرير أنماط النص الرئيسي</a:t>
            </a:r>
          </a:p>
        </p:txBody>
      </p:sp>
      <p:sp>
        <p:nvSpPr>
          <p:cNvPr id="5" name="عنصر نائب للمحتوى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6" name="عنصر نائب للمحتوى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7" name="عنصر نائب للتاريخ 6"/>
          <p:cNvSpPr>
            <a:spLocks noGrp="1"/>
          </p:cNvSpPr>
          <p:nvPr>
            <p:ph type="dt" sz="half" idx="10"/>
          </p:nvPr>
        </p:nvSpPr>
        <p:spPr/>
        <p:txBody>
          <a:bodyPr/>
          <a:lstStyle>
            <a:extLst/>
          </a:lstStyle>
          <a:p>
            <a:fld id="{FA26E9D8-F1D5-4DAE-B5FD-ED2DD9E99CDE}" type="datetimeFigureOut">
              <a:rPr lang="ar-SA" smtClean="0"/>
              <a:t>18/04/36</a:t>
            </a:fld>
            <a:endParaRPr lang="ar-SA" dirty="0"/>
          </a:p>
        </p:txBody>
      </p:sp>
      <p:sp>
        <p:nvSpPr>
          <p:cNvPr id="8" name="عنصر نائب للتذييل 7"/>
          <p:cNvSpPr>
            <a:spLocks noGrp="1"/>
          </p:cNvSpPr>
          <p:nvPr>
            <p:ph type="ftr" sz="quarter" idx="11"/>
          </p:nvPr>
        </p:nvSpPr>
        <p:spPr/>
        <p:txBody>
          <a:bodyPr/>
          <a:lstStyle>
            <a:extLst/>
          </a:lstStyle>
          <a:p>
            <a:endParaRPr lang="ar-SA" dirty="0"/>
          </a:p>
        </p:txBody>
      </p:sp>
      <p:sp>
        <p:nvSpPr>
          <p:cNvPr id="9" name="عنصر نائب لرقم الشريحة 8"/>
          <p:cNvSpPr>
            <a:spLocks noGrp="1"/>
          </p:cNvSpPr>
          <p:nvPr>
            <p:ph type="sldNum" sz="quarter" idx="12"/>
          </p:nvPr>
        </p:nvSpPr>
        <p:spPr/>
        <p:txBody>
          <a:bodyPr/>
          <a:lstStyle>
            <a:extLst/>
          </a:lstStyle>
          <a:p>
            <a:fld id="{663B20DF-2353-44FA-86AA-5FD62C36ECF1}" type="slidenum">
              <a:rPr lang="ar-SA" smtClean="0"/>
              <a:t>‹#›</a:t>
            </a:fld>
            <a:endParaRPr lang="ar-SA"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عنوان 1"/>
          <p:cNvSpPr>
            <a:spLocks noGrp="1"/>
          </p:cNvSpPr>
          <p:nvPr>
            <p:ph type="title"/>
          </p:nvPr>
        </p:nvSpPr>
        <p:spPr>
          <a:xfrm>
            <a:off x="1435608" y="274320"/>
            <a:ext cx="7498080" cy="1143000"/>
          </a:xfrm>
        </p:spPr>
        <p:txBody>
          <a:bodyPr anchor="ctr"/>
          <a:lstStyle>
            <a:extLst/>
          </a:lstStyle>
          <a:p>
            <a:r>
              <a:rPr kumimoji="0" lang="ar-SA" smtClean="0"/>
              <a:t>انقر لتحرير نمط العنوان الرئيسي</a:t>
            </a:r>
            <a:endParaRPr kumimoji="0" lang="en-US"/>
          </a:p>
        </p:txBody>
      </p:sp>
      <p:sp>
        <p:nvSpPr>
          <p:cNvPr id="3" name="عنصر نائب للتاريخ 2"/>
          <p:cNvSpPr>
            <a:spLocks noGrp="1"/>
          </p:cNvSpPr>
          <p:nvPr>
            <p:ph type="dt" sz="half" idx="10"/>
          </p:nvPr>
        </p:nvSpPr>
        <p:spPr/>
        <p:txBody>
          <a:bodyPr/>
          <a:lstStyle>
            <a:extLst/>
          </a:lstStyle>
          <a:p>
            <a:fld id="{FA26E9D8-F1D5-4DAE-B5FD-ED2DD9E99CDE}" type="datetimeFigureOut">
              <a:rPr lang="ar-SA" smtClean="0"/>
              <a:t>18/04/36</a:t>
            </a:fld>
            <a:endParaRPr lang="ar-SA" dirty="0"/>
          </a:p>
        </p:txBody>
      </p:sp>
      <p:sp>
        <p:nvSpPr>
          <p:cNvPr id="4" name="عنصر نائب للتذييل 3"/>
          <p:cNvSpPr>
            <a:spLocks noGrp="1"/>
          </p:cNvSpPr>
          <p:nvPr>
            <p:ph type="ftr" sz="quarter" idx="11"/>
          </p:nvPr>
        </p:nvSpPr>
        <p:spPr/>
        <p:txBody>
          <a:bodyPr/>
          <a:lstStyle>
            <a:extLst/>
          </a:lstStyle>
          <a:p>
            <a:endParaRPr lang="ar-SA" dirty="0"/>
          </a:p>
        </p:txBody>
      </p:sp>
      <p:sp>
        <p:nvSpPr>
          <p:cNvPr id="5" name="عنصر نائب لرقم الشريحة 4"/>
          <p:cNvSpPr>
            <a:spLocks noGrp="1"/>
          </p:cNvSpPr>
          <p:nvPr>
            <p:ph type="sldNum" sz="quarter" idx="12"/>
          </p:nvPr>
        </p:nvSpPr>
        <p:spPr/>
        <p:txBody>
          <a:bodyPr/>
          <a:lstStyle>
            <a:extLst/>
          </a:lstStyle>
          <a:p>
            <a:fld id="{663B20DF-2353-44FA-86AA-5FD62C36ECF1}" type="slidenum">
              <a:rPr lang="ar-SA" smtClean="0"/>
              <a:t>‹#›</a:t>
            </a:fld>
            <a:endParaRPr lang="ar-SA"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فارغ">
    <p:spTree>
      <p:nvGrpSpPr>
        <p:cNvPr id="1" name=""/>
        <p:cNvGrpSpPr/>
        <p:nvPr/>
      </p:nvGrpSpPr>
      <p:grpSpPr>
        <a:xfrm>
          <a:off x="0" y="0"/>
          <a:ext cx="0" cy="0"/>
          <a:chOff x="0" y="0"/>
          <a:chExt cx="0" cy="0"/>
        </a:xfrm>
      </p:grpSpPr>
      <p:sp>
        <p:nvSpPr>
          <p:cNvPr id="5" name="مستطيل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2" name="عنصر نائب للتاريخ 1"/>
          <p:cNvSpPr>
            <a:spLocks noGrp="1"/>
          </p:cNvSpPr>
          <p:nvPr>
            <p:ph type="dt" sz="half" idx="10"/>
          </p:nvPr>
        </p:nvSpPr>
        <p:spPr/>
        <p:txBody>
          <a:bodyPr/>
          <a:lstStyle>
            <a:extLst/>
          </a:lstStyle>
          <a:p>
            <a:fld id="{FA26E9D8-F1D5-4DAE-B5FD-ED2DD9E99CDE}" type="datetimeFigureOut">
              <a:rPr lang="ar-SA" smtClean="0"/>
              <a:t>18/04/36</a:t>
            </a:fld>
            <a:endParaRPr lang="ar-SA" dirty="0"/>
          </a:p>
        </p:txBody>
      </p:sp>
      <p:sp>
        <p:nvSpPr>
          <p:cNvPr id="3" name="عنصر نائب للتذييل 2"/>
          <p:cNvSpPr>
            <a:spLocks noGrp="1"/>
          </p:cNvSpPr>
          <p:nvPr>
            <p:ph type="ftr" sz="quarter" idx="11"/>
          </p:nvPr>
        </p:nvSpPr>
        <p:spPr/>
        <p:txBody>
          <a:bodyPr/>
          <a:lstStyle>
            <a:extLst/>
          </a:lstStyle>
          <a:p>
            <a:endParaRPr lang="ar-SA" dirty="0"/>
          </a:p>
        </p:txBody>
      </p:sp>
      <p:sp>
        <p:nvSpPr>
          <p:cNvPr id="4" name="عنصر نائب لرقم الشريحة 3"/>
          <p:cNvSpPr>
            <a:spLocks noGrp="1"/>
          </p:cNvSpPr>
          <p:nvPr>
            <p:ph type="sldNum" sz="quarter" idx="12"/>
          </p:nvPr>
        </p:nvSpPr>
        <p:spPr/>
        <p:txBody>
          <a:bodyPr/>
          <a:lstStyle>
            <a:extLst/>
          </a:lstStyle>
          <a:p>
            <a:fld id="{663B20DF-2353-44FA-86AA-5FD62C36ECF1}" type="slidenum">
              <a:rPr lang="ar-SA" smtClean="0"/>
              <a:t>‹#›</a:t>
            </a:fld>
            <a:endParaRPr lang="ar-SA" dirty="0"/>
          </a:p>
        </p:txBody>
      </p:sp>
      <p:sp>
        <p:nvSpPr>
          <p:cNvPr id="6" name="مستطيل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محتوى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ar-SA" smtClean="0"/>
              <a:t>انقر لتحرير نمط العنوان الرئيسي</a:t>
            </a:r>
            <a:endParaRPr kumimoji="0" lang="en-US"/>
          </a:p>
        </p:txBody>
      </p:sp>
      <p:sp>
        <p:nvSpPr>
          <p:cNvPr id="3" name="عنصر نائب للنص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ar-SA" smtClean="0"/>
              <a:t>انقر لتحرير أنماط النص الرئيسي</a:t>
            </a:r>
          </a:p>
        </p:txBody>
      </p:sp>
      <p:sp>
        <p:nvSpPr>
          <p:cNvPr id="4" name="عنصر نائب للمحتوى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5" name="عنصر نائب للتاريخ 4"/>
          <p:cNvSpPr>
            <a:spLocks noGrp="1"/>
          </p:cNvSpPr>
          <p:nvPr>
            <p:ph type="dt" sz="half" idx="10"/>
          </p:nvPr>
        </p:nvSpPr>
        <p:spPr/>
        <p:txBody>
          <a:bodyPr/>
          <a:lstStyle>
            <a:extLst/>
          </a:lstStyle>
          <a:p>
            <a:fld id="{FA26E9D8-F1D5-4DAE-B5FD-ED2DD9E99CDE}" type="datetimeFigureOut">
              <a:rPr lang="ar-SA" smtClean="0"/>
              <a:t>18/04/36</a:t>
            </a:fld>
            <a:endParaRPr lang="ar-SA" dirty="0"/>
          </a:p>
        </p:txBody>
      </p:sp>
      <p:sp>
        <p:nvSpPr>
          <p:cNvPr id="6" name="عنصر نائب للتذييل 5"/>
          <p:cNvSpPr>
            <a:spLocks noGrp="1"/>
          </p:cNvSpPr>
          <p:nvPr>
            <p:ph type="ftr" sz="quarter" idx="11"/>
          </p:nvPr>
        </p:nvSpPr>
        <p:spPr/>
        <p:txBody>
          <a:bodyPr/>
          <a:lstStyle>
            <a:extLst/>
          </a:lstStyle>
          <a:p>
            <a:endParaRPr lang="ar-SA" dirty="0"/>
          </a:p>
        </p:txBody>
      </p:sp>
      <p:sp>
        <p:nvSpPr>
          <p:cNvPr id="7" name="عنصر نائب لرقم الشريحة 6"/>
          <p:cNvSpPr>
            <a:spLocks noGrp="1"/>
          </p:cNvSpPr>
          <p:nvPr>
            <p:ph type="sldNum" sz="quarter" idx="12"/>
          </p:nvPr>
        </p:nvSpPr>
        <p:spPr/>
        <p:txBody>
          <a:bodyPr/>
          <a:lstStyle>
            <a:extLst/>
          </a:lstStyle>
          <a:p>
            <a:fld id="{663B20DF-2353-44FA-86AA-5FD62C36ECF1}" type="slidenum">
              <a:rPr lang="ar-SA" smtClean="0"/>
              <a:t>‹#›</a:t>
            </a:fld>
            <a:endParaRPr lang="ar-SA"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صورة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ar-SA" smtClean="0"/>
              <a:t>انقر لتحرير نمط العنوان الرئيسي</a:t>
            </a:r>
            <a:endParaRPr kumimoji="0" lang="en-US"/>
          </a:p>
        </p:txBody>
      </p:sp>
      <p:sp>
        <p:nvSpPr>
          <p:cNvPr id="5" name="عنصر نائب للتاريخ 4"/>
          <p:cNvSpPr>
            <a:spLocks noGrp="1"/>
          </p:cNvSpPr>
          <p:nvPr>
            <p:ph type="dt" sz="half" idx="10"/>
          </p:nvPr>
        </p:nvSpPr>
        <p:spPr/>
        <p:txBody>
          <a:bodyPr/>
          <a:lstStyle>
            <a:extLst/>
          </a:lstStyle>
          <a:p>
            <a:fld id="{FA26E9D8-F1D5-4DAE-B5FD-ED2DD9E99CDE}" type="datetimeFigureOut">
              <a:rPr lang="ar-SA" smtClean="0"/>
              <a:t>18/04/36</a:t>
            </a:fld>
            <a:endParaRPr lang="ar-SA" dirty="0"/>
          </a:p>
        </p:txBody>
      </p:sp>
      <p:sp>
        <p:nvSpPr>
          <p:cNvPr id="6" name="عنصر نائب للتذييل 5"/>
          <p:cNvSpPr>
            <a:spLocks noGrp="1"/>
          </p:cNvSpPr>
          <p:nvPr>
            <p:ph type="ftr" sz="quarter" idx="11"/>
          </p:nvPr>
        </p:nvSpPr>
        <p:spPr/>
        <p:txBody>
          <a:bodyPr/>
          <a:lstStyle>
            <a:extLst/>
          </a:lstStyle>
          <a:p>
            <a:endParaRPr lang="ar-SA" dirty="0"/>
          </a:p>
        </p:txBody>
      </p:sp>
      <p:sp>
        <p:nvSpPr>
          <p:cNvPr id="7" name="عنصر نائب لرقم الشريحة 6"/>
          <p:cNvSpPr>
            <a:spLocks noGrp="1"/>
          </p:cNvSpPr>
          <p:nvPr>
            <p:ph type="sldNum" sz="quarter" idx="12"/>
          </p:nvPr>
        </p:nvSpPr>
        <p:spPr/>
        <p:txBody>
          <a:bodyPr/>
          <a:lstStyle>
            <a:extLst/>
          </a:lstStyle>
          <a:p>
            <a:fld id="{663B20DF-2353-44FA-86AA-5FD62C36ECF1}" type="slidenum">
              <a:rPr lang="ar-SA" smtClean="0"/>
              <a:t>‹#›</a:t>
            </a:fld>
            <a:endParaRPr lang="ar-SA" dirty="0"/>
          </a:p>
        </p:txBody>
      </p:sp>
      <p:sp>
        <p:nvSpPr>
          <p:cNvPr id="8" name="مستطيل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dirty="0">
              <a:solidFill>
                <a:schemeClr val="tx1"/>
              </a:solidFill>
              <a:latin typeface="+mn-lt"/>
              <a:ea typeface="+mn-ea"/>
              <a:cs typeface="+mn-cs"/>
            </a:endParaRPr>
          </a:p>
        </p:txBody>
      </p:sp>
      <p:sp>
        <p:nvSpPr>
          <p:cNvPr id="3" name="عنصر نائب للصورة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ar-SA" dirty="0" smtClean="0"/>
              <a:t>انقر فوق الرمز لإضافة صورة</a:t>
            </a:r>
            <a:endParaRPr kumimoji="0" lang="en-US" dirty="0"/>
          </a:p>
        </p:txBody>
      </p:sp>
      <p:sp>
        <p:nvSpPr>
          <p:cNvPr id="9" name="مخطط انسيابي: معالجة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0" name="مخطط انسيابي: معالجة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 name="عنصر نائب للنص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ar-SA" smtClean="0"/>
              <a:t>انقر لتحرير أنماط النص الرئيسي</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دائري 6"/>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8" name="شكل بيضاوي 7"/>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1" name="دائرة مجوفة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2" name="مستطيل 11"/>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5" name="عنصر نائب للعنوان 4"/>
          <p:cNvSpPr>
            <a:spLocks noGrp="1"/>
          </p:cNvSpPr>
          <p:nvPr>
            <p:ph type="title"/>
          </p:nvPr>
        </p:nvSpPr>
        <p:spPr>
          <a:xfrm>
            <a:off x="1435608" y="274638"/>
            <a:ext cx="7498080" cy="1143000"/>
          </a:xfrm>
          <a:prstGeom prst="rect">
            <a:avLst/>
          </a:prstGeom>
        </p:spPr>
        <p:txBody>
          <a:bodyPr anchor="ctr">
            <a:normAutofit/>
          </a:bodyPr>
          <a:lstStyle>
            <a:extLst/>
          </a:lstStyle>
          <a:p>
            <a:r>
              <a:rPr kumimoji="0" lang="ar-SA" smtClean="0"/>
              <a:t>انقر لتحرير نمط العنوان الرئيسي</a:t>
            </a:r>
            <a:endParaRPr kumimoji="0" lang="en-US"/>
          </a:p>
        </p:txBody>
      </p:sp>
      <p:sp>
        <p:nvSpPr>
          <p:cNvPr id="9" name="عنصر نائب للنص 8"/>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ar-SA" smtClean="0"/>
              <a:t>انقر لتحرير أنماط النص الرئيسي</a:t>
            </a:r>
          </a:p>
          <a:p>
            <a:pPr lvl="1" eaLnBrk="1" latinLnBrk="0" hangingPunct="1"/>
            <a:r>
              <a:rPr kumimoji="0" lang="ar-SA" smtClean="0"/>
              <a:t>المستوى الثاني</a:t>
            </a:r>
          </a:p>
          <a:p>
            <a:pPr lvl="2" eaLnBrk="1" latinLnBrk="0" hangingPunct="1"/>
            <a:r>
              <a:rPr kumimoji="0" lang="ar-SA" smtClean="0"/>
              <a:t>المستوى الثالث</a:t>
            </a:r>
          </a:p>
          <a:p>
            <a:pPr lvl="3" eaLnBrk="1" latinLnBrk="0" hangingPunct="1"/>
            <a:r>
              <a:rPr kumimoji="0" lang="ar-SA" smtClean="0"/>
              <a:t>المستوى الرابع</a:t>
            </a:r>
          </a:p>
          <a:p>
            <a:pPr lvl="4" eaLnBrk="1" latinLnBrk="0" hangingPunct="1"/>
            <a:r>
              <a:rPr kumimoji="0" lang="ar-SA" smtClean="0"/>
              <a:t>المستوى الخامس</a:t>
            </a:r>
            <a:endParaRPr kumimoji="0" lang="en-US"/>
          </a:p>
        </p:txBody>
      </p:sp>
      <p:sp>
        <p:nvSpPr>
          <p:cNvPr id="24" name="عنصر نائب للتاريخ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FA26E9D8-F1D5-4DAE-B5FD-ED2DD9E99CDE}" type="datetimeFigureOut">
              <a:rPr lang="ar-SA" smtClean="0"/>
              <a:t>18/04/36</a:t>
            </a:fld>
            <a:endParaRPr lang="ar-SA" dirty="0"/>
          </a:p>
        </p:txBody>
      </p:sp>
      <p:sp>
        <p:nvSpPr>
          <p:cNvPr id="10" name="عنصر نائب للتذييل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ar-SA" dirty="0"/>
          </a:p>
        </p:txBody>
      </p:sp>
      <p:sp>
        <p:nvSpPr>
          <p:cNvPr id="22" name="عنصر نائب لرقم الشريحة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663B20DF-2353-44FA-86AA-5FD62C36ECF1}" type="slidenum">
              <a:rPr lang="ar-SA" smtClean="0"/>
              <a:t>‹#›</a:t>
            </a:fld>
            <a:endParaRPr lang="ar-SA" dirty="0"/>
          </a:p>
        </p:txBody>
      </p:sp>
      <p:sp>
        <p:nvSpPr>
          <p:cNvPr id="15" name="مستطيل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rtl="1"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r" rtl="1"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r" rtl="1"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r" rtl="1"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r" rtl="1"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r" rtl="1"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r" rtl="1"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r" rtl="1"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r" rtl="1"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r" rtl="1"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r" rtl="1" eaLnBrk="1" latinLnBrk="0" hangingPunct="1">
        <a:defRPr kumimoji="0" kern="1200">
          <a:solidFill>
            <a:schemeClr val="tx1"/>
          </a:solidFill>
          <a:latin typeface="+mn-lt"/>
          <a:ea typeface="+mn-ea"/>
          <a:cs typeface="+mn-cs"/>
        </a:defRPr>
      </a:lvl1pPr>
      <a:lvl2pPr marL="457200" algn="r" rtl="1" eaLnBrk="1" latinLnBrk="0" hangingPunct="1">
        <a:defRPr kumimoji="0" kern="1200">
          <a:solidFill>
            <a:schemeClr val="tx1"/>
          </a:solidFill>
          <a:latin typeface="+mn-lt"/>
          <a:ea typeface="+mn-ea"/>
          <a:cs typeface="+mn-cs"/>
        </a:defRPr>
      </a:lvl2pPr>
      <a:lvl3pPr marL="914400" algn="r" rtl="1" eaLnBrk="1" latinLnBrk="0" hangingPunct="1">
        <a:defRPr kumimoji="0" kern="1200">
          <a:solidFill>
            <a:schemeClr val="tx1"/>
          </a:solidFill>
          <a:latin typeface="+mn-lt"/>
          <a:ea typeface="+mn-ea"/>
          <a:cs typeface="+mn-cs"/>
        </a:defRPr>
      </a:lvl3pPr>
      <a:lvl4pPr marL="1371600" algn="r" rtl="1" eaLnBrk="1" latinLnBrk="0" hangingPunct="1">
        <a:defRPr kumimoji="0" kern="1200">
          <a:solidFill>
            <a:schemeClr val="tx1"/>
          </a:solidFill>
          <a:latin typeface="+mn-lt"/>
          <a:ea typeface="+mn-ea"/>
          <a:cs typeface="+mn-cs"/>
        </a:defRPr>
      </a:lvl4pPr>
      <a:lvl5pPr marL="1828800" algn="r" rtl="1" eaLnBrk="1" latinLnBrk="0" hangingPunct="1">
        <a:defRPr kumimoji="0" kern="1200">
          <a:solidFill>
            <a:schemeClr val="tx1"/>
          </a:solidFill>
          <a:latin typeface="+mn-lt"/>
          <a:ea typeface="+mn-ea"/>
          <a:cs typeface="+mn-cs"/>
        </a:defRPr>
      </a:lvl5pPr>
      <a:lvl6pPr marL="2286000" algn="r" rtl="1" eaLnBrk="1" latinLnBrk="0" hangingPunct="1">
        <a:defRPr kumimoji="0" kern="1200">
          <a:solidFill>
            <a:schemeClr val="tx1"/>
          </a:solidFill>
          <a:latin typeface="+mn-lt"/>
          <a:ea typeface="+mn-ea"/>
          <a:cs typeface="+mn-cs"/>
        </a:defRPr>
      </a:lvl6pPr>
      <a:lvl7pPr marL="2743200" algn="r" rtl="1" eaLnBrk="1" latinLnBrk="0" hangingPunct="1">
        <a:defRPr kumimoji="0" kern="1200">
          <a:solidFill>
            <a:schemeClr val="tx1"/>
          </a:solidFill>
          <a:latin typeface="+mn-lt"/>
          <a:ea typeface="+mn-ea"/>
          <a:cs typeface="+mn-cs"/>
        </a:defRPr>
      </a:lvl7pPr>
      <a:lvl8pPr marL="3200400" algn="r" rtl="1" eaLnBrk="1" latinLnBrk="0" hangingPunct="1">
        <a:defRPr kumimoji="0" kern="1200">
          <a:solidFill>
            <a:schemeClr val="tx1"/>
          </a:solidFill>
          <a:latin typeface="+mn-lt"/>
          <a:ea typeface="+mn-ea"/>
          <a:cs typeface="+mn-cs"/>
        </a:defRPr>
      </a:lvl8pPr>
      <a:lvl9pPr marL="3657600" algn="r" rtl="1"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gi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p:txBody>
          <a:bodyPr/>
          <a:lstStyle/>
          <a:p>
            <a:endParaRPr lang="ar-SA" dirty="0"/>
          </a:p>
        </p:txBody>
      </p:sp>
      <p:sp>
        <p:nvSpPr>
          <p:cNvPr id="3" name="عنوان فرعي 2"/>
          <p:cNvSpPr>
            <a:spLocks noGrp="1"/>
          </p:cNvSpPr>
          <p:nvPr>
            <p:ph type="subTitle" idx="1"/>
          </p:nvPr>
        </p:nvSpPr>
        <p:spPr/>
        <p:txBody>
          <a:bodyPr/>
          <a:lstStyle/>
          <a:p>
            <a:endParaRPr lang="ar-SA" dirty="0"/>
          </a:p>
        </p:txBody>
      </p:sp>
      <p:pic>
        <p:nvPicPr>
          <p:cNvPr id="4" name="صورة 3" descr="134272.jpg"/>
          <p:cNvPicPr>
            <a:picLocks noChangeAspect="1"/>
          </p:cNvPicPr>
          <p:nvPr/>
        </p:nvPicPr>
        <p:blipFill>
          <a:blip r:embed="rId2" cstate="print"/>
          <a:stretch>
            <a:fillRect/>
          </a:stretch>
        </p:blipFill>
        <p:spPr>
          <a:xfrm>
            <a:off x="251520" y="332656"/>
            <a:ext cx="8568953" cy="6192688"/>
          </a:xfrm>
          <a:prstGeom prst="rect">
            <a:avLst/>
          </a:prstGeom>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1435608" y="908720"/>
            <a:ext cx="7498080" cy="5339680"/>
          </a:xfrm>
        </p:spPr>
        <p:txBody>
          <a:bodyPr>
            <a:normAutofit fontScale="92500" lnSpcReduction="10000"/>
          </a:bodyPr>
          <a:lstStyle/>
          <a:p>
            <a:r>
              <a:rPr lang="ar-SA" b="1" dirty="0" smtClean="0"/>
              <a:t>لم يكن يتوقع ذلك المهندس الأمريكي في بدايات تأسيس شركة أرامكو في المملكة العربية السعودية أن يكون ذلك الصبي العامل أمامه هو إحدى العقول العربية التي بدأت صناعة طريق للنجاح لم يحققه أي من رفاقه العاملين معه.</a:t>
            </a:r>
            <a:br>
              <a:rPr lang="ar-SA" b="1" dirty="0" smtClean="0"/>
            </a:br>
            <a:r>
              <a:rPr lang="ar-SA" b="1" dirty="0" smtClean="0"/>
              <a:t>أيضا لم يدر بخلده ان من منع ذلك الصبي عن شرب الماء وإخباره بأنها للمهندسين فقط وأنه عندما يكبر ويصبح مهندسا سيستطيع شرب الماء .. أن يجده بعد 48 سنة من العمل المتواصل أن يكون أول سعودي يترأس شركة أرامكو.</a:t>
            </a:r>
            <a:br>
              <a:rPr lang="ar-SA" b="1" dirty="0" smtClean="0"/>
            </a:br>
            <a:r>
              <a:rPr lang="ar-SA" b="1" dirty="0" smtClean="0"/>
              <a:t/>
            </a:r>
            <a:br>
              <a:rPr lang="ar-SA" b="1" dirty="0" smtClean="0"/>
            </a:br>
            <a:endParaRPr lang="ar-SA"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251520" y="332656"/>
            <a:ext cx="7992888" cy="1741586"/>
          </a:xfrm>
        </p:spPr>
        <p:txBody>
          <a:bodyPr>
            <a:noAutofit/>
          </a:bodyPr>
          <a:lstStyle/>
          <a:p>
            <a:pPr algn="r" fontAlgn="t"/>
            <a:r>
              <a:rPr lang="ar-SA" sz="2400" b="1" dirty="0" smtClean="0">
                <a:solidFill>
                  <a:schemeClr val="accent2">
                    <a:lumMod val="75000"/>
                  </a:schemeClr>
                </a:solidFill>
              </a:rPr>
              <a:t>تخيلوا الحياة كوب شاي</a:t>
            </a:r>
            <a:br>
              <a:rPr lang="ar-SA" sz="2400" b="1" dirty="0" smtClean="0">
                <a:solidFill>
                  <a:schemeClr val="accent2">
                    <a:lumMod val="75000"/>
                  </a:schemeClr>
                </a:solidFill>
              </a:rPr>
            </a:br>
            <a:r>
              <a:rPr lang="ar-SA" sz="2400" b="1" dirty="0" smtClean="0">
                <a:solidFill>
                  <a:schemeClr val="accent2">
                    <a:lumMod val="75000"/>
                  </a:schemeClr>
                </a:solidFill>
              </a:rPr>
              <a:t>تخيل أن لديك كأس شاي مر</a:t>
            </a:r>
            <a:br>
              <a:rPr lang="ar-SA" sz="2400" b="1" dirty="0" smtClean="0">
                <a:solidFill>
                  <a:schemeClr val="accent2">
                    <a:lumMod val="75000"/>
                  </a:schemeClr>
                </a:solidFill>
              </a:rPr>
            </a:br>
            <a:r>
              <a:rPr lang="ar-SA" sz="2400" b="1" dirty="0" smtClean="0">
                <a:solidFill>
                  <a:schemeClr val="accent2">
                    <a:lumMod val="75000"/>
                  </a:schemeClr>
                </a:solidFill>
              </a:rPr>
              <a:t>وأضفت إليه سكرا ... ولكن لا تحرك السكر</a:t>
            </a:r>
            <a:br>
              <a:rPr lang="ar-SA" sz="2400" b="1" dirty="0" smtClean="0">
                <a:solidFill>
                  <a:schemeClr val="accent2">
                    <a:lumMod val="75000"/>
                  </a:schemeClr>
                </a:solidFill>
              </a:rPr>
            </a:br>
            <a:r>
              <a:rPr lang="ar-SA" sz="2400" b="1" dirty="0" smtClean="0">
                <a:solidFill>
                  <a:schemeClr val="accent2">
                    <a:lumMod val="75000"/>
                  </a:schemeClr>
                </a:solidFill>
              </a:rPr>
              <a:t>فهل ستجد طعم حلاوة السكر ؟</a:t>
            </a:r>
            <a:br>
              <a:rPr lang="ar-SA" sz="2400" b="1" dirty="0" smtClean="0">
                <a:solidFill>
                  <a:schemeClr val="accent2">
                    <a:lumMod val="75000"/>
                  </a:schemeClr>
                </a:solidFill>
              </a:rPr>
            </a:br>
            <a:r>
              <a:rPr lang="ar-SA" sz="2400" b="1" dirty="0" smtClean="0">
                <a:solidFill>
                  <a:schemeClr val="accent2">
                    <a:lumMod val="75000"/>
                  </a:schemeClr>
                </a:solidFill>
              </a:rPr>
              <a:t>‏بالتأكيد لا ...</a:t>
            </a:r>
            <a:br>
              <a:rPr lang="ar-SA" sz="2400" b="1" dirty="0" smtClean="0">
                <a:solidFill>
                  <a:schemeClr val="accent2">
                    <a:lumMod val="75000"/>
                  </a:schemeClr>
                </a:solidFill>
              </a:rPr>
            </a:br>
            <a:endParaRPr lang="ar-SA" sz="2400" b="1" dirty="0">
              <a:solidFill>
                <a:schemeClr val="accent2">
                  <a:lumMod val="75000"/>
                </a:schemeClr>
              </a:solidFill>
            </a:endParaRPr>
          </a:p>
        </p:txBody>
      </p:sp>
      <p:sp>
        <p:nvSpPr>
          <p:cNvPr id="3" name="عنصر نائب للمحتوى 2"/>
          <p:cNvSpPr>
            <a:spLocks noGrp="1"/>
          </p:cNvSpPr>
          <p:nvPr>
            <p:ph idx="1"/>
          </p:nvPr>
        </p:nvSpPr>
        <p:spPr>
          <a:xfrm>
            <a:off x="1435608" y="2276872"/>
            <a:ext cx="7498080" cy="3971528"/>
          </a:xfrm>
        </p:spPr>
        <p:txBody>
          <a:bodyPr>
            <a:normAutofit lnSpcReduction="10000"/>
          </a:bodyPr>
          <a:lstStyle/>
          <a:p>
            <a:pPr lvl="8" fontAlgn="t"/>
            <a:r>
              <a:rPr lang="ar-SA" b="1" dirty="0" smtClean="0">
                <a:solidFill>
                  <a:schemeClr val="bg2">
                    <a:lumMod val="50000"/>
                  </a:schemeClr>
                </a:solidFill>
              </a:rPr>
              <a:t>‏</a:t>
            </a:r>
            <a:r>
              <a:rPr lang="ar-SA" sz="2600" b="1" i="1" u="sng" dirty="0" smtClean="0">
                <a:solidFill>
                  <a:srgbClr val="C00000"/>
                </a:solidFill>
              </a:rPr>
              <a:t>أمعن النظر في الكأس لمدة دقيقة ... ‏وتذوق الشاي</a:t>
            </a:r>
          </a:p>
          <a:p>
            <a:pPr fontAlgn="t"/>
            <a:r>
              <a:rPr lang="ar-SA" b="1" dirty="0" smtClean="0">
                <a:solidFill>
                  <a:schemeClr val="bg2">
                    <a:lumMod val="50000"/>
                  </a:schemeClr>
                </a:solidFill>
              </a:rPr>
              <a:t>‏</a:t>
            </a:r>
            <a:r>
              <a:rPr lang="ar-SA" sz="2600" b="1" dirty="0" smtClean="0">
                <a:solidFill>
                  <a:schemeClr val="bg2">
                    <a:lumMod val="50000"/>
                  </a:schemeClr>
                </a:solidFill>
              </a:rPr>
              <a:t>هل تغير </a:t>
            </a:r>
            <a:r>
              <a:rPr lang="ar-SA" sz="2600" b="1" dirty="0" smtClean="0">
                <a:solidFill>
                  <a:schemeClr val="bg2">
                    <a:lumMod val="50000"/>
                  </a:schemeClr>
                </a:solidFill>
              </a:rPr>
              <a:t>شيء </a:t>
            </a:r>
            <a:r>
              <a:rPr lang="ar-SA" sz="2600" b="1" dirty="0" smtClean="0">
                <a:solidFill>
                  <a:schemeClr val="bg2">
                    <a:lumMod val="50000"/>
                  </a:schemeClr>
                </a:solidFill>
              </a:rPr>
              <a:t>!</a:t>
            </a:r>
          </a:p>
          <a:p>
            <a:pPr fontAlgn="t"/>
            <a:r>
              <a:rPr lang="ar-SA" sz="2600" b="1" dirty="0" smtClean="0">
                <a:solidFill>
                  <a:schemeClr val="bg2">
                    <a:lumMod val="50000"/>
                  </a:schemeClr>
                </a:solidFill>
              </a:rPr>
              <a:t>هل تذوقت الحلاوة ؟</a:t>
            </a:r>
          </a:p>
          <a:p>
            <a:pPr fontAlgn="t"/>
            <a:r>
              <a:rPr lang="ar-SA" sz="2600" b="1" dirty="0" smtClean="0">
                <a:solidFill>
                  <a:schemeClr val="bg2">
                    <a:lumMod val="50000"/>
                  </a:schemeClr>
                </a:solidFill>
              </a:rPr>
              <a:t>لا أظن !!</a:t>
            </a:r>
          </a:p>
          <a:p>
            <a:pPr fontAlgn="t"/>
            <a:r>
              <a:rPr lang="ar-SA" sz="2600" b="1" dirty="0" smtClean="0">
                <a:solidFill>
                  <a:schemeClr val="bg2">
                    <a:lumMod val="50000"/>
                  </a:schemeClr>
                </a:solidFill>
              </a:rPr>
              <a:t>●●</a:t>
            </a:r>
          </a:p>
          <a:p>
            <a:pPr fontAlgn="t"/>
            <a:r>
              <a:rPr lang="ar-SA" sz="2600" b="1" dirty="0" smtClean="0">
                <a:solidFill>
                  <a:schemeClr val="bg2">
                    <a:lumMod val="50000"/>
                  </a:schemeClr>
                </a:solidFill>
              </a:rPr>
              <a:t>‏ ألا تلاحظ أن الشاي ‏بدأ يبرد ويبرد</a:t>
            </a:r>
          </a:p>
          <a:p>
            <a:pPr fontAlgn="t"/>
            <a:r>
              <a:rPr lang="ar-SA" sz="2600" b="1" dirty="0" smtClean="0">
                <a:solidFill>
                  <a:schemeClr val="bg2">
                    <a:lumMod val="50000"/>
                  </a:schemeClr>
                </a:solidFill>
              </a:rPr>
              <a:t>وأنت لم تتذوق حلاوته بعد !</a:t>
            </a:r>
          </a:p>
          <a:p>
            <a:pPr fontAlgn="t"/>
            <a:r>
              <a:rPr lang="ar-SA" sz="2600" b="1" dirty="0" smtClean="0">
                <a:solidFill>
                  <a:schemeClr val="bg2">
                    <a:lumMod val="50000"/>
                  </a:schemeClr>
                </a:solidFill>
              </a:rPr>
              <a:t>●●</a:t>
            </a:r>
            <a:endParaRPr lang="ar-SA" sz="2600" b="1" dirty="0">
              <a:solidFill>
                <a:schemeClr val="bg2">
                  <a:lumMod val="50000"/>
                </a:schemeClr>
              </a:solidFill>
            </a:endParaRPr>
          </a:p>
        </p:txBody>
      </p:sp>
      <p:pic>
        <p:nvPicPr>
          <p:cNvPr id="4" name="صورة 3" descr="kashkool-org-up-49b83fdec0.jpg"/>
          <p:cNvPicPr>
            <a:picLocks noChangeAspect="1"/>
          </p:cNvPicPr>
          <p:nvPr/>
        </p:nvPicPr>
        <p:blipFill>
          <a:blip r:embed="rId2" cstate="print"/>
          <a:stretch>
            <a:fillRect/>
          </a:stretch>
        </p:blipFill>
        <p:spPr>
          <a:xfrm>
            <a:off x="899592" y="3789040"/>
            <a:ext cx="2857500" cy="2638425"/>
          </a:xfrm>
          <a:prstGeom prst="rect">
            <a:avLst/>
          </a:prstGeom>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مستطيل 3"/>
          <p:cNvSpPr/>
          <p:nvPr/>
        </p:nvSpPr>
        <p:spPr>
          <a:xfrm>
            <a:off x="1187624" y="548680"/>
            <a:ext cx="7956376" cy="923330"/>
          </a:xfrm>
          <a:prstGeom prst="rect">
            <a:avLst/>
          </a:prstGeom>
          <a:noFill/>
        </p:spPr>
        <p:txBody>
          <a:bodyPr wrap="square" lIns="91440" tIns="45720" rIns="91440" bIns="45720">
            <a:spAutoFit/>
          </a:bodyPr>
          <a:lstStyle/>
          <a:p>
            <a:pPr algn="ctr"/>
            <a:r>
              <a:rPr lang="ar-SA" sz="5400" b="1" cap="none" spc="50" dirty="0" smtClean="0">
                <a:ln w="13500">
                  <a:solidFill>
                    <a:schemeClr val="accent1">
                      <a:shade val="2500"/>
                      <a:alpha val="6500"/>
                    </a:schemeClr>
                  </a:solidFill>
                  <a:prstDash val="solid"/>
                </a:ln>
                <a:solidFill>
                  <a:schemeClr val="accent1">
                    <a:tint val="3000"/>
                    <a:alpha val="95000"/>
                  </a:schemeClr>
                </a:solidFill>
                <a:effectLst>
                  <a:glow rad="139700">
                    <a:schemeClr val="accent3">
                      <a:satMod val="175000"/>
                      <a:alpha val="40000"/>
                    </a:schemeClr>
                  </a:glow>
                  <a:innerShdw blurRad="50900" dist="38500" dir="13500000">
                    <a:srgbClr val="000000">
                      <a:alpha val="60000"/>
                    </a:srgbClr>
                  </a:innerShdw>
                </a:effectLst>
              </a:rPr>
              <a:t>أساليب تساعد في تطوير الذات</a:t>
            </a:r>
            <a:endParaRPr lang="ar-SA" sz="5400" b="1" cap="none" spc="50" dirty="0">
              <a:ln w="13500">
                <a:solidFill>
                  <a:schemeClr val="accent1">
                    <a:shade val="2500"/>
                    <a:alpha val="6500"/>
                  </a:schemeClr>
                </a:solidFill>
                <a:prstDash val="solid"/>
              </a:ln>
              <a:solidFill>
                <a:schemeClr val="accent1">
                  <a:tint val="3000"/>
                  <a:alpha val="95000"/>
                </a:schemeClr>
              </a:solidFill>
              <a:effectLst>
                <a:glow rad="139700">
                  <a:schemeClr val="accent3">
                    <a:satMod val="175000"/>
                    <a:alpha val="40000"/>
                  </a:schemeClr>
                </a:glow>
                <a:innerShdw blurRad="50900" dist="38500" dir="13500000">
                  <a:srgbClr val="000000">
                    <a:alpha val="60000"/>
                  </a:srgbClr>
                </a:innerShdw>
              </a:effectLst>
            </a:endParaRPr>
          </a:p>
        </p:txBody>
      </p:sp>
      <p:pic>
        <p:nvPicPr>
          <p:cNvPr id="5" name="صورة 4" descr="question_marks.JPG"/>
          <p:cNvPicPr>
            <a:picLocks noChangeAspect="1"/>
          </p:cNvPicPr>
          <p:nvPr/>
        </p:nvPicPr>
        <p:blipFill>
          <a:blip r:embed="rId2" cstate="print"/>
          <a:stretch>
            <a:fillRect/>
          </a:stretch>
        </p:blipFill>
        <p:spPr>
          <a:xfrm>
            <a:off x="1691680" y="2143124"/>
            <a:ext cx="6480719" cy="4238203"/>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xit" presetSubtype="10" fill="hold" grpId="0" nodeType="clickEffect">
                                  <p:stCondLst>
                                    <p:cond delay="0"/>
                                  </p:stCondLst>
                                  <p:childTnLst>
                                    <p:animEffect transition="out" filter="blinds(horizontal)">
                                      <p:cBhvr>
                                        <p:cTn id="6" dur="500"/>
                                        <p:tgtEl>
                                          <p:spTgt spid="4"/>
                                        </p:tgtEl>
                                      </p:cBhvr>
                                    </p:animEffect>
                                    <p:set>
                                      <p:cBhvr>
                                        <p:cTn id="7" dur="1" fill="hold">
                                          <p:stCondLst>
                                            <p:cond delay="499"/>
                                          </p:stCondLst>
                                        </p:cTn>
                                        <p:tgtEl>
                                          <p:spTgt spid="4"/>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6" presetClass="emph" presetSubtype="0" fill="hold" nodeType="clickEffect">
                                  <p:stCondLst>
                                    <p:cond delay="0"/>
                                  </p:stCondLst>
                                  <p:childTnLst>
                                    <p:animScale>
                                      <p:cBhvr>
                                        <p:cTn id="11" dur="2000" fill="hold"/>
                                        <p:tgtEl>
                                          <p:spTgt spid="5"/>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ar-SA" dirty="0"/>
          </a:p>
        </p:txBody>
      </p:sp>
      <p:sp>
        <p:nvSpPr>
          <p:cNvPr id="3" name="عنصر نائب للمحتوى 2"/>
          <p:cNvSpPr>
            <a:spLocks noGrp="1"/>
          </p:cNvSpPr>
          <p:nvPr>
            <p:ph idx="1"/>
          </p:nvPr>
        </p:nvSpPr>
        <p:spPr/>
        <p:txBody>
          <a:bodyPr/>
          <a:lstStyle/>
          <a:p>
            <a:endParaRPr lang="ar-SA" dirty="0"/>
          </a:p>
        </p:txBody>
      </p:sp>
      <p:sp>
        <p:nvSpPr>
          <p:cNvPr id="4" name="شكل بيضاوي 3"/>
          <p:cNvSpPr/>
          <p:nvPr/>
        </p:nvSpPr>
        <p:spPr>
          <a:xfrm>
            <a:off x="1043608" y="1844824"/>
            <a:ext cx="8100392" cy="2520280"/>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4400" b="1" i="1" dirty="0" smtClean="0">
                <a:solidFill>
                  <a:schemeClr val="tx2">
                    <a:lumMod val="60000"/>
                    <a:lumOff val="40000"/>
                  </a:schemeClr>
                </a:solidFill>
                <a:effectLst>
                  <a:outerShdw blurRad="38100" dist="38100" dir="2700000" algn="tl">
                    <a:srgbClr val="000000">
                      <a:alpha val="43137"/>
                    </a:srgbClr>
                  </a:outerShdw>
                </a:effectLst>
              </a:rPr>
              <a:t>يبدأ التغيير الذي يدوم طويلا من الداخل </a:t>
            </a:r>
            <a:endParaRPr lang="ar-SA" sz="4400" b="1" i="1" dirty="0">
              <a:solidFill>
                <a:schemeClr val="tx2">
                  <a:lumMod val="60000"/>
                  <a:lumOff val="40000"/>
                </a:schemeClr>
              </a:solidFill>
              <a:effectLst>
                <a:outerShdw blurRad="38100" dist="38100" dir="2700000" algn="tl">
                  <a:srgbClr val="000000">
                    <a:alpha val="43137"/>
                  </a:srgbClr>
                </a:outerShd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1435608" y="1447800"/>
            <a:ext cx="7498080" cy="2629272"/>
          </a:xfrm>
        </p:spPr>
        <p:txBody>
          <a:bodyPr/>
          <a:lstStyle/>
          <a:p>
            <a:endParaRPr lang="ar-SA" dirty="0"/>
          </a:p>
        </p:txBody>
      </p:sp>
      <p:sp>
        <p:nvSpPr>
          <p:cNvPr id="4" name="مستطيل 3"/>
          <p:cNvSpPr/>
          <p:nvPr/>
        </p:nvSpPr>
        <p:spPr>
          <a:xfrm>
            <a:off x="2267744" y="1412776"/>
            <a:ext cx="6264696" cy="2585323"/>
          </a:xfrm>
          <a:prstGeom prst="rect">
            <a:avLst/>
          </a:prstGeom>
          <a:noFill/>
        </p:spPr>
        <p:txBody>
          <a:bodyPr wrap="square" lIns="91440" tIns="45720" rIns="91440" bIns="45720">
            <a:spAutoFit/>
            <a:scene3d>
              <a:camera prst="orthographicFront"/>
              <a:lightRig rig="flat" dir="tl"/>
            </a:scene3d>
            <a:sp3d contourW="19050" prstMaterial="clear">
              <a:bevelT w="50800" h="50800"/>
              <a:contourClr>
                <a:schemeClr val="accent5">
                  <a:tint val="70000"/>
                  <a:satMod val="180000"/>
                  <a:alpha val="70000"/>
                </a:schemeClr>
              </a:contourClr>
            </a:sp3d>
          </a:bodyPr>
          <a:lstStyle/>
          <a:p>
            <a:pPr algn="ctr"/>
            <a:r>
              <a:rPr lang="ar-SA" sz="5400" b="1" cap="none" spc="0" dirty="0" smtClean="0">
                <a:ln/>
                <a:solidFill>
                  <a:schemeClr val="accent5">
                    <a:tint val="50000"/>
                    <a:satMod val="180000"/>
                  </a:schemeClr>
                </a:solidFill>
                <a:effectLst>
                  <a:glow rad="101600">
                    <a:schemeClr val="accent5">
                      <a:satMod val="175000"/>
                      <a:alpha val="40000"/>
                    </a:schemeClr>
                  </a:glow>
                </a:effectLst>
              </a:rPr>
              <a:t>المجالات الحديثة في عالم العمل التي تساعد على تطوير الذات....</a:t>
            </a:r>
            <a:endParaRPr lang="ar-SA" sz="5400" b="1" cap="none" spc="0" dirty="0">
              <a:ln/>
              <a:solidFill>
                <a:schemeClr val="accent5">
                  <a:tint val="50000"/>
                  <a:satMod val="180000"/>
                </a:schemeClr>
              </a:solidFill>
              <a:effectLst>
                <a:glow rad="101600">
                  <a:schemeClr val="accent5">
                    <a:satMod val="175000"/>
                    <a:alpha val="40000"/>
                  </a:schemeClr>
                </a:glow>
              </a:effectLst>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ar-SA" dirty="0"/>
          </a:p>
        </p:txBody>
      </p:sp>
      <p:pic>
        <p:nvPicPr>
          <p:cNvPr id="6" name="عنصر نائب للمحتوى 5" descr="r28pkhq6roc3.bmp"/>
          <p:cNvPicPr>
            <a:picLocks noGrp="1" noChangeAspect="1"/>
          </p:cNvPicPr>
          <p:nvPr>
            <p:ph idx="1"/>
          </p:nvPr>
        </p:nvPicPr>
        <p:blipFill>
          <a:blip r:embed="rId2" cstate="print"/>
          <a:stretch>
            <a:fillRect/>
          </a:stretch>
        </p:blipFill>
        <p:spPr>
          <a:xfrm>
            <a:off x="0" y="0"/>
            <a:ext cx="9144000" cy="7101407"/>
          </a:xfrm>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ar-SA" dirty="0"/>
          </a:p>
        </p:txBody>
      </p:sp>
      <p:pic>
        <p:nvPicPr>
          <p:cNvPr id="4" name="عنصر نائب للمحتوى 3" descr="hka6ob8v7wqf.gif"/>
          <p:cNvPicPr>
            <a:picLocks noGrp="1" noChangeAspect="1"/>
          </p:cNvPicPr>
          <p:nvPr>
            <p:ph idx="1"/>
          </p:nvPr>
        </p:nvPicPr>
        <p:blipFill>
          <a:blip r:embed="rId2" cstate="print"/>
          <a:stretch>
            <a:fillRect/>
          </a:stretch>
        </p:blipFill>
        <p:spPr>
          <a:xfrm>
            <a:off x="0" y="0"/>
            <a:ext cx="8820472" cy="6525343"/>
          </a:xfrm>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ar-SA" dirty="0"/>
          </a:p>
        </p:txBody>
      </p:sp>
      <p:pic>
        <p:nvPicPr>
          <p:cNvPr id="4" name="عنصر نائب للمحتوى 3" descr="securedownloadedfrwef.jpg"/>
          <p:cNvPicPr>
            <a:picLocks noGrp="1" noChangeAspect="1"/>
          </p:cNvPicPr>
          <p:nvPr>
            <p:ph idx="1"/>
          </p:nvPr>
        </p:nvPicPr>
        <p:blipFill>
          <a:blip r:embed="rId2" cstate="print"/>
          <a:stretch>
            <a:fillRect/>
          </a:stretch>
        </p:blipFill>
        <p:spPr>
          <a:xfrm>
            <a:off x="0" y="0"/>
            <a:ext cx="9144000" cy="6858000"/>
          </a:xfrm>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ar-SA" dirty="0"/>
          </a:p>
        </p:txBody>
      </p:sp>
      <p:pic>
        <p:nvPicPr>
          <p:cNvPr id="4" name="عنصر نائب للمحتوى 3" descr="tumblr_l5hh4m4vA21qcdi6xo1_400.jpg"/>
          <p:cNvPicPr>
            <a:picLocks noGrp="1" noChangeAspect="1"/>
          </p:cNvPicPr>
          <p:nvPr>
            <p:ph idx="1"/>
          </p:nvPr>
        </p:nvPicPr>
        <p:blipFill>
          <a:blip r:embed="rId2" cstate="print"/>
          <a:stretch>
            <a:fillRect/>
          </a:stretch>
        </p:blipFill>
        <p:spPr>
          <a:xfrm>
            <a:off x="1" y="0"/>
            <a:ext cx="9144000" cy="6858000"/>
          </a:xfrm>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ar-SA" dirty="0"/>
          </a:p>
        </p:txBody>
      </p:sp>
      <p:pic>
        <p:nvPicPr>
          <p:cNvPr id="4" name="عنصر نائب للمحتوى 3" descr="1319824116153.jpg"/>
          <p:cNvPicPr>
            <a:picLocks noGrp="1" noChangeAspect="1"/>
          </p:cNvPicPr>
          <p:nvPr>
            <p:ph idx="1"/>
          </p:nvPr>
        </p:nvPicPr>
        <p:blipFill>
          <a:blip r:embed="rId2" cstate="print"/>
          <a:stretch>
            <a:fillRect/>
          </a:stretch>
        </p:blipFill>
        <p:spPr>
          <a:xfrm>
            <a:off x="0" y="260648"/>
            <a:ext cx="9144000" cy="6597352"/>
          </a:xfrm>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457200" y="1916832"/>
            <a:ext cx="8229600" cy="4209331"/>
          </a:xfrm>
        </p:spPr>
        <p:txBody>
          <a:bodyPr/>
          <a:lstStyle/>
          <a:p>
            <a:endParaRPr lang="ar-SA" dirty="0" smtClean="0"/>
          </a:p>
          <a:p>
            <a:r>
              <a:rPr lang="ar-SA" dirty="0" smtClean="0">
                <a:solidFill>
                  <a:srgbClr val="C00000"/>
                </a:solidFill>
              </a:rPr>
              <a:t>احترام الآخرين لك </a:t>
            </a:r>
            <a:r>
              <a:rPr lang="ar-SA" dirty="0" smtClean="0"/>
              <a:t>,لاكتساب </a:t>
            </a:r>
            <a:r>
              <a:rPr lang="ar-SA" dirty="0" smtClean="0"/>
              <a:t>,</a:t>
            </a:r>
            <a:r>
              <a:rPr lang="ar-SA" dirty="0" smtClean="0">
                <a:solidFill>
                  <a:srgbClr val="C00000"/>
                </a:solidFill>
              </a:rPr>
              <a:t>من النفس </a:t>
            </a:r>
            <a:r>
              <a:rPr lang="ar-SA" dirty="0" smtClean="0"/>
              <a:t>,التغيير ,</a:t>
            </a:r>
          </a:p>
          <a:p>
            <a:r>
              <a:rPr lang="ar-SA" dirty="0" smtClean="0"/>
              <a:t>في السلوك , ا</a:t>
            </a:r>
            <a:r>
              <a:rPr lang="ar-SA" dirty="0" smtClean="0">
                <a:solidFill>
                  <a:srgbClr val="C00000"/>
                </a:solidFill>
              </a:rPr>
              <a:t>حترامك</a:t>
            </a:r>
            <a:r>
              <a:rPr lang="ar-SA" dirty="0" smtClean="0"/>
              <a:t> , ومن ثم , ا</a:t>
            </a:r>
            <a:r>
              <a:rPr lang="ar-SA" dirty="0" smtClean="0">
                <a:solidFill>
                  <a:srgbClr val="C00000"/>
                </a:solidFill>
              </a:rPr>
              <a:t>لنابع </a:t>
            </a:r>
            <a:r>
              <a:rPr lang="ar-SA" dirty="0" smtClean="0"/>
              <a:t>, هو , </a:t>
            </a:r>
            <a:r>
              <a:rPr lang="ar-SA" dirty="0" smtClean="0">
                <a:solidFill>
                  <a:srgbClr val="C00000"/>
                </a:solidFill>
              </a:rPr>
              <a:t>وتحقيق</a:t>
            </a:r>
            <a:r>
              <a:rPr lang="ar-SA" dirty="0" smtClean="0"/>
              <a:t> ذ</a:t>
            </a:r>
            <a:r>
              <a:rPr lang="ar-SA" dirty="0" smtClean="0">
                <a:solidFill>
                  <a:srgbClr val="C00000"/>
                </a:solidFill>
              </a:rPr>
              <a:t>اتك</a:t>
            </a:r>
            <a:r>
              <a:rPr lang="ar-SA" dirty="0" smtClean="0"/>
              <a:t> , لنفسك , والمهارات, </a:t>
            </a:r>
            <a:r>
              <a:rPr lang="ar-SA" dirty="0" smtClean="0">
                <a:solidFill>
                  <a:srgbClr val="C00000"/>
                </a:solidFill>
              </a:rPr>
              <a:t>من المعرفة </a:t>
            </a:r>
            <a:r>
              <a:rPr lang="ar-SA" dirty="0" smtClean="0"/>
              <a:t>, والكفاءة , والطبائع ,ا</a:t>
            </a:r>
            <a:r>
              <a:rPr lang="ar-SA" dirty="0" smtClean="0">
                <a:solidFill>
                  <a:srgbClr val="C00000"/>
                </a:solidFill>
              </a:rPr>
              <a:t>لمزيد</a:t>
            </a:r>
            <a:endParaRPr lang="ar-SA" dirty="0">
              <a:solidFill>
                <a:srgbClr val="C00000"/>
              </a:solidFill>
            </a:endParaRPr>
          </a:p>
        </p:txBody>
      </p:sp>
      <p:sp>
        <p:nvSpPr>
          <p:cNvPr id="4" name="مستطيل 3"/>
          <p:cNvSpPr/>
          <p:nvPr/>
        </p:nvSpPr>
        <p:spPr>
          <a:xfrm>
            <a:off x="827584" y="332656"/>
            <a:ext cx="7632848" cy="2585323"/>
          </a:xfrm>
          <a:prstGeom prst="rect">
            <a:avLst/>
          </a:prstGeom>
          <a:noFill/>
        </p:spPr>
        <p:txBody>
          <a:bodyPr wrap="square" lIns="91440" tIns="45720" rIns="91440" bIns="45720">
            <a:spAutoFit/>
          </a:bodyPr>
          <a:lstStyle/>
          <a:p>
            <a:pPr algn="ctr"/>
            <a:r>
              <a:rPr lang="ar-SA" sz="5400" b="1" i="1" cap="none" spc="0" dirty="0" smtClean="0">
                <a:ln w="19050">
                  <a:solidFill>
                    <a:schemeClr val="tx2">
                      <a:tint val="1000"/>
                    </a:schemeClr>
                  </a:solidFill>
                  <a:prstDash val="solid"/>
                </a:ln>
                <a:solidFill>
                  <a:schemeClr val="accent3"/>
                </a:solidFill>
                <a:effectLst>
                  <a:glow rad="228600">
                    <a:schemeClr val="accent4">
                      <a:satMod val="175000"/>
                      <a:alpha val="40000"/>
                    </a:schemeClr>
                  </a:glow>
                  <a:outerShdw blurRad="50000" dist="50800" dir="7500000" algn="tl">
                    <a:srgbClr val="000000">
                      <a:shade val="5000"/>
                      <a:alpha val="35000"/>
                    </a:srgbClr>
                  </a:outerShdw>
                </a:effectLst>
              </a:rPr>
              <a:t>استنتجي مفهوم التطوير الذاتي من خلال ترتيب المفردات التالية ؟؟</a:t>
            </a:r>
            <a:endParaRPr lang="ar-SA" sz="5400" b="1" cap="none" spc="0" dirty="0">
              <a:ln w="19050">
                <a:solidFill>
                  <a:schemeClr val="tx2">
                    <a:tint val="1000"/>
                  </a:schemeClr>
                </a:solidFill>
                <a:prstDash val="solid"/>
              </a:ln>
              <a:solidFill>
                <a:schemeClr val="accent3"/>
              </a:solidFill>
              <a:effectLst>
                <a:glow rad="228600">
                  <a:schemeClr val="accent4">
                    <a:satMod val="175000"/>
                    <a:alpha val="40000"/>
                  </a:schemeClr>
                </a:glow>
                <a:outerShdw blurRad="50000" dist="50800" dir="7500000" algn="tl">
                  <a:srgbClr val="000000">
                    <a:shade val="5000"/>
                    <a:alpha val="35000"/>
                  </a:srgbClr>
                </a:outerShdw>
              </a:effectLst>
            </a:endParaRPr>
          </a:p>
        </p:txBody>
      </p:sp>
      <p:sp>
        <p:nvSpPr>
          <p:cNvPr id="5" name="شكل بيضاوي 4"/>
          <p:cNvSpPr/>
          <p:nvPr/>
        </p:nvSpPr>
        <p:spPr>
          <a:xfrm>
            <a:off x="1259632" y="4725144"/>
            <a:ext cx="3168352" cy="1512168"/>
          </a:xfrm>
          <a:prstGeom prst="ellipse">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2400" b="1" dirty="0" smtClean="0">
                <a:solidFill>
                  <a:schemeClr val="bg2">
                    <a:lumMod val="50000"/>
                  </a:schemeClr>
                </a:solidFill>
              </a:rPr>
              <a:t>قال تعالى : </a:t>
            </a:r>
            <a:r>
              <a:rPr lang="ar-SA" sz="2400" b="1" dirty="0" smtClean="0">
                <a:solidFill>
                  <a:schemeClr val="bg2">
                    <a:lumMod val="50000"/>
                  </a:schemeClr>
                </a:solidFill>
              </a:rPr>
              <a:t>لايغير</a:t>
            </a:r>
            <a:r>
              <a:rPr lang="ar-SA" sz="2400" b="1" dirty="0" smtClean="0">
                <a:solidFill>
                  <a:schemeClr val="bg2">
                    <a:lumMod val="50000"/>
                  </a:schemeClr>
                </a:solidFill>
              </a:rPr>
              <a:t> الله </a:t>
            </a:r>
            <a:r>
              <a:rPr lang="ar-SA" sz="2400" b="1" dirty="0" smtClean="0">
                <a:solidFill>
                  <a:schemeClr val="bg2">
                    <a:lumMod val="50000"/>
                  </a:schemeClr>
                </a:solidFill>
              </a:rPr>
              <a:t>مابقوم</a:t>
            </a:r>
            <a:r>
              <a:rPr lang="ar-SA" sz="2400" b="1" dirty="0" smtClean="0">
                <a:solidFill>
                  <a:schemeClr val="bg2">
                    <a:lumMod val="50000"/>
                  </a:schemeClr>
                </a:solidFill>
              </a:rPr>
              <a:t> حتى يغيروا </a:t>
            </a:r>
            <a:r>
              <a:rPr lang="ar-SA" sz="2400" b="1" dirty="0" smtClean="0">
                <a:solidFill>
                  <a:schemeClr val="bg2">
                    <a:lumMod val="50000"/>
                  </a:schemeClr>
                </a:solidFill>
              </a:rPr>
              <a:t>ما بأنفسهم </a:t>
            </a:r>
            <a:endParaRPr lang="ar-SA" sz="2400" b="1" dirty="0">
              <a:solidFill>
                <a:schemeClr val="bg2">
                  <a:lumMod val="50000"/>
                </a:schemeClr>
              </a:solidFill>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467544" y="1988840"/>
            <a:ext cx="8229600" cy="4525963"/>
          </a:xfrm>
        </p:spPr>
        <p:txBody>
          <a:bodyPr/>
          <a:lstStyle/>
          <a:p>
            <a:pPr algn="ctr"/>
            <a:r>
              <a:rPr lang="ar-SA" b="1" dirty="0" smtClean="0">
                <a:solidFill>
                  <a:schemeClr val="accent3">
                    <a:lumMod val="75000"/>
                  </a:schemeClr>
                </a:solidFill>
              </a:rPr>
              <a:t>يهدف الى :-</a:t>
            </a:r>
            <a:endParaRPr lang="ar-SA" b="1" dirty="0">
              <a:solidFill>
                <a:schemeClr val="accent3">
                  <a:lumMod val="75000"/>
                </a:schemeClr>
              </a:solidFill>
            </a:endParaRPr>
          </a:p>
        </p:txBody>
      </p:sp>
      <p:sp>
        <p:nvSpPr>
          <p:cNvPr id="4" name="مستطيل مستدير الزوايا 3"/>
          <p:cNvSpPr/>
          <p:nvPr/>
        </p:nvSpPr>
        <p:spPr>
          <a:xfrm>
            <a:off x="2699792" y="692696"/>
            <a:ext cx="5472608" cy="2160240"/>
          </a:xfrm>
          <a:prstGeom prst="round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7200" b="1" dirty="0" smtClean="0">
                <a:solidFill>
                  <a:schemeClr val="tx2">
                    <a:lumMod val="60000"/>
                    <a:lumOff val="40000"/>
                  </a:schemeClr>
                </a:solidFill>
                <a:cs typeface="+mj-cs"/>
              </a:rPr>
              <a:t>تطوير الذات</a:t>
            </a:r>
            <a:endParaRPr lang="ar-SA" sz="7200" b="1" dirty="0">
              <a:solidFill>
                <a:schemeClr val="tx2">
                  <a:lumMod val="60000"/>
                  <a:lumOff val="40000"/>
                </a:schemeClr>
              </a:solidFill>
              <a:cs typeface="+mj-cs"/>
            </a:endParaRPr>
          </a:p>
        </p:txBody>
      </p:sp>
      <p:sp>
        <p:nvSpPr>
          <p:cNvPr id="5" name="شكل بيضاوي 4"/>
          <p:cNvSpPr/>
          <p:nvPr/>
        </p:nvSpPr>
        <p:spPr>
          <a:xfrm>
            <a:off x="5364088" y="3068960"/>
            <a:ext cx="3384376" cy="1584176"/>
          </a:xfrm>
          <a:prstGeom prst="ellipse">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2400" b="1" dirty="0" smtClean="0">
                <a:solidFill>
                  <a:schemeClr val="bg2">
                    <a:lumMod val="25000"/>
                  </a:schemeClr>
                </a:solidFill>
              </a:rPr>
              <a:t>امتلاك الخبرات </a:t>
            </a:r>
            <a:r>
              <a:rPr lang="ar-SA" sz="2400" b="1" dirty="0" smtClean="0">
                <a:solidFill>
                  <a:schemeClr val="bg2">
                    <a:lumMod val="25000"/>
                  </a:schemeClr>
                </a:solidFill>
              </a:rPr>
              <a:t>والمهارات </a:t>
            </a:r>
            <a:r>
              <a:rPr lang="ar-SA" sz="2400" b="1" dirty="0" smtClean="0">
                <a:solidFill>
                  <a:schemeClr val="bg2">
                    <a:lumMod val="25000"/>
                  </a:schemeClr>
                </a:solidFill>
              </a:rPr>
              <a:t>ت المستحدثة</a:t>
            </a:r>
            <a:endParaRPr lang="ar-SA" sz="2400" b="1" dirty="0">
              <a:solidFill>
                <a:schemeClr val="bg2">
                  <a:lumMod val="25000"/>
                </a:schemeClr>
              </a:solidFill>
            </a:endParaRPr>
          </a:p>
        </p:txBody>
      </p:sp>
      <p:sp>
        <p:nvSpPr>
          <p:cNvPr id="6" name="شكل بيضاوي 5"/>
          <p:cNvSpPr/>
          <p:nvPr/>
        </p:nvSpPr>
        <p:spPr>
          <a:xfrm>
            <a:off x="1187624" y="4509120"/>
            <a:ext cx="3528392" cy="1584176"/>
          </a:xfrm>
          <a:prstGeom prst="ellipse">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3200" b="1" dirty="0" smtClean="0">
                <a:solidFill>
                  <a:schemeClr val="bg2">
                    <a:lumMod val="25000"/>
                  </a:schemeClr>
                </a:solidFill>
              </a:rPr>
              <a:t>رضا صاحب العمل</a:t>
            </a:r>
            <a:endParaRPr lang="ar-SA" sz="3200" b="1" dirty="0">
              <a:solidFill>
                <a:schemeClr val="bg2">
                  <a:lumMod val="25000"/>
                </a:schemeClr>
              </a:solidFill>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ar-SA" dirty="0"/>
          </a:p>
        </p:txBody>
      </p:sp>
      <p:pic>
        <p:nvPicPr>
          <p:cNvPr id="5" name="عنصر نائب للمحتوى 4" descr="front1_471549.jpg"/>
          <p:cNvPicPr>
            <a:picLocks noGrp="1" noChangeAspect="1"/>
          </p:cNvPicPr>
          <p:nvPr>
            <p:ph idx="1"/>
          </p:nvPr>
        </p:nvPicPr>
        <p:blipFill>
          <a:blip r:embed="rId2" cstate="print"/>
          <a:stretch>
            <a:fillRect/>
          </a:stretch>
        </p:blipFill>
        <p:spPr>
          <a:xfrm>
            <a:off x="0" y="0"/>
            <a:ext cx="9143999" cy="6858000"/>
          </a:xfrm>
        </p:spPr>
      </p:pic>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انقلاب">
  <a:themeElements>
    <a:clrScheme name="انقلاب">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انقلاب">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انقلاب">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Solstice</Template>
  <TotalTime>131</TotalTime>
  <Words>176</Words>
  <Application>Microsoft Office PowerPoint</Application>
  <PresentationFormat>عرض على الشاشة (3:4)‏</PresentationFormat>
  <Paragraphs>22</Paragraphs>
  <Slides>14</Slides>
  <Notes>0</Notes>
  <HiddenSlides>0</HiddenSlides>
  <MMClips>0</MMClips>
  <ScaleCrop>false</ScaleCrop>
  <HeadingPairs>
    <vt:vector size="4" baseType="variant">
      <vt:variant>
        <vt:lpstr>نسق</vt:lpstr>
      </vt:variant>
      <vt:variant>
        <vt:i4>1</vt:i4>
      </vt:variant>
      <vt:variant>
        <vt:lpstr>عناوين الشرائح</vt:lpstr>
      </vt:variant>
      <vt:variant>
        <vt:i4>14</vt:i4>
      </vt:variant>
    </vt:vector>
  </HeadingPairs>
  <TitlesOfParts>
    <vt:vector size="15" baseType="lpstr">
      <vt:lpstr>انقلاب</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تخيلوا الحياة كوب شاي تخيل أن لديك كأس شاي مر وأضفت إليه سكرا ... ولكن لا تحرك السكر فهل ستجد طعم حلاوة السكر ؟ ‏بالتأكيد لا ... </vt:lpstr>
      <vt:lpstr>عرض تقديمي في PowerPoint</vt:lpstr>
      <vt:lpstr>عرض تقديمي في PowerPoint</vt:lpstr>
      <vt:lpstr>عرض تقديمي في PowerPoint</vt:lpstr>
    </vt:vector>
  </TitlesOfParts>
  <Company>Hewlett-Packard</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الشريحة 1</dc:title>
  <dc:creator>user</dc:creator>
  <cp:lastModifiedBy>SanamIT</cp:lastModifiedBy>
  <cp:revision>12</cp:revision>
  <dcterms:created xsi:type="dcterms:W3CDTF">2012-09-28T20:24:57Z</dcterms:created>
  <dcterms:modified xsi:type="dcterms:W3CDTF">2015-02-07T09:07:47Z</dcterms:modified>
</cp:coreProperties>
</file>