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00" autoAdjust="0"/>
    <p:restoredTop sz="89964" autoAdjust="0"/>
  </p:normalViewPr>
  <p:slideViewPr>
    <p:cSldViewPr>
      <p:cViewPr varScale="1">
        <p:scale>
          <a:sx n="78" d="100"/>
          <a:sy n="78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8F80-60A3-41A8-8137-421E06916F8A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19A-9554-4FE8-87A2-38A47FC52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637502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343608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19509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more exciting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209496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  youngest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564904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weaker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67102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as  little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031068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more difficult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175084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harder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391108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farther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501008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 as  quickly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7904" y="45091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07904" y="522920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35896" y="587727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35896" y="638132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28184" y="465313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00192" y="5157192"/>
            <a:ext cx="14401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28184" y="587727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28184" y="659735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34120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00392" y="159090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1700808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98884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227687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408" y="2564904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278092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29945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-27384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501317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FF0000"/>
                </a:solidFill>
              </a:rPr>
              <a:t>Informal language ..everything is Ok at work.; Not much is happening …;you will never guess …; </a:t>
            </a:r>
          </a:p>
          <a:p>
            <a:pPr algn="l"/>
            <a:r>
              <a:rPr lang="en-US" sz="1000" dirty="0" smtClean="0">
                <a:solidFill>
                  <a:srgbClr val="FF0000"/>
                </a:solidFill>
              </a:rPr>
              <a:t>Get out of the way! Hope to hear from you soon …;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373216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Short forms…you are fine …..;you will never  guess …; that is my story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733257"/>
            <a:ext cx="4464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Past tense to narrate events;…was walking   …;heard noticed…;was heading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021288"/>
            <a:ext cx="4392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Time linkers to indicate the sequence of events:  while , then , after a while , finally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57503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3212977"/>
            <a:ext cx="3672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I had an accident while I was driving home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89040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At first </a:t>
            </a:r>
            <a:r>
              <a:rPr lang="en-US" sz="1050" dirty="0" err="1" smtClean="0">
                <a:solidFill>
                  <a:srgbClr val="FF0000"/>
                </a:solidFill>
              </a:rPr>
              <a:t>Husam</a:t>
            </a:r>
            <a:r>
              <a:rPr lang="en-US" sz="1050" dirty="0" smtClean="0">
                <a:solidFill>
                  <a:srgbClr val="FF0000"/>
                </a:solidFill>
              </a:rPr>
              <a:t> thought something was wrong with the road then he </a:t>
            </a:r>
            <a:r>
              <a:rPr lang="en-US" sz="1050" dirty="0" err="1" smtClean="0">
                <a:solidFill>
                  <a:srgbClr val="FF0000"/>
                </a:solidFill>
              </a:rPr>
              <a:t>realised</a:t>
            </a:r>
            <a:r>
              <a:rPr lang="en-US" sz="1050" dirty="0" smtClean="0">
                <a:solidFill>
                  <a:srgbClr val="FF0000"/>
                </a:solidFill>
              </a:rPr>
              <a:t>  that he had a flat tire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293097"/>
            <a:ext cx="3744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err="1" smtClean="0">
                <a:solidFill>
                  <a:srgbClr val="FF0000"/>
                </a:solidFill>
              </a:rPr>
              <a:t>Afaf</a:t>
            </a:r>
            <a:r>
              <a:rPr lang="en-US" sz="1050" dirty="0" smtClean="0">
                <a:solidFill>
                  <a:srgbClr val="FF0000"/>
                </a:solidFill>
              </a:rPr>
              <a:t> was reading a book, but after a while she got bored.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869160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When I open the door and saw what a mess the house was in , I was shocked.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461774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The telephone was ringing for a long time and ,finally, somebody answered it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093296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>
                <a:solidFill>
                  <a:srgbClr val="FF0000"/>
                </a:solidFill>
              </a:rPr>
              <a:t>As soon as the teacher entered the classroom the students stopped talking.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76958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Connector 3"/>
          <p:cNvSpPr/>
          <p:nvPr/>
        </p:nvSpPr>
        <p:spPr>
          <a:xfrm>
            <a:off x="3923928" y="1196752"/>
            <a:ext cx="216024" cy="21602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5576" y="148478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3928" y="1700808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5576" y="198884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7744" y="220486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576" y="270892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1920" y="292494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3928" y="242088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67744" y="321297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7744" y="3429000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56176" y="40050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83968" y="422108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20472" y="42930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56176" y="443711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5576" y="472514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83968" y="501317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11760" y="5229200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576" y="5517232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83768" y="5733256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11760" y="594928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84168" y="6237312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29487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possessions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7667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unselfish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82796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unconscious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courageous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83671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Intelligent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90872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powerful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0527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strength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1124744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calmness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198884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most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2276872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whose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2743036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3103076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which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2348880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than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103076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more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335699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4005064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 playing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414908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started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425520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mtClean="0">
                <a:solidFill>
                  <a:srgbClr val="FF0000"/>
                </a:solidFill>
              </a:rPr>
              <a:t>Was working</a:t>
            </a:r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436510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450912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broke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458112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Was running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472514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 falling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5896" y="483126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508518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flew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5157192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moved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5445224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ran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5517232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helped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9872" y="5733256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pulled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5877272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carried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624" y="6093296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destroyed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31769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3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755576" y="141277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3568" y="22048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3568" y="285293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568" y="328498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3568" y="371703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45515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Unit 2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1614494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US" sz="16600" b="1" dirty="0" smtClean="0">
                <a:solidFill>
                  <a:srgbClr val="0070C0"/>
                </a:solidFill>
              </a:rPr>
              <a:t>Heroes </a:t>
            </a:r>
            <a:endParaRPr lang="en-US" sz="1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939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922817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5355388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414908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365105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65313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975284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22920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40733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551348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83938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4293096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458112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 walking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472514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483126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Was wearing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94116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Was sitting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5085184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looked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19130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Wasn’t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5301208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seemed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5445224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Didn’t know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6612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thought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2" y="5805264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 leaving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949280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came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94284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410990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28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123086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Say thank you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4689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 the time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Say hello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77281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 the difference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98884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 the truth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23086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 a secret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34076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Say so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155679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Telling a story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77281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Telling  a lie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198884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Say sorry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285293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who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285293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that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299695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which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2996952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that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4941168"/>
            <a:ext cx="4176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Coffee is a drink which many people like to drink in the morning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157193"/>
            <a:ext cx="4032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Saeed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Diab</a:t>
            </a:r>
            <a:r>
              <a:rPr lang="en-US" sz="1050" dirty="0" smtClean="0">
                <a:solidFill>
                  <a:srgbClr val="FF0000"/>
                </a:solidFill>
              </a:rPr>
              <a:t>, who writes poetry books , is  giving a talk at our collage.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445225"/>
            <a:ext cx="3960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My brother is moving to another city where he will work as a doctor.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5805265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Mrs. Huda whose son speaks English very well is my next door </a:t>
            </a:r>
            <a:r>
              <a:rPr lang="en-US" sz="1050" dirty="0" err="1" smtClean="0">
                <a:solidFill>
                  <a:srgbClr val="FF0000"/>
                </a:solidFill>
              </a:rPr>
              <a:t>neighbour</a:t>
            </a:r>
            <a:r>
              <a:rPr lang="en-US" sz="1050" dirty="0" smtClean="0">
                <a:solidFill>
                  <a:srgbClr val="FF0000"/>
                </a:solidFill>
              </a:rPr>
              <a:t>. 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6021288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Emad</a:t>
            </a:r>
            <a:r>
              <a:rPr lang="en-US" sz="1050" dirty="0" smtClean="0">
                <a:solidFill>
                  <a:srgbClr val="FF0000"/>
                </a:solidFill>
              </a:rPr>
              <a:t> who is captain of football team is a friend of mine.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6237312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Maths</a:t>
            </a:r>
            <a:r>
              <a:rPr lang="en-US" sz="1050" dirty="0" smtClean="0">
                <a:solidFill>
                  <a:srgbClr val="FF0000"/>
                </a:solidFill>
              </a:rPr>
              <a:t> . is school subject, which many people find difficult.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49374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4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022956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3285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3898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382996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52701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36912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9993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016" y="479715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3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903276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4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04729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2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15719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1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66676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1827</TotalTime>
  <Words>375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Slide 1</vt:lpstr>
      <vt:lpstr>Unit 2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ABUMADA</dc:creator>
  <cp:lastModifiedBy>Ekhaa</cp:lastModifiedBy>
  <cp:revision>187</cp:revision>
  <dcterms:created xsi:type="dcterms:W3CDTF">2014-07-14T17:59:03Z</dcterms:created>
  <dcterms:modified xsi:type="dcterms:W3CDTF">2014-08-08T01:43:55Z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1981588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