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17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theme+xml" PartName="/ppt/theme/theme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slideLayout+xml" PartName="/ppt/slideLayouts/slideLayout1.xml"/>
  <Default ContentType="audio/wav" Extension="wav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600" autoAdjust="0"/>
    <p:restoredTop sz="89964" autoAdjust="0"/>
  </p:normalViewPr>
  <p:slideViewPr>
    <p:cSldViewPr>
      <p:cViewPr varScale="1">
        <p:scale>
          <a:sx n="78" d="100"/>
          <a:sy n="78" d="100"/>
        </p:scale>
        <p:origin x="-96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B8F80-60A3-41A8-8137-421E06916F8A}" type="datetimeFigureOut">
              <a:rPr lang="en-US" smtClean="0"/>
              <a:pPr/>
              <a:t>8/8/2014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C2D19A-9554-4FE8-87A2-38A47FC52C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ar-SA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plit orient="vert"/>
    <p:sndAc>
      <p:stSnd>
        <p:snd r:embed="rId13" name="camera.wav" builtIn="1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01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76375020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29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7" y="0"/>
            <a:ext cx="91455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63436082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31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04664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932040" y="1950948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more exciting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8144" y="2094964"/>
            <a:ext cx="13681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the  youngest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63888" y="2564904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weaker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52120" y="2671028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as  little 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52120" y="3031068"/>
            <a:ext cx="9361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more difficult 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60032" y="3175084"/>
            <a:ext cx="10081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harder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39952" y="3391108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farther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67944" y="3501008"/>
            <a:ext cx="16561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 as  quickly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3707904" y="4509120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707904" y="5229200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635896" y="5877272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35896" y="6381328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228184" y="4653136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300192" y="5157192"/>
            <a:ext cx="144016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228184" y="5877272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228184" y="6597352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3341205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32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100392" y="1590908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56376" y="1700808"/>
            <a:ext cx="432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28384" y="1988840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72400" y="2276872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44408" y="2564904"/>
            <a:ext cx="1440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28384" y="2780928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0299453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3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7" y="-27384"/>
            <a:ext cx="91455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491880" y="5013176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dirty="0" smtClean="0">
                <a:solidFill>
                  <a:srgbClr val="FF0000"/>
                </a:solidFill>
              </a:rPr>
              <a:t>Informal language ..everything is Ok at work.; Not much is happening …;you will never guess …; </a:t>
            </a:r>
          </a:p>
          <a:p>
            <a:pPr algn="l"/>
            <a:r>
              <a:rPr lang="en-US" sz="1000" dirty="0" smtClean="0">
                <a:solidFill>
                  <a:srgbClr val="FF0000"/>
                </a:solidFill>
              </a:rPr>
              <a:t>Get out of the way! Hope to hear from you soon …;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91880" y="5373216"/>
            <a:ext cx="43924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 dirty="0" smtClean="0">
                <a:solidFill>
                  <a:srgbClr val="FF0000"/>
                </a:solidFill>
              </a:rPr>
              <a:t>Short forms…you are fine …..;you will never  guess …; that is my story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7904" y="5733257"/>
            <a:ext cx="44644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 dirty="0" smtClean="0">
                <a:solidFill>
                  <a:srgbClr val="FF0000"/>
                </a:solidFill>
              </a:rPr>
              <a:t>Past tense to narrate events;…was walking   …;heard noticed…;was heading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9912" y="6021288"/>
            <a:ext cx="43924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 dirty="0" smtClean="0">
                <a:solidFill>
                  <a:srgbClr val="FF0000"/>
                </a:solidFill>
              </a:rPr>
              <a:t>Time linkers to indicate the sequence of events:  while , then , after a while , finally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7575034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34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187624" y="3212977"/>
            <a:ext cx="367240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 dirty="0" smtClean="0">
                <a:solidFill>
                  <a:srgbClr val="FF0000"/>
                </a:solidFill>
              </a:rPr>
              <a:t>I had an accident while I was driving home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3789040"/>
            <a:ext cx="396044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 dirty="0" smtClean="0">
                <a:solidFill>
                  <a:srgbClr val="FF0000"/>
                </a:solidFill>
              </a:rPr>
              <a:t>At first </a:t>
            </a:r>
            <a:r>
              <a:rPr lang="en-US" sz="1050" dirty="0" err="1" smtClean="0">
                <a:solidFill>
                  <a:srgbClr val="FF0000"/>
                </a:solidFill>
              </a:rPr>
              <a:t>Husam</a:t>
            </a:r>
            <a:r>
              <a:rPr lang="en-US" sz="1050" dirty="0" smtClean="0">
                <a:solidFill>
                  <a:srgbClr val="FF0000"/>
                </a:solidFill>
              </a:rPr>
              <a:t> thought something was wrong with the road then he </a:t>
            </a:r>
            <a:r>
              <a:rPr lang="en-US" sz="1050" dirty="0" err="1" smtClean="0">
                <a:solidFill>
                  <a:srgbClr val="FF0000"/>
                </a:solidFill>
              </a:rPr>
              <a:t>realised</a:t>
            </a:r>
            <a:r>
              <a:rPr lang="en-US" sz="1050" dirty="0" smtClean="0">
                <a:solidFill>
                  <a:srgbClr val="FF0000"/>
                </a:solidFill>
              </a:rPr>
              <a:t>  that he had a flat tire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4293097"/>
            <a:ext cx="37444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 dirty="0" err="1" smtClean="0">
                <a:solidFill>
                  <a:srgbClr val="FF0000"/>
                </a:solidFill>
              </a:rPr>
              <a:t>Afaf</a:t>
            </a:r>
            <a:r>
              <a:rPr lang="en-US" sz="1050" dirty="0" smtClean="0">
                <a:solidFill>
                  <a:srgbClr val="FF0000"/>
                </a:solidFill>
              </a:rPr>
              <a:t> was reading a book, but after a while she got bored.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4869160"/>
            <a:ext cx="36724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 dirty="0" smtClean="0">
                <a:solidFill>
                  <a:srgbClr val="FF0000"/>
                </a:solidFill>
              </a:rPr>
              <a:t>When I open the door and saw what a mess the house was in , I was shocked.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5461774"/>
            <a:ext cx="37444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 dirty="0" smtClean="0">
                <a:solidFill>
                  <a:srgbClr val="FF0000"/>
                </a:solidFill>
              </a:rPr>
              <a:t>The telephone was ringing for a long time and ,finally, somebody answered it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59632" y="6093296"/>
            <a:ext cx="36724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 dirty="0" smtClean="0">
                <a:solidFill>
                  <a:srgbClr val="FF0000"/>
                </a:solidFill>
              </a:rPr>
              <a:t>As soon as the teacher entered the classroom the students stopped talking.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5476958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35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7384"/>
            <a:ext cx="91455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lowchart: Connector 3"/>
          <p:cNvSpPr/>
          <p:nvPr/>
        </p:nvSpPr>
        <p:spPr>
          <a:xfrm>
            <a:off x="3923928" y="1196752"/>
            <a:ext cx="216024" cy="216024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55576" y="1484784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923928" y="1700808"/>
            <a:ext cx="144016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55576" y="1988840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267744" y="2204864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55576" y="2708920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851920" y="2924944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923928" y="2420888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267744" y="3212976"/>
            <a:ext cx="144016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267744" y="3429000"/>
            <a:ext cx="144016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156176" y="4005064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283968" y="4221088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820472" y="429309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156176" y="4437112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55576" y="4725144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283968" y="5013176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411760" y="5229200"/>
            <a:ext cx="288032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55576" y="5517232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483768" y="5733256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411760" y="5949280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084168" y="6237312"/>
            <a:ext cx="288032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07294874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36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0"/>
            <a:ext cx="91455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843808" y="332656"/>
            <a:ext cx="13681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possessions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63688" y="476672"/>
            <a:ext cx="13681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unselfish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95936" y="582796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unconscious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692696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courageous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836712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Intelligent 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99792" y="908720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powerful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63888" y="1052736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strength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95936" y="1124744"/>
            <a:ext cx="15841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calmness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55776" y="1988840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most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19672" y="2276872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whose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2743036"/>
            <a:ext cx="7200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when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59632" y="3103076"/>
            <a:ext cx="8640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which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99992" y="2348880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than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0" y="3103076"/>
            <a:ext cx="7200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more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95936" y="3356992"/>
            <a:ext cx="6480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11960" y="4005064"/>
            <a:ext cx="14401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Were playing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55776" y="4149080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started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43608" y="4255204"/>
            <a:ext cx="13681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smtClean="0">
                <a:solidFill>
                  <a:srgbClr val="FF0000"/>
                </a:solidFill>
              </a:rPr>
              <a:t>Was working</a:t>
            </a:r>
            <a:endParaRPr lang="en-US" sz="105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39752" y="4365104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went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71600" y="4509120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broke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75656" y="4581128"/>
            <a:ext cx="14401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Was running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03848" y="4725144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Were falling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35896" y="4831268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saw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15616" y="5085184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flew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987824" y="5157192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moved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71600" y="5445224"/>
            <a:ext cx="10081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ran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627784" y="5517232"/>
            <a:ext cx="10081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helped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419872" y="5733256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pulled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195736" y="5877272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carried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87624" y="6093296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destroyed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8317695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37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755576" y="1412776"/>
            <a:ext cx="144016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683568" y="2204864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83568" y="2852936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3568" y="3284984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83568" y="3717032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2455156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928670"/>
            <a:ext cx="8643998" cy="2357454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en-US" sz="16600" b="1" dirty="0" smtClean="0">
                <a:solidFill>
                  <a:srgbClr val="FF0000"/>
                </a:solidFill>
              </a:rPr>
              <a:t>Unit 2 </a:t>
            </a:r>
            <a:endParaRPr lang="en-US" sz="166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3643314"/>
            <a:ext cx="8143932" cy="1614494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n-US" sz="16600" b="1" dirty="0" smtClean="0">
                <a:solidFill>
                  <a:srgbClr val="0070C0"/>
                </a:solidFill>
              </a:rPr>
              <a:t>Heroes </a:t>
            </a:r>
            <a:endParaRPr lang="en-US" sz="16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22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99392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19228173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2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7" y="0"/>
            <a:ext cx="91455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25355388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24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267744" y="4149080"/>
            <a:ext cx="5040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off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63888" y="4365105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off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51920" y="4653136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on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3648" y="4975284"/>
            <a:ext cx="432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on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5616" y="5229200"/>
            <a:ext cx="5040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off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696" y="5407332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off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91680" y="5551348"/>
            <a:ext cx="5040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on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47864" y="5839380"/>
            <a:ext cx="5040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on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20272" y="4293096"/>
            <a:ext cx="10081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went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64088" y="4581128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Were walking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48064" y="4725144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saw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20072" y="4831268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Was wearing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16016" y="4941168"/>
            <a:ext cx="15841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Was sitting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20072" y="5085184"/>
            <a:ext cx="10081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looked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52120" y="5191308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Wasn’t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96136" y="5301208"/>
            <a:ext cx="9361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seemed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32040" y="5445224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Didn’t know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48064" y="5661248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thought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80112" y="5805264"/>
            <a:ext cx="16561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Were leaving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24128" y="5949280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came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3942844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25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94109903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26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528" y="-99392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99592" y="1230868"/>
            <a:ext cx="14401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Say thank you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446892"/>
            <a:ext cx="14401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Tell the time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Say hello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1772816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Tell the difference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3648" y="1988840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Tell the truth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8064" y="1230868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Tell a secret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44208" y="1340768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Say so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72200" y="1556792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Telling a story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84168" y="1772816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Telling  a lie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88224" y="1988840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Say sorry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75656" y="2852936"/>
            <a:ext cx="57606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who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39752" y="2852936"/>
            <a:ext cx="57606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that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75656" y="2996952"/>
            <a:ext cx="6480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which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11760" y="2996952"/>
            <a:ext cx="5040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that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3568" y="4941168"/>
            <a:ext cx="417646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Coffee is a drink which many people like to drink in the morning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43608" y="5157193"/>
            <a:ext cx="40324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FF0000"/>
                </a:solidFill>
              </a:rPr>
              <a:t>Saeed</a:t>
            </a:r>
            <a:r>
              <a:rPr lang="en-US" sz="1050" dirty="0" smtClean="0">
                <a:solidFill>
                  <a:srgbClr val="FF0000"/>
                </a:solidFill>
              </a:rPr>
              <a:t> </a:t>
            </a:r>
            <a:r>
              <a:rPr lang="en-US" sz="1050" dirty="0" err="1" smtClean="0">
                <a:solidFill>
                  <a:srgbClr val="FF0000"/>
                </a:solidFill>
              </a:rPr>
              <a:t>Diab</a:t>
            </a:r>
            <a:r>
              <a:rPr lang="en-US" sz="1050" dirty="0" smtClean="0">
                <a:solidFill>
                  <a:srgbClr val="FF0000"/>
                </a:solidFill>
              </a:rPr>
              <a:t>, who writes poetry books , is  giving a talk at our collage.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87624" y="5445225"/>
            <a:ext cx="39604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My brother is moving to another city where he will work as a doctor.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43608" y="5805265"/>
            <a:ext cx="43924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Mrs. Huda whose son speaks English very well is my next door </a:t>
            </a:r>
            <a:r>
              <a:rPr lang="en-US" sz="1050" dirty="0" err="1" smtClean="0">
                <a:solidFill>
                  <a:srgbClr val="FF0000"/>
                </a:solidFill>
              </a:rPr>
              <a:t>neighbour</a:t>
            </a:r>
            <a:r>
              <a:rPr lang="en-US" sz="1050" dirty="0" smtClean="0">
                <a:solidFill>
                  <a:srgbClr val="FF0000"/>
                </a:solidFill>
              </a:rPr>
              <a:t>.  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9512" y="6021288"/>
            <a:ext cx="42484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FF0000"/>
                </a:solidFill>
              </a:rPr>
              <a:t>Emad</a:t>
            </a:r>
            <a:r>
              <a:rPr lang="en-US" sz="1050" dirty="0" smtClean="0">
                <a:solidFill>
                  <a:srgbClr val="FF0000"/>
                </a:solidFill>
              </a:rPr>
              <a:t> who is captain of football team is a friend of mine.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99592" y="6237312"/>
            <a:ext cx="3600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FF0000"/>
                </a:solidFill>
              </a:rPr>
              <a:t>Maths</a:t>
            </a:r>
            <a:r>
              <a:rPr lang="en-US" sz="1050" dirty="0" smtClean="0">
                <a:solidFill>
                  <a:srgbClr val="FF0000"/>
                </a:solidFill>
              </a:rPr>
              <a:t> . is school subject, which many people find difficult.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3493749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27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24" y="0"/>
            <a:ext cx="91455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11560" y="1844824"/>
            <a:ext cx="5040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p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2022956"/>
            <a:ext cx="432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2132856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P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238980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2382996"/>
            <a:ext cx="432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2527012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R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568" y="2636912"/>
            <a:ext cx="432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R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4099937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28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716016" y="4797152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3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8024" y="4903276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4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6016" y="5047292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2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8024" y="5157192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1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0666769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1827</TotalTime>
  <Words>375</Words>
  <Application>Microsoft Office PowerPoint</Application>
  <PresentationFormat>On-screen Show (4:3)</PresentationFormat>
  <Paragraphs>108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Median</vt:lpstr>
      <vt:lpstr>Slide 1</vt:lpstr>
      <vt:lpstr>Unit 2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ABUMADA</dc:creator>
  <cp:lastModifiedBy>Ekhaa</cp:lastModifiedBy>
  <cp:revision>187</cp:revision>
  <dcterms:created xsi:type="dcterms:W3CDTF">2014-07-14T17:59:03Z</dcterms:created>
  <dcterms:modified xsi:type="dcterms:W3CDTF">2014-08-08T01:43:55Z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1981588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D6.2.8</vt:lpwstr>
  </property>
</Properties>
</file>