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82" r:id="rId3"/>
    <p:sldId id="258" r:id="rId4"/>
    <p:sldId id="261" r:id="rId5"/>
    <p:sldId id="263" r:id="rId6"/>
    <p:sldId id="272" r:id="rId7"/>
    <p:sldId id="268" r:id="rId8"/>
    <p:sldId id="270" r:id="rId9"/>
    <p:sldId id="277" r:id="rId10"/>
    <p:sldId id="259" r:id="rId11"/>
    <p:sldId id="271" r:id="rId12"/>
    <p:sldId id="273" r:id="rId13"/>
    <p:sldId id="274" r:id="rId14"/>
    <p:sldId id="275" r:id="rId15"/>
    <p:sldId id="276" r:id="rId16"/>
    <p:sldId id="264" r:id="rId17"/>
    <p:sldId id="260" r:id="rId18"/>
    <p:sldId id="265" r:id="rId19"/>
    <p:sldId id="266" r:id="rId20"/>
    <p:sldId id="267" r:id="rId21"/>
    <p:sldId id="269" r:id="rId22"/>
    <p:sldId id="262" r:id="rId23"/>
    <p:sldId id="280" r:id="rId24"/>
    <p:sldId id="281" r:id="rId25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9D8D"/>
    <a:srgbClr val="DE948E"/>
    <a:srgbClr val="D48886"/>
    <a:srgbClr val="DB9B99"/>
    <a:srgbClr val="DA9896"/>
    <a:srgbClr val="D38583"/>
    <a:srgbClr val="D17F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5323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6927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5199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0255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6404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9099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248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7021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821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2871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8140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6CB7F-8394-4328-9471-FD502CB2BB42}" type="datetimeFigureOut">
              <a:rPr lang="ar-SA" smtClean="0"/>
              <a:t>18/07/44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72939-5BCC-4D0D-BD1C-DEF613D55F5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99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3-5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ستطيل مستدير الزوايا 2"/>
          <p:cNvSpPr/>
          <p:nvPr/>
        </p:nvSpPr>
        <p:spPr>
          <a:xfrm>
            <a:off x="5292080" y="2636912"/>
            <a:ext cx="3672408" cy="1584176"/>
          </a:xfrm>
          <a:prstGeom prst="roundRect">
            <a:avLst/>
          </a:prstGeom>
          <a:solidFill>
            <a:srgbClr val="D79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cs typeface="Farsi Simple Bold" pitchFamily="2" charset="-78"/>
              </a:rPr>
              <a:t>اعداد</a:t>
            </a:r>
          </a:p>
          <a:p>
            <a:pPr algn="ctr"/>
            <a:r>
              <a:rPr lang="ar-SA" sz="2400" b="1" dirty="0" smtClean="0">
                <a:cs typeface="Farsi Simple Bold" pitchFamily="2" charset="-78"/>
              </a:rPr>
              <a:t>أ. عبير الاحمد </a:t>
            </a:r>
          </a:p>
          <a:p>
            <a:pPr algn="ctr"/>
            <a:r>
              <a:rPr lang="ar-SA" sz="2400" b="1" dirty="0" smtClean="0">
                <a:cs typeface="Farsi Simple Bold" pitchFamily="2" charset="-78"/>
              </a:rPr>
              <a:t>أ. نسيم الزهراني </a:t>
            </a:r>
            <a:endParaRPr lang="ar-SA" sz="2400" b="1" dirty="0">
              <a:cs typeface="Farsi Simple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7552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4-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5003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5-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980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5-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507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5-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4660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5-4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7170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5-4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2491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4-4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47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4-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8619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4-4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5307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4-5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3544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3-5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0358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4-5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0288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5-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9942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4-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2998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6-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9432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6-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9895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4-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330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4-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951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4-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6305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5-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9671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5-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9335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5-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784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hoto_2023-02-08_08-55-5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421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3000">
        <p14:gallery dir="r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</Words>
  <Application>Microsoft Office PowerPoint</Application>
  <PresentationFormat>عرض على الشاشة (3:4)‏</PresentationFormat>
  <Paragraphs>3</Paragraphs>
  <Slides>24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dell</cp:lastModifiedBy>
  <cp:revision>8</cp:revision>
  <dcterms:created xsi:type="dcterms:W3CDTF">2023-02-08T05:58:09Z</dcterms:created>
  <dcterms:modified xsi:type="dcterms:W3CDTF">2023-02-08T06:35:52Z</dcterms:modified>
</cp:coreProperties>
</file>