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68" r:id="rId7"/>
    <p:sldId id="267" r:id="rId8"/>
    <p:sldId id="275" r:id="rId9"/>
    <p:sldId id="266" r:id="rId10"/>
    <p:sldId id="276" r:id="rId11"/>
    <p:sldId id="265" r:id="rId12"/>
    <p:sldId id="264" r:id="rId13"/>
    <p:sldId id="277" r:id="rId14"/>
    <p:sldId id="263" r:id="rId15"/>
    <p:sldId id="262" r:id="rId16"/>
    <p:sldId id="261" r:id="rId17"/>
    <p:sldId id="260" r:id="rId18"/>
    <p:sldId id="273" r:id="rId19"/>
    <p:sldId id="274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6D6"/>
    <a:srgbClr val="C8D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81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167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934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33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39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2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06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31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12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5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655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7D03-3FD8-47FA-8693-5CD5296FFB6C}" type="datetimeFigureOut">
              <a:rPr lang="ar-SA" smtClean="0"/>
              <a:t>01/11/46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FF6D-B243-48BF-A28C-F2DABD13CA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2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5.xml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8623">
            <a:off x="9486836" y="4257386"/>
            <a:ext cx="2665836" cy="26705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12" y="3863769"/>
            <a:ext cx="899668" cy="1040042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2670346" y="2389239"/>
            <a:ext cx="7491289" cy="2256503"/>
          </a:xfrm>
          <a:prstGeom prst="roundRect">
            <a:avLst/>
          </a:prstGeom>
          <a:solidFill>
            <a:srgbClr val="C8D6B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>
                <a:solidFill>
                  <a:srgbClr val="7030A0"/>
                </a:solidFill>
                <a:latin typeface="A Nasr" panose="02000000000000000000" pitchFamily="2" charset="-78"/>
                <a:cs typeface="A Nasr" panose="02000000000000000000" pitchFamily="2" charset="-78"/>
              </a:rPr>
              <a:t>مسابقة اختبري ذاكرتك</a:t>
            </a:r>
          </a:p>
        </p:txBody>
      </p:sp>
      <p:pic>
        <p:nvPicPr>
          <p:cNvPr id="1026" name="Picture 2" descr="https://i.pinimg.com/564x/27/2e/af/272eaf74cd170f87164e5d0100aac0e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8" y="492909"/>
            <a:ext cx="4542503" cy="18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152997" y="5508295"/>
            <a:ext cx="3205976" cy="1208286"/>
            <a:chOff x="152997" y="5508295"/>
            <a:chExt cx="3205976" cy="1208286"/>
          </a:xfrm>
        </p:grpSpPr>
        <p:pic>
          <p:nvPicPr>
            <p:cNvPr id="1028" name="Picture 4" descr="https://i.pinimg.com/564x/8c/1d/a1/8c1da10e01efabdab20689d09b5c817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97" y="5592671"/>
              <a:ext cx="1123910" cy="1123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1096815" y="5508295"/>
              <a:ext cx="22621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تفضلي بالدخول</a:t>
              </a: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7035170" y="6311239"/>
            <a:ext cx="23230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تصميم:أ.جيهان</a:t>
            </a:r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الفتوح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458559" y="6317583"/>
            <a:ext cx="31999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إعداد المعلمة / زهراء </a:t>
            </a:r>
            <a:r>
              <a:rPr lang="ar-SA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البردوي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14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0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أي من التالي يتميز بوجود الثغور التنفسية ؟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029353" y="3020965"/>
            <a:ext cx="1662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الحشرات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38437" y="3020965"/>
            <a:ext cx="1709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القشريات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667737" y="2990187"/>
            <a:ext cx="17764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العنكبوت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29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تثبت الديدان الشريطية نفسها داخل امعاء العائل بواسطة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7449" y="3016701"/>
            <a:ext cx="19111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الخطاطيف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092671" y="2961986"/>
            <a:ext cx="1649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الكلابات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10961" y="2767280"/>
            <a:ext cx="15905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الزوائد</a:t>
            </a:r>
          </a:p>
          <a:p>
            <a:pPr algn="ctr"/>
            <a:r>
              <a:rPr lang="ar-SA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المفصلية</a:t>
            </a:r>
            <a:endParaRPr lang="ar-SA" sz="4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42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نوع التماثل في حيوان شقائق النعمان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099420" y="3044279"/>
            <a:ext cx="1494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شعاعي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708356" y="2705725"/>
            <a:ext cx="1369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عديم 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التماثل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933034" y="3071686"/>
            <a:ext cx="1245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جانبي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5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طريقة التغذية في الاسفنجيات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321435" y="2921729"/>
            <a:ext cx="1050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رمية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619159" y="3020965"/>
            <a:ext cx="15760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مفترسة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674952" y="3071686"/>
            <a:ext cx="17620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ترشيحية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29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دورة حياة الفراشة تمثل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855031" y="2751082"/>
            <a:ext cx="10759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تحول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كامل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02012" y="2820910"/>
            <a:ext cx="1289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تحول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ناقص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70517" y="2705725"/>
            <a:ext cx="13708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تعاقب </a:t>
            </a:r>
          </a:p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اجيال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81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توجد قرون الاستشعار في منطقة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33015" y="2967335"/>
            <a:ext cx="1519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الرأس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032093" y="3020965"/>
            <a:ext cx="162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الصدر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759974" y="2967335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البطن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62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تمتاز اللاسعات بوجود اجسام مجوفة تتكون من طبقتين من الخلايا 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513047" y="3067130"/>
            <a:ext cx="2085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الجوفمعويات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48480" y="3024877"/>
            <a:ext cx="2161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الاسفنجيات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960762" y="2901767"/>
            <a:ext cx="1771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الديدان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4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8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 </a:t>
            </a:r>
            <a:r>
              <a:rPr lang="ar-SA" sz="4000" b="1" dirty="0">
                <a:solidFill>
                  <a:schemeClr val="tx1"/>
                </a:solidFill>
              </a:rPr>
              <a:t>الفرد الذي ينتج حيوانات منوية وبويضات يسمى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338268" y="306713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خنثى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024251" y="3029994"/>
            <a:ext cx="857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انثى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009721" y="3029993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ذكر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76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.pinimg.com/originals/74/d5/41/74d541e776f90924f02e86978a9ba44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62" y="1123642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7091615" y="1404006"/>
            <a:ext cx="18950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rPr>
              <a:t>رائعة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 Nasr" panose="02000000000000000000" pitchFamily="2" charset="-78"/>
              <a:cs typeface="A Nasr" panose="02000000000000000000" pitchFamily="2" charset="-78"/>
            </a:endParaRPr>
          </a:p>
        </p:txBody>
      </p:sp>
      <p:pic>
        <p:nvPicPr>
          <p:cNvPr id="4" name="Picture 4" descr="https://i.pinimg.com/564x/88/c5/6f/88c56fa7e61b7b308d30d4b7035a87f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4" y="5060874"/>
            <a:ext cx="1437250" cy="17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34101" y="6157903"/>
            <a:ext cx="11112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rPr>
              <a:t>العودة </a:t>
            </a:r>
            <a:r>
              <a:rPr lang="ar-SA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rPr>
              <a:t>للاسئلة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 Nasr" panose="02000000000000000000" pitchFamily="2" charset="-78"/>
              <a:cs typeface="A Nas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05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138721" y="3228945"/>
            <a:ext cx="45977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8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rPr>
              <a:t>حاولي مرة اخرى</a:t>
            </a:r>
          </a:p>
        </p:txBody>
      </p:sp>
      <p:pic>
        <p:nvPicPr>
          <p:cNvPr id="4100" name="Picture 4" descr="https://i.pinimg.com/originals/64/bc/5a/64bc5a7f86715f82f8db347b8faf5d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4" y="932914"/>
            <a:ext cx="4224696" cy="45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.pinimg.com/564x/88/c5/6f/88c56fa7e61b7b308d30d4b7035a87f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4" y="5060874"/>
            <a:ext cx="1437250" cy="17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34101" y="6157903"/>
            <a:ext cx="111120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rPr>
              <a:t>العودة </a:t>
            </a:r>
            <a:r>
              <a:rPr lang="ar-SA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rPr>
              <a:t>للاسئلة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 Nasr" panose="02000000000000000000" pitchFamily="2" charset="-78"/>
              <a:cs typeface="A Nas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14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1f/82/c9/1f82c992767ce8aeb6ef8b84a81a0eb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2685B4"/>
              </a:clrFrom>
              <a:clrTo>
                <a:srgbClr val="2685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8" y="2368104"/>
            <a:ext cx="5720921" cy="42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193962" y="3018850"/>
            <a:ext cx="172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هيا </a:t>
            </a:r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نبدا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64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9301266" y="496479"/>
            <a:ext cx="1745276" cy="1745276"/>
            <a:chOff x="9301266" y="496479"/>
            <a:chExt cx="1745276" cy="1745276"/>
          </a:xfrm>
        </p:grpSpPr>
        <p:pic>
          <p:nvPicPr>
            <p:cNvPr id="2050" name="Picture 2" descr="https://i.pinimg.com/564x/15/37/3f/15373fbf35644f4293efd7f04fad24d3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266" y="496479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ستطيل 2"/>
            <p:cNvSpPr/>
            <p:nvPr/>
          </p:nvSpPr>
          <p:spPr>
            <a:xfrm>
              <a:off x="10012192" y="496479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049" name="مجموعة 2048"/>
          <p:cNvGrpSpPr/>
          <p:nvPr/>
        </p:nvGrpSpPr>
        <p:grpSpPr>
          <a:xfrm>
            <a:off x="2836343" y="356345"/>
            <a:ext cx="1745276" cy="1745276"/>
            <a:chOff x="2836343" y="356345"/>
            <a:chExt cx="1745276" cy="1745276"/>
          </a:xfrm>
        </p:grpSpPr>
        <p:pic>
          <p:nvPicPr>
            <p:cNvPr id="10" name="Picture 2" descr="https://i.pinimg.com/564x/15/37/3f/15373fbf35644f4293efd7f04fad24d3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343" y="356345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ستطيل 18"/>
            <p:cNvSpPr/>
            <p:nvPr/>
          </p:nvSpPr>
          <p:spPr>
            <a:xfrm flipH="1">
              <a:off x="3232490" y="385841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048" name="مجموعة 2047"/>
          <p:cNvGrpSpPr/>
          <p:nvPr/>
        </p:nvGrpSpPr>
        <p:grpSpPr>
          <a:xfrm>
            <a:off x="4827438" y="341596"/>
            <a:ext cx="1745276" cy="1745276"/>
            <a:chOff x="4827438" y="341596"/>
            <a:chExt cx="1745276" cy="1745276"/>
          </a:xfrm>
        </p:grpSpPr>
        <p:pic>
          <p:nvPicPr>
            <p:cNvPr id="11" name="Picture 2" descr="https://i.pinimg.com/564x/15/37/3f/15373fbf35644f4293efd7f04fad24d3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438" y="341596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مستطيل 19"/>
            <p:cNvSpPr/>
            <p:nvPr/>
          </p:nvSpPr>
          <p:spPr>
            <a:xfrm>
              <a:off x="5561865" y="445787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ar-SA" sz="5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7064352" y="385841"/>
            <a:ext cx="1745276" cy="1745276"/>
            <a:chOff x="7064352" y="385841"/>
            <a:chExt cx="1745276" cy="1745276"/>
          </a:xfrm>
        </p:grpSpPr>
        <p:pic>
          <p:nvPicPr>
            <p:cNvPr id="12" name="Picture 2" descr="https://i.pinimg.com/564x/15/37/3f/15373fbf35644f4293efd7f04fad24d3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52" y="385841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مستطيل 20"/>
            <p:cNvSpPr/>
            <p:nvPr/>
          </p:nvSpPr>
          <p:spPr>
            <a:xfrm>
              <a:off x="7755688" y="496479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051" name="مجموعة 2050"/>
          <p:cNvGrpSpPr/>
          <p:nvPr/>
        </p:nvGrpSpPr>
        <p:grpSpPr>
          <a:xfrm>
            <a:off x="845248" y="385841"/>
            <a:ext cx="1745276" cy="1745276"/>
            <a:chOff x="845248" y="385841"/>
            <a:chExt cx="1745276" cy="1745276"/>
          </a:xfrm>
        </p:grpSpPr>
        <p:pic>
          <p:nvPicPr>
            <p:cNvPr id="9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48" y="385841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ستطيل 21">
              <a:hlinkClick r:id="rId7" action="ppaction://hlinksldjump"/>
            </p:cNvPr>
            <p:cNvSpPr/>
            <p:nvPr/>
          </p:nvSpPr>
          <p:spPr>
            <a:xfrm flipH="1">
              <a:off x="1241395" y="486597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057" name="مجموعة 2056"/>
          <p:cNvGrpSpPr/>
          <p:nvPr/>
        </p:nvGrpSpPr>
        <p:grpSpPr>
          <a:xfrm>
            <a:off x="845248" y="2851355"/>
            <a:ext cx="1745276" cy="1745276"/>
            <a:chOff x="845248" y="2851355"/>
            <a:chExt cx="1745276" cy="1745276"/>
          </a:xfrm>
        </p:grpSpPr>
        <p:pic>
          <p:nvPicPr>
            <p:cNvPr id="8" name="Picture 2" descr="https://i.pinimg.com/564x/15/37/3f/15373fbf35644f4293efd7f04fad24d3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48" y="2851355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مستطيل 22"/>
            <p:cNvSpPr/>
            <p:nvPr/>
          </p:nvSpPr>
          <p:spPr>
            <a:xfrm flipH="1">
              <a:off x="1260747" y="2925950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2056" name="مجموعة 2055"/>
          <p:cNvGrpSpPr/>
          <p:nvPr/>
        </p:nvGrpSpPr>
        <p:grpSpPr>
          <a:xfrm>
            <a:off x="2836343" y="2993873"/>
            <a:ext cx="1745276" cy="1745276"/>
            <a:chOff x="2836343" y="2993873"/>
            <a:chExt cx="1745276" cy="1745276"/>
          </a:xfrm>
        </p:grpSpPr>
        <p:pic>
          <p:nvPicPr>
            <p:cNvPr id="7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343" y="2993873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مستطيل 23">
              <a:hlinkClick r:id="rId9" action="ppaction://hlinksldjump"/>
            </p:cNvPr>
            <p:cNvSpPr/>
            <p:nvPr/>
          </p:nvSpPr>
          <p:spPr>
            <a:xfrm flipH="1">
              <a:off x="3270906" y="2993873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2055" name="مجموعة 2054"/>
          <p:cNvGrpSpPr/>
          <p:nvPr/>
        </p:nvGrpSpPr>
        <p:grpSpPr>
          <a:xfrm>
            <a:off x="4827438" y="2851355"/>
            <a:ext cx="1745276" cy="1745276"/>
            <a:chOff x="4827438" y="2851355"/>
            <a:chExt cx="1745276" cy="1745276"/>
          </a:xfrm>
        </p:grpSpPr>
        <p:pic>
          <p:nvPicPr>
            <p:cNvPr id="6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438" y="2851355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مستطيل 24">
              <a:hlinkClick r:id="rId9" action="ppaction://hlinksldjump"/>
            </p:cNvPr>
            <p:cNvSpPr/>
            <p:nvPr/>
          </p:nvSpPr>
          <p:spPr>
            <a:xfrm flipH="1">
              <a:off x="5287978" y="2925950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054" name="مجموعة 2053"/>
          <p:cNvGrpSpPr/>
          <p:nvPr/>
        </p:nvGrpSpPr>
        <p:grpSpPr>
          <a:xfrm>
            <a:off x="7064352" y="2851355"/>
            <a:ext cx="1745276" cy="1745276"/>
            <a:chOff x="7064352" y="2851355"/>
            <a:chExt cx="1745276" cy="1745276"/>
          </a:xfrm>
        </p:grpSpPr>
        <p:pic>
          <p:nvPicPr>
            <p:cNvPr id="5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52" y="2851355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ستطيل 25">
              <a:hlinkClick r:id="rId10" action="ppaction://hlinksldjump"/>
            </p:cNvPr>
            <p:cNvSpPr/>
            <p:nvPr/>
          </p:nvSpPr>
          <p:spPr>
            <a:xfrm flipH="1">
              <a:off x="7481800" y="2881804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2053" name="مجموعة 2052"/>
          <p:cNvGrpSpPr/>
          <p:nvPr/>
        </p:nvGrpSpPr>
        <p:grpSpPr>
          <a:xfrm>
            <a:off x="9301266" y="2851355"/>
            <a:ext cx="1745276" cy="1745276"/>
            <a:chOff x="9301266" y="2851355"/>
            <a:chExt cx="1745276" cy="1745276"/>
          </a:xfrm>
        </p:grpSpPr>
        <p:pic>
          <p:nvPicPr>
            <p:cNvPr id="4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266" y="2851355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ستطيل 26">
              <a:hlinkClick r:id="rId11" action="ppaction://hlinksldjump"/>
            </p:cNvPr>
            <p:cNvSpPr/>
            <p:nvPr/>
          </p:nvSpPr>
          <p:spPr>
            <a:xfrm flipH="1">
              <a:off x="9738304" y="2907102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058" name="مجموعة 2057"/>
          <p:cNvGrpSpPr/>
          <p:nvPr/>
        </p:nvGrpSpPr>
        <p:grpSpPr>
          <a:xfrm>
            <a:off x="9301266" y="4891549"/>
            <a:ext cx="1745276" cy="1745276"/>
            <a:chOff x="9301266" y="4891549"/>
            <a:chExt cx="1745276" cy="1745276"/>
          </a:xfrm>
        </p:grpSpPr>
        <p:pic>
          <p:nvPicPr>
            <p:cNvPr id="13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266" y="4891549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مستطيل 27">
              <a:hlinkClick r:id="rId12" action="ppaction://hlinksldjump"/>
            </p:cNvPr>
            <p:cNvSpPr/>
            <p:nvPr/>
          </p:nvSpPr>
          <p:spPr>
            <a:xfrm flipH="1">
              <a:off x="9738304" y="4948161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2059" name="مجموعة 2058"/>
          <p:cNvGrpSpPr/>
          <p:nvPr/>
        </p:nvGrpSpPr>
        <p:grpSpPr>
          <a:xfrm>
            <a:off x="7064352" y="4933362"/>
            <a:ext cx="1745276" cy="1745276"/>
            <a:chOff x="7064352" y="4933362"/>
            <a:chExt cx="1745276" cy="1745276"/>
          </a:xfrm>
        </p:grpSpPr>
        <p:pic>
          <p:nvPicPr>
            <p:cNvPr id="14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52" y="4933362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مستطيل 28">
              <a:hlinkClick r:id="rId13" action="ppaction://hlinksldjump"/>
            </p:cNvPr>
            <p:cNvSpPr/>
            <p:nvPr/>
          </p:nvSpPr>
          <p:spPr>
            <a:xfrm flipH="1">
              <a:off x="7481799" y="5021953"/>
              <a:ext cx="11219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2060" name="مجموعة 2059"/>
          <p:cNvGrpSpPr/>
          <p:nvPr/>
        </p:nvGrpSpPr>
        <p:grpSpPr>
          <a:xfrm>
            <a:off x="4846096" y="4805607"/>
            <a:ext cx="1745276" cy="1745276"/>
            <a:chOff x="4846096" y="4805607"/>
            <a:chExt cx="1745276" cy="1745276"/>
          </a:xfrm>
        </p:grpSpPr>
        <p:pic>
          <p:nvPicPr>
            <p:cNvPr id="16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096" y="4805607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ستطيل 29">
              <a:hlinkClick r:id="rId14" action="ppaction://hlinksldjump"/>
            </p:cNvPr>
            <p:cNvSpPr/>
            <p:nvPr/>
          </p:nvSpPr>
          <p:spPr>
            <a:xfrm flipH="1">
              <a:off x="5262001" y="4970359"/>
              <a:ext cx="112196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</a:p>
          </p:txBody>
        </p:sp>
      </p:grpSp>
      <p:grpSp>
        <p:nvGrpSpPr>
          <p:cNvPr id="2061" name="مجموعة 2060"/>
          <p:cNvGrpSpPr/>
          <p:nvPr/>
        </p:nvGrpSpPr>
        <p:grpSpPr>
          <a:xfrm>
            <a:off x="2836343" y="4933362"/>
            <a:ext cx="1745276" cy="1745276"/>
            <a:chOff x="2836343" y="4933362"/>
            <a:chExt cx="1745276" cy="1745276"/>
          </a:xfrm>
        </p:grpSpPr>
        <p:pic>
          <p:nvPicPr>
            <p:cNvPr id="15" name="Picture 2" descr="https://i.pinimg.com/564x/15/37/3f/15373fbf35644f4293efd7f04fad24d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343" y="4933362"/>
              <a:ext cx="1745276" cy="17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ستطيل 32">
              <a:hlinkClick r:id="rId15" action="ppaction://hlinksldjump"/>
            </p:cNvPr>
            <p:cNvSpPr/>
            <p:nvPr/>
          </p:nvSpPr>
          <p:spPr>
            <a:xfrm flipH="1">
              <a:off x="3232489" y="4991858"/>
              <a:ext cx="1121969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4800" b="1" cap="none" spc="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13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70324" y="4908474"/>
            <a:ext cx="1437250" cy="1717393"/>
            <a:chOff x="170324" y="4908474"/>
            <a:chExt cx="1437250" cy="1717393"/>
          </a:xfrm>
        </p:grpSpPr>
        <p:pic>
          <p:nvPicPr>
            <p:cNvPr id="3076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48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أي المخلوقات التالية يعيش في امعاء الانسان متطفلاً ؟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722915" y="3147122"/>
            <a:ext cx="14285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البلاناريا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61089" y="2863648"/>
            <a:ext cx="11897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الديدان</a:t>
            </a:r>
          </a:p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المائية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9182143" y="2870124"/>
            <a:ext cx="15135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الديدان </a:t>
            </a:r>
          </a:p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الشريطية</a:t>
            </a:r>
          </a:p>
        </p:txBody>
      </p:sp>
    </p:spTree>
    <p:extLst>
      <p:ext uri="{BB962C8B-B14F-4D97-AF65-F5344CB8AC3E}">
        <p14:creationId xmlns:p14="http://schemas.microsoft.com/office/powerpoint/2010/main" val="99775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تقوم دودة الأرض بطحن الغذاء بواسطة تركيب يسمى؟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384363" y="2974965"/>
            <a:ext cx="23980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القانصة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81690" y="2974965"/>
            <a:ext cx="23980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الحوصلة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680381" y="2856978"/>
            <a:ext cx="23980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المعدة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54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تتحرك شوكيات الجلد بواسطة ..؟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108236" y="3005574"/>
            <a:ext cx="1476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الأشواك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783054" y="2759354"/>
            <a:ext cx="30040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الاقدام </a:t>
            </a:r>
          </a:p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العضلية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86929" y="2759353"/>
            <a:ext cx="30040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الأقدام 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الانبوبية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02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536602" y="661132"/>
            <a:ext cx="92311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 المجموعات التالية تنسلخ؟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81719" y="2990344"/>
            <a:ext cx="16225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نجم البحر</a:t>
            </a:r>
            <a:endParaRPr lang="ar-SA" sz="3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068162" y="2990345"/>
            <a:ext cx="15568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القشريات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418138" y="3077426"/>
            <a:ext cx="2119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ديدان الأرض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4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23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1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136582" y="661132"/>
            <a:ext cx="103063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حيوان رخو يغلفه غشاء رقيق يفرز المادة المكونة للصدفة </a:t>
            </a:r>
            <a:endParaRPr lang="ar-SA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08543" y="2970683"/>
            <a:ext cx="1168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العباءة</a:t>
            </a:r>
            <a:endParaRPr lang="ar-SA" sz="3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230867" y="3105834"/>
            <a:ext cx="1231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القشور</a:t>
            </a:r>
            <a:endParaRPr lang="ar-SA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97156" y="3105833"/>
            <a:ext cx="9028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الجلد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4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28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2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0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8b/8a/d6/8b8ad6a99dd3727fc159eb7e89c49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3" y="2540743"/>
            <a:ext cx="2452976" cy="18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329473" y="412954"/>
            <a:ext cx="9645445" cy="1327355"/>
          </a:xfrm>
          <a:prstGeom prst="roundRect">
            <a:avLst/>
          </a:prstGeom>
          <a:solidFill>
            <a:srgbClr val="C8D6B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solidFill>
                  <a:schemeClr val="tx1"/>
                </a:solidFill>
              </a:rPr>
              <a:t>حيوان له جهاز دوري مغلق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888290" y="3020965"/>
            <a:ext cx="1944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الاخطبوط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720378" y="3020965"/>
            <a:ext cx="1345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المحار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720636" y="3097909"/>
            <a:ext cx="1670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الحلزون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322724" y="5060874"/>
            <a:ext cx="1437250" cy="1717393"/>
            <a:chOff x="170324" y="4908474"/>
            <a:chExt cx="1437250" cy="1717393"/>
          </a:xfrm>
        </p:grpSpPr>
        <p:pic>
          <p:nvPicPr>
            <p:cNvPr id="13" name="Picture 4" descr="https://i.pinimg.com/564x/88/c5/6f/88c56fa7e61b7b308d30d4b7035a87f9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4" y="4908474"/>
              <a:ext cx="1437250" cy="171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481701" y="6005503"/>
              <a:ext cx="111120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العودة </a:t>
              </a:r>
              <a:r>
                <a:rPr lang="ar-SA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Nasr" panose="02000000000000000000" pitchFamily="2" charset="-78"/>
                  <a:cs typeface="A Nasr" panose="02000000000000000000" pitchFamily="2" charset="-78"/>
                </a:rPr>
                <a:t>للاسئلة</a:t>
              </a:r>
              <a:endParaRPr lang="ar-SA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Nasr" panose="02000000000000000000" pitchFamily="2" charset="-78"/>
                <a:cs typeface="A Nas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902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7771586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216</Words>
  <Application>Microsoft Office PowerPoint</Application>
  <PresentationFormat>شاشة عريضة</PresentationFormat>
  <Paragraphs>102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 Nasr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z-mar86@hotmail.com</cp:lastModifiedBy>
  <cp:revision>22</cp:revision>
  <dcterms:created xsi:type="dcterms:W3CDTF">2022-12-03T12:49:22Z</dcterms:created>
  <dcterms:modified xsi:type="dcterms:W3CDTF">2025-04-28T13:17:00Z</dcterms:modified>
</cp:coreProperties>
</file>