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88" r:id="rId8"/>
    <p:sldId id="262" r:id="rId9"/>
    <p:sldId id="263" r:id="rId10"/>
    <p:sldId id="264" r:id="rId11"/>
    <p:sldId id="273" r:id="rId12"/>
    <p:sldId id="265" r:id="rId13"/>
    <p:sldId id="266" r:id="rId14"/>
    <p:sldId id="267" r:id="rId15"/>
    <p:sldId id="289" r:id="rId16"/>
    <p:sldId id="268" r:id="rId17"/>
    <p:sldId id="269" r:id="rId18"/>
    <p:sldId id="290" r:id="rId19"/>
    <p:sldId id="270" r:id="rId20"/>
    <p:sldId id="271" r:id="rId21"/>
    <p:sldId id="272" r:id="rId22"/>
    <p:sldId id="274" r:id="rId23"/>
    <p:sldId id="275" r:id="rId24"/>
    <p:sldId id="291" r:id="rId25"/>
    <p:sldId id="276" r:id="rId26"/>
    <p:sldId id="277" r:id="rId27"/>
    <p:sldId id="292" r:id="rId28"/>
    <p:sldId id="278" r:id="rId29"/>
    <p:sldId id="279" r:id="rId30"/>
    <p:sldId id="280" r:id="rId31"/>
    <p:sldId id="281" r:id="rId32"/>
    <p:sldId id="282" r:id="rId33"/>
    <p:sldId id="293" r:id="rId34"/>
    <p:sldId id="283" r:id="rId35"/>
    <p:sldId id="284" r:id="rId36"/>
    <p:sldId id="285" r:id="rId37"/>
    <p:sldId id="286" r:id="rId38"/>
    <p:sldId id="287" r:id="rId39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50" d="100"/>
          <a:sy n="50" d="100"/>
        </p:scale>
        <p:origin x="-96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0A6A0C-E650-4EEF-B96B-53360170E7E8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192A9FB-1816-4798-ADDE-A3BFA44972EF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06035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44363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16906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5772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764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95969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2617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392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10088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87885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513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7845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04E3D-DEDA-497F-BD19-D4BE1CA9E274}" type="datetimeFigureOut">
              <a:rPr lang="ar-EG" smtClean="0"/>
              <a:t>06/07/1437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779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7"/>
          <p:cNvSpPr/>
          <p:nvPr/>
        </p:nvSpPr>
        <p:spPr>
          <a:xfrm>
            <a:off x="814387" y="942975"/>
            <a:ext cx="2528888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Unit 7 </a:t>
            </a:r>
            <a:endParaRPr lang="ar-EG" sz="36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</a:endParaRPr>
          </a:p>
        </p:txBody>
      </p:sp>
      <p:sp>
        <p:nvSpPr>
          <p:cNvPr id="9" name="Cloud 8"/>
          <p:cNvSpPr/>
          <p:nvPr/>
        </p:nvSpPr>
        <p:spPr>
          <a:xfrm>
            <a:off x="1828800" y="3265169"/>
            <a:ext cx="6598920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Old habits and new experiences</a:t>
            </a:r>
            <a:endParaRPr lang="ar-EG" sz="3600" b="1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360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" y="525356"/>
            <a:ext cx="3857625" cy="483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" y="1248093"/>
            <a:ext cx="6038850" cy="305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8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814386" y="942975"/>
            <a:ext cx="3087053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Lesson 2</a:t>
            </a:r>
            <a:endParaRPr lang="ar-EG" sz="36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</a:endParaRPr>
          </a:p>
        </p:txBody>
      </p:sp>
      <p:sp>
        <p:nvSpPr>
          <p:cNvPr id="5" name="Cloud 4"/>
          <p:cNvSpPr/>
          <p:nvPr/>
        </p:nvSpPr>
        <p:spPr>
          <a:xfrm>
            <a:off x="1706880" y="3383279"/>
            <a:ext cx="6949440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Grandma used to like the area</a:t>
            </a:r>
            <a:endParaRPr lang="ar-EG" sz="3600" b="1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89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265" y="2291375"/>
            <a:ext cx="5489575" cy="3544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9" y="586461"/>
            <a:ext cx="6834822" cy="993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9182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540782"/>
            <a:ext cx="3913505" cy="50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55" y="1169950"/>
            <a:ext cx="8988425" cy="499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840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" y="513898"/>
            <a:ext cx="8384223" cy="490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11136" y="1198229"/>
            <a:ext cx="8742363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First text : mother ( Grandma ) flat ( house ) : new ( modern ) : shop</a:t>
            </a:r>
          </a:p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( house ) : concrete ( bricks ) : plastic ( wood ) : frightened ( fond ) : worked ( lived ) : hate ( love ) : stones ( spices )</a:t>
            </a:r>
          </a:p>
          <a:p>
            <a:pPr algn="l"/>
            <a:r>
              <a:rPr lang="en-US" sz="2400" b="1" dirty="0" err="1" smtClean="0">
                <a:solidFill>
                  <a:srgbClr val="FF0000"/>
                </a:solidFill>
              </a:rPr>
              <a:t>Sedond</a:t>
            </a:r>
            <a:r>
              <a:rPr lang="en-US" sz="2400" b="1" dirty="0" smtClean="0">
                <a:solidFill>
                  <a:srgbClr val="FF0000"/>
                </a:solidFill>
              </a:rPr>
              <a:t> text </a:t>
            </a:r>
            <a:r>
              <a:rPr lang="en-US" sz="2400" b="1" dirty="0">
                <a:solidFill>
                  <a:srgbClr val="FF0000"/>
                </a:solidFill>
              </a:rPr>
              <a:t>: </a:t>
            </a:r>
            <a:r>
              <a:rPr lang="en-US" sz="2400" b="1" dirty="0" smtClean="0">
                <a:solidFill>
                  <a:srgbClr val="FF0000"/>
                </a:solidFill>
              </a:rPr>
              <a:t>tired ( jealous) : afternoon ( morning ) : laugh ( cry ) : calm ( annoy ) : cake ( sandwich ) : taxi ( school bus ) : took ( brought ) sad ( happy ) : brothers ( sisters) 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9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96" y="455378"/>
            <a:ext cx="8871903" cy="43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18" y="1070610"/>
            <a:ext cx="7088821" cy="2955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85" y="4244792"/>
            <a:ext cx="3658235" cy="1118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847" y="4244792"/>
            <a:ext cx="3110072" cy="123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651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59" y="451250"/>
            <a:ext cx="5762941" cy="409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33814"/>
            <a:ext cx="8077200" cy="331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" r="1335"/>
          <a:stretch/>
        </p:blipFill>
        <p:spPr bwMode="auto">
          <a:xfrm>
            <a:off x="256858" y="4326329"/>
            <a:ext cx="8826181" cy="8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59168" y="4326329"/>
            <a:ext cx="4824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C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9008" y="4361365"/>
            <a:ext cx="4824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B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15747" y="4326329"/>
            <a:ext cx="4824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15587" y="4342315"/>
            <a:ext cx="4824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H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51318" y="4095496"/>
            <a:ext cx="4824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7025" y="4688596"/>
            <a:ext cx="4824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I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76865" y="4723632"/>
            <a:ext cx="4824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J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33604" y="4688596"/>
            <a:ext cx="4824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33444" y="4704582"/>
            <a:ext cx="4824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A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21779" y="4935414"/>
            <a:ext cx="4824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G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935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472324"/>
            <a:ext cx="9107170" cy="86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" y="1353042"/>
            <a:ext cx="8976360" cy="96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5730" y="2399542"/>
            <a:ext cx="113633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1. brick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87830" y="2365149"/>
            <a:ext cx="147447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2. paper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78530" y="2399542"/>
            <a:ext cx="1981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3. material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26430" y="2365149"/>
            <a:ext cx="143637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4. plastic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81900" y="2365149"/>
            <a:ext cx="15287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5. leather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" y="2976981"/>
            <a:ext cx="139827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6. metal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25930" y="2942588"/>
            <a:ext cx="17907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7. concrete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78530" y="2976981"/>
            <a:ext cx="1981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8. glass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26430" y="2942588"/>
            <a:ext cx="143637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9. wood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65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" y="521431"/>
            <a:ext cx="5542915" cy="45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1108976"/>
            <a:ext cx="8976360" cy="3028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4945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" y="576908"/>
            <a:ext cx="3891915" cy="460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1" y="1242219"/>
            <a:ext cx="7386637" cy="218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445" y="601691"/>
            <a:ext cx="3378835" cy="1107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2400" y="3366867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2. Ahmed used to walk to school . Now he goes by bus .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545" y="3900267"/>
            <a:ext cx="8763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3. Rayyan used to play football every day but now he now has injured his leg ..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9550" y="4646479"/>
            <a:ext cx="8763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4. Sara didn’t use to understand  maths but now she is very good at maths 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3995" y="5525702"/>
            <a:ext cx="8763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5. Leen and Shahad didn’t use to like computers but now they like them very much . 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18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814386" y="942975"/>
            <a:ext cx="3087053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Lesson 1</a:t>
            </a:r>
            <a:endParaRPr lang="ar-EG" sz="36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</a:endParaRPr>
          </a:p>
        </p:txBody>
      </p:sp>
      <p:sp>
        <p:nvSpPr>
          <p:cNvPr id="5" name="Cloud 4"/>
          <p:cNvSpPr/>
          <p:nvPr/>
        </p:nvSpPr>
        <p:spPr>
          <a:xfrm>
            <a:off x="1706880" y="3383279"/>
            <a:ext cx="6949440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Sami’s favourite sport </a:t>
            </a:r>
            <a:endParaRPr lang="ar-EG" sz="3600" b="1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699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544456"/>
            <a:ext cx="5050155" cy="112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39" y="1879365"/>
            <a:ext cx="6575742" cy="1789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493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814386" y="942975"/>
            <a:ext cx="3087053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Lesson 3</a:t>
            </a:r>
            <a:endParaRPr lang="ar-EG" sz="36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</a:endParaRPr>
          </a:p>
        </p:txBody>
      </p:sp>
      <p:sp>
        <p:nvSpPr>
          <p:cNvPr id="5" name="Cloud 4"/>
          <p:cNvSpPr/>
          <p:nvPr/>
        </p:nvSpPr>
        <p:spPr>
          <a:xfrm>
            <a:off x="2240280" y="2943225"/>
            <a:ext cx="5836920" cy="1543049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Young achievers</a:t>
            </a:r>
            <a:endParaRPr lang="ar-EG" sz="3600" b="1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630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" y="482818"/>
            <a:ext cx="9077960" cy="491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" y="1232973"/>
            <a:ext cx="5455920" cy="488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475" y="1172013"/>
            <a:ext cx="3529965" cy="2394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818919" y="1783080"/>
            <a:ext cx="4043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95983" y="1783080"/>
            <a:ext cx="4447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585242" y="2133600"/>
            <a:ext cx="10487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840547" y="3215640"/>
            <a:ext cx="7879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735832" y="3459480"/>
            <a:ext cx="7879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092881" y="5410200"/>
            <a:ext cx="11535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4567241" y="2137896"/>
            <a:ext cx="597116" cy="331199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3" name="Oval 12"/>
          <p:cNvSpPr/>
          <p:nvPr/>
        </p:nvSpPr>
        <p:spPr>
          <a:xfrm>
            <a:off x="2268106" y="2930376"/>
            <a:ext cx="542833" cy="331199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4" name="Oval 13"/>
          <p:cNvSpPr/>
          <p:nvPr/>
        </p:nvSpPr>
        <p:spPr>
          <a:xfrm>
            <a:off x="1286632" y="3799056"/>
            <a:ext cx="542833" cy="331199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5" name="Oval 14"/>
          <p:cNvSpPr/>
          <p:nvPr/>
        </p:nvSpPr>
        <p:spPr>
          <a:xfrm>
            <a:off x="4456049" y="3799055"/>
            <a:ext cx="542833" cy="331199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" name="Oval 15"/>
          <p:cNvSpPr/>
          <p:nvPr/>
        </p:nvSpPr>
        <p:spPr>
          <a:xfrm>
            <a:off x="3574368" y="4056123"/>
            <a:ext cx="874238" cy="30109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" name="Oval 16"/>
          <p:cNvSpPr/>
          <p:nvPr/>
        </p:nvSpPr>
        <p:spPr>
          <a:xfrm>
            <a:off x="2662827" y="4283296"/>
            <a:ext cx="448623" cy="331199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8" name="Oval 17"/>
          <p:cNvSpPr/>
          <p:nvPr/>
        </p:nvSpPr>
        <p:spPr>
          <a:xfrm>
            <a:off x="598538" y="4521870"/>
            <a:ext cx="448623" cy="331199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9" name="Oval 18"/>
          <p:cNvSpPr/>
          <p:nvPr/>
        </p:nvSpPr>
        <p:spPr>
          <a:xfrm>
            <a:off x="625282" y="5394960"/>
            <a:ext cx="874238" cy="30109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0471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9" y="488866"/>
            <a:ext cx="6524942" cy="49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46" y="982979"/>
            <a:ext cx="6348095" cy="2327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425" y="3400118"/>
            <a:ext cx="3239135" cy="102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833" y="3548888"/>
            <a:ext cx="2987992" cy="78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36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9" y="5766174"/>
            <a:ext cx="6113461" cy="481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52400" y="547467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2. She was 16 ( years old ) .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500" y="1009132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3. The journey took 17 days .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500" y="1493794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4. It was very cold – as low as minus 50 degrees .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099" y="2050709"/>
            <a:ext cx="8763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5. She said , this journey has been the youngest person to walk to the North Pole .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2099" y="2867812"/>
            <a:ext cx="8763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6. In 2005 . Her sister , Alicia , became the youngest person to walk to the North Pole .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61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441310"/>
            <a:ext cx="4712335" cy="515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4" y="1161745"/>
            <a:ext cx="8603977" cy="3852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61560" y="2134316"/>
            <a:ext cx="15287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Europe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22450" y="2595981"/>
            <a:ext cx="15287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2008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08650" y="3057646"/>
            <a:ext cx="15287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6.200 m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08650" y="3552472"/>
            <a:ext cx="15287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4.900m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61560" y="4014137"/>
            <a:ext cx="15287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Asia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22450" y="4532004"/>
            <a:ext cx="15287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2011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93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40" y="527050"/>
            <a:ext cx="467360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3" y="1232853"/>
            <a:ext cx="8861425" cy="259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605" y="4510011"/>
            <a:ext cx="4369435" cy="1536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91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" y="547467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2. He has became the youngest person to do this .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" y="1009132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3. He has beaten the record of a 16 year boy from Britain .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300" y="1493794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4. In 2006 , he reached the top of Mount Kilimanjaro in Africa .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5899" y="2050709"/>
            <a:ext cx="8763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5. At the age of 12 , he climbed the youngest person to climb Mount </a:t>
            </a:r>
            <a:r>
              <a:rPr lang="en-US" sz="2400" b="1" dirty="0" err="1" smtClean="0">
                <a:solidFill>
                  <a:srgbClr val="FF0000"/>
                </a:solidFill>
                <a:latin typeface="Calibri"/>
              </a:rPr>
              <a:t>Everst</a:t>
            </a:r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 .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" y="2963062"/>
            <a:ext cx="89588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6. In 2010 , he become the youngest person to climb Mount Everest .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02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55" y="464604"/>
            <a:ext cx="5681345" cy="509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" y="1019809"/>
            <a:ext cx="9039860" cy="5060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523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55" y="492760"/>
            <a:ext cx="4462463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55" y="1561783"/>
            <a:ext cx="8573453" cy="214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627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" y="565920"/>
            <a:ext cx="9050020" cy="428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" y="1225428"/>
            <a:ext cx="8882380" cy="3783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5"/>
          <p:cNvSpPr txBox="1"/>
          <p:nvPr/>
        </p:nvSpPr>
        <p:spPr>
          <a:xfrm>
            <a:off x="6139339" y="2436167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1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306118" y="2438399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6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62718" y="4400549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2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34418" y="4400549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5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05800" y="4400549"/>
            <a:ext cx="7515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3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68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388" y="2025650"/>
            <a:ext cx="4975225" cy="280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587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1" y="3333386"/>
            <a:ext cx="6614159" cy="309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" y="531512"/>
            <a:ext cx="8516303" cy="419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25" y="951230"/>
            <a:ext cx="3038475" cy="277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30329" y="4058366"/>
            <a:ext cx="15287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Had to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7729" y="4351529"/>
            <a:ext cx="17526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Calibri"/>
              </a:rPr>
              <a:t>Didn’t have to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2027" y="4789739"/>
            <a:ext cx="15287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must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477" y="5128475"/>
            <a:ext cx="15287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Mustn’t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37597" y="5459738"/>
            <a:ext cx="15287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Has to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8658" y="6097874"/>
            <a:ext cx="245459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Doesn’t have to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89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" y="498140"/>
            <a:ext cx="8660130" cy="445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9" y="1178962"/>
            <a:ext cx="6575741" cy="4093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330" y="3895523"/>
            <a:ext cx="2840990" cy="2047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680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" y="547467"/>
            <a:ext cx="9296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err="1" smtClean="0">
                <a:solidFill>
                  <a:srgbClr val="FF0000"/>
                </a:solidFill>
                <a:latin typeface="Calibri"/>
              </a:rPr>
              <a:t>Dalal</a:t>
            </a:r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 used to have no homework , Now she has homework everyday.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1066282"/>
            <a:ext cx="90678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err="1" smtClean="0">
                <a:solidFill>
                  <a:srgbClr val="FF0000"/>
                </a:solidFill>
                <a:latin typeface="Calibri"/>
              </a:rPr>
              <a:t>Waleed</a:t>
            </a:r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 used to play football with friends , Now he plays football at a club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" y="1885432"/>
            <a:ext cx="90678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Ali didn’t use to like playing chess &lt; Now he likes playing chess very much.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2746808"/>
            <a:ext cx="9067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Kamal didn’t use to know how to swim , Now he works in Jeddah.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" y="3432608"/>
            <a:ext cx="9067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Rose didn’t use to speak Arabic , Now she speaks Arabic very well.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" y="4080308"/>
            <a:ext cx="9067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err="1" smtClean="0">
                <a:solidFill>
                  <a:srgbClr val="FF0000"/>
                </a:solidFill>
                <a:latin typeface="Calibri"/>
              </a:rPr>
              <a:t>Yazeed</a:t>
            </a:r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 used to like watching TV , Now he prefers computers . 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54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55" y="539033"/>
            <a:ext cx="6108065" cy="1269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585" y="3914163"/>
            <a:ext cx="6276975" cy="196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790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" y="591431"/>
            <a:ext cx="8834120" cy="340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52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" y="506004"/>
            <a:ext cx="8707120" cy="888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0" y="1575866"/>
            <a:ext cx="5318218" cy="3727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075" y="1859280"/>
            <a:ext cx="3576433" cy="2562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2450366" y="2457450"/>
            <a:ext cx="6511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231166" y="2724150"/>
            <a:ext cx="6511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612416" y="2724150"/>
            <a:ext cx="6511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807157" y="3026434"/>
            <a:ext cx="4447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38073" y="3325393"/>
            <a:ext cx="4447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37452" y="3306343"/>
            <a:ext cx="6511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635670" y="3611143"/>
            <a:ext cx="6511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3809053" y="1547131"/>
            <a:ext cx="1407969" cy="331199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4" name="Oval 13"/>
          <p:cNvSpPr/>
          <p:nvPr/>
        </p:nvSpPr>
        <p:spPr>
          <a:xfrm>
            <a:off x="2229085" y="3594583"/>
            <a:ext cx="1548766" cy="364319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5" name="Oval 14"/>
          <p:cNvSpPr/>
          <p:nvPr/>
        </p:nvSpPr>
        <p:spPr>
          <a:xfrm>
            <a:off x="2992581" y="3901752"/>
            <a:ext cx="1057828" cy="331199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5241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6791"/>
            <a:ext cx="4476115" cy="43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982516"/>
            <a:ext cx="8900160" cy="1867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62504" y="942155"/>
            <a:ext cx="39862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C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62504" y="1384770"/>
            <a:ext cx="39862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3059" y="1804687"/>
            <a:ext cx="39862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b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72109" y="2206371"/>
            <a:ext cx="39862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a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13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" y="482256"/>
            <a:ext cx="8856980" cy="47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" y="1154892"/>
            <a:ext cx="6805612" cy="3185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965" y="4081560"/>
            <a:ext cx="3526155" cy="242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1929" y="1829516"/>
            <a:ext cx="15287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started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06729" y="1791415"/>
            <a:ext cx="15287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ended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04833" y="2122678"/>
            <a:ext cx="15287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arrived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88581" y="2785500"/>
            <a:ext cx="222646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Calibri"/>
              </a:rPr>
              <a:t>Have never driven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93858" y="3166560"/>
            <a:ext cx="15287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said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60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" y="465507"/>
            <a:ext cx="8991600" cy="5767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946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540658"/>
            <a:ext cx="8986520" cy="73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1808406"/>
            <a:ext cx="4745355" cy="119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745" y="2707254"/>
            <a:ext cx="4819015" cy="1377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114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548323"/>
            <a:ext cx="9037320" cy="301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30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526786"/>
            <a:ext cx="8763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2. Drivers didn’t have to wear helmets before 1953  but they had to after that date .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350" y="1441186"/>
            <a:ext cx="8763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3. Drivers must also now wear special clothes to give protection from and burns .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2338167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4. Safety walls to protect people watching must be one </a:t>
            </a:r>
            <a:r>
              <a:rPr lang="en-US" sz="2400" b="1" dirty="0" err="1" smtClean="0">
                <a:solidFill>
                  <a:srgbClr val="FF0000"/>
                </a:solidFill>
                <a:latin typeface="Calibri"/>
              </a:rPr>
              <a:t>metre</a:t>
            </a:r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 high .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1450" y="2894564"/>
            <a:ext cx="8763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5. Drivers and teams must follow special rules in F1 .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50" y="3451479"/>
            <a:ext cx="8763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6. Drivers mustn’t start to race until race officials switch off the red start lights .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950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" y="468098"/>
            <a:ext cx="8503920" cy="477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1157577"/>
            <a:ext cx="9083040" cy="1603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02518" y="1728445"/>
            <a:ext cx="9648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safety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21918" y="1727805"/>
            <a:ext cx="113633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crowd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920" y="2188830"/>
            <a:ext cx="12877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medical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55820" y="2210425"/>
            <a:ext cx="12877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danger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48550" y="2188829"/>
            <a:ext cx="15801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</a:rPr>
              <a:t>protection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16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0766"/>
            <a:ext cx="5732145" cy="44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1051853"/>
            <a:ext cx="9006840" cy="3885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788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</TotalTime>
  <Words>576</Words>
  <Application>Microsoft Office PowerPoint</Application>
  <PresentationFormat>On-screen Show (4:3)</PresentationFormat>
  <Paragraphs>86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hozaifa1</dc:creator>
  <cp:lastModifiedBy>hozaifa1</cp:lastModifiedBy>
  <cp:revision>28</cp:revision>
  <dcterms:created xsi:type="dcterms:W3CDTF">2016-03-26T15:08:03Z</dcterms:created>
  <dcterms:modified xsi:type="dcterms:W3CDTF">2016-04-13T17:52:13Z</dcterms:modified>
</cp:coreProperties>
</file>