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89" r:id="rId16"/>
    <p:sldId id="268" r:id="rId17"/>
    <p:sldId id="269" r:id="rId18"/>
    <p:sldId id="290" r:id="rId19"/>
    <p:sldId id="270" r:id="rId20"/>
    <p:sldId id="271" r:id="rId21"/>
    <p:sldId id="272" r:id="rId22"/>
    <p:sldId id="274" r:id="rId23"/>
    <p:sldId id="275" r:id="rId24"/>
    <p:sldId id="291" r:id="rId25"/>
    <p:sldId id="276" r:id="rId26"/>
    <p:sldId id="277" r:id="rId27"/>
    <p:sldId id="292" r:id="rId28"/>
    <p:sldId id="278" r:id="rId29"/>
    <p:sldId id="279" r:id="rId30"/>
    <p:sldId id="280" r:id="rId31"/>
    <p:sldId id="281" r:id="rId32"/>
    <p:sldId id="282" r:id="rId33"/>
    <p:sldId id="293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50" d="100"/>
          <a:sy n="50" d="100"/>
        </p:scale>
        <p:origin x="-9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0A6A0C-E650-4EEF-B96B-53360170E7E8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92A9FB-1816-4798-ADDE-A3BFA44972E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603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43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69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7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6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59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26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8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8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1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84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7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814387" y="942975"/>
            <a:ext cx="2528888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Unit 7 </a:t>
            </a:r>
            <a:endParaRPr lang="ar-EG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>
            <a:off x="1828800" y="3265169"/>
            <a:ext cx="6598920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Old habits and new experiences</a:t>
            </a:r>
            <a:endParaRPr lang="ar-EG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6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525356"/>
            <a:ext cx="3857625" cy="48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248093"/>
            <a:ext cx="6038850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14386" y="942975"/>
            <a:ext cx="3087053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Lesson 2</a:t>
            </a:r>
            <a:endParaRPr lang="ar-EG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1706880" y="3383279"/>
            <a:ext cx="6949440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Grandma used to like the area</a:t>
            </a:r>
            <a:endParaRPr lang="ar-EG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65" y="2291375"/>
            <a:ext cx="5489575" cy="354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9" y="586461"/>
            <a:ext cx="6834822" cy="99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0782"/>
            <a:ext cx="3913505" cy="5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" y="1169950"/>
            <a:ext cx="8988425" cy="49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40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" y="513898"/>
            <a:ext cx="8384223" cy="49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136" y="1198229"/>
            <a:ext cx="874236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First text : mother ( Grandma ) flat ( house ) : new ( modern ) : shop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( house ) : concrete ( bricks ) : plastic ( wood ) : frightened ( fond ) : worked ( lived ) : hate ( love ) : stones ( spices )</a:t>
            </a:r>
          </a:p>
          <a:p>
            <a:pPr algn="l"/>
            <a:r>
              <a:rPr lang="en-US" sz="2400" b="1" dirty="0" err="1" smtClean="0">
                <a:solidFill>
                  <a:srgbClr val="FF0000"/>
                </a:solidFill>
              </a:rPr>
              <a:t>Sedond</a:t>
            </a:r>
            <a:r>
              <a:rPr lang="en-US" sz="2400" b="1" dirty="0" smtClean="0">
                <a:solidFill>
                  <a:srgbClr val="FF0000"/>
                </a:solidFill>
              </a:rPr>
              <a:t> text 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tired ( jealous) : afternoon ( morning ) : laugh ( cry ) : calm ( annoy ) : cake ( sandwich ) : taxi ( school bus ) : took ( brought ) sad ( happy ) : brothers ( sisters)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6" y="455378"/>
            <a:ext cx="8871903" cy="43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8" y="1070610"/>
            <a:ext cx="7088821" cy="295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" y="4244792"/>
            <a:ext cx="3658235" cy="111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47" y="4244792"/>
            <a:ext cx="3110072" cy="123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5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9" y="451250"/>
            <a:ext cx="5762941" cy="4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33814"/>
            <a:ext cx="8077200" cy="33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r="1335"/>
          <a:stretch/>
        </p:blipFill>
        <p:spPr bwMode="auto">
          <a:xfrm>
            <a:off x="256858" y="4326329"/>
            <a:ext cx="8826181" cy="8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9168" y="4326329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9008" y="4361365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B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747" y="4326329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5587" y="4342315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H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1318" y="4095496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7025" y="4688596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I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6865" y="4723632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J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3604" y="4688596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3444" y="4704582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A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1779" y="4935414"/>
            <a:ext cx="482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G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2324"/>
            <a:ext cx="9107170" cy="8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353042"/>
            <a:ext cx="8976360" cy="96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730" y="2399542"/>
            <a:ext cx="11363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1. brick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7830" y="2365149"/>
            <a:ext cx="14744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2. paper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8530" y="2399542"/>
            <a:ext cx="198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3. material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6430" y="2365149"/>
            <a:ext cx="1436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4. plastic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900" y="2365149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5. leather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" y="2976981"/>
            <a:ext cx="1398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6. metal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5930" y="2942588"/>
            <a:ext cx="1790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7. concrete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8530" y="2976981"/>
            <a:ext cx="198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8. glass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6430" y="2942588"/>
            <a:ext cx="1436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9. wood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21431"/>
            <a:ext cx="5542915" cy="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108976"/>
            <a:ext cx="8976360" cy="302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" y="576908"/>
            <a:ext cx="3891915" cy="46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" y="1242219"/>
            <a:ext cx="7386637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5" y="601691"/>
            <a:ext cx="3378835" cy="11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366867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2. Ahmed used to walk to school . Now he goes by bus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45" y="3900267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3. Rayyan used to play football every day but now he now has injured his leg ..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" y="4646479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4. Sara didn’t use to understand  maths but now she is very good at maths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995" y="5525702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5. Leen and Shahad didn’t use to like computers but now they like them very much .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14386" y="942975"/>
            <a:ext cx="3087053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Lesson 1</a:t>
            </a:r>
            <a:endParaRPr lang="ar-EG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1706880" y="3383279"/>
            <a:ext cx="6949440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Sami’s favourite sport </a:t>
            </a:r>
            <a:endParaRPr lang="ar-EG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9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44456"/>
            <a:ext cx="5050155" cy="112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1879365"/>
            <a:ext cx="6575742" cy="178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9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14386" y="942975"/>
            <a:ext cx="3087053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Lesson 3</a:t>
            </a:r>
            <a:endParaRPr lang="ar-EG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2240280" y="2943225"/>
            <a:ext cx="5836920" cy="1543049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Young achievers</a:t>
            </a:r>
            <a:endParaRPr lang="ar-EG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3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82818"/>
            <a:ext cx="9077960" cy="4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" y="1232973"/>
            <a:ext cx="5455920" cy="488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72013"/>
            <a:ext cx="3529965" cy="239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18919" y="1783080"/>
            <a:ext cx="404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95983" y="1783080"/>
            <a:ext cx="4447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85242" y="2133600"/>
            <a:ext cx="1048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40547" y="3215640"/>
            <a:ext cx="787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5832" y="3459480"/>
            <a:ext cx="787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92881" y="5410200"/>
            <a:ext cx="1153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567241" y="2137896"/>
            <a:ext cx="597116" cy="331199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Oval 12"/>
          <p:cNvSpPr/>
          <p:nvPr/>
        </p:nvSpPr>
        <p:spPr>
          <a:xfrm>
            <a:off x="2268106" y="2930376"/>
            <a:ext cx="542833" cy="331199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Oval 13"/>
          <p:cNvSpPr/>
          <p:nvPr/>
        </p:nvSpPr>
        <p:spPr>
          <a:xfrm>
            <a:off x="1286632" y="3799056"/>
            <a:ext cx="542833" cy="331199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Oval 14"/>
          <p:cNvSpPr/>
          <p:nvPr/>
        </p:nvSpPr>
        <p:spPr>
          <a:xfrm>
            <a:off x="4456049" y="3799055"/>
            <a:ext cx="542833" cy="331199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Oval 15"/>
          <p:cNvSpPr/>
          <p:nvPr/>
        </p:nvSpPr>
        <p:spPr>
          <a:xfrm>
            <a:off x="3574368" y="4056123"/>
            <a:ext cx="874238" cy="30109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Oval 16"/>
          <p:cNvSpPr/>
          <p:nvPr/>
        </p:nvSpPr>
        <p:spPr>
          <a:xfrm>
            <a:off x="2662827" y="4283296"/>
            <a:ext cx="448623" cy="331199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Oval 17"/>
          <p:cNvSpPr/>
          <p:nvPr/>
        </p:nvSpPr>
        <p:spPr>
          <a:xfrm>
            <a:off x="598538" y="4521870"/>
            <a:ext cx="448623" cy="331199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" name="Oval 18"/>
          <p:cNvSpPr/>
          <p:nvPr/>
        </p:nvSpPr>
        <p:spPr>
          <a:xfrm>
            <a:off x="625282" y="5394960"/>
            <a:ext cx="874238" cy="30109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47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9" y="488866"/>
            <a:ext cx="6524942" cy="4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6" y="982979"/>
            <a:ext cx="6348095" cy="232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3400118"/>
            <a:ext cx="3239135" cy="102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33" y="3548888"/>
            <a:ext cx="2987992" cy="78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3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9" y="5766174"/>
            <a:ext cx="6113461" cy="48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47467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2. She was 16 ( years old )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1009132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3. The journey took 17 days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1493794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4. It was very cold – as low as minus 50 degrees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099" y="2050709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5. She said , this journey has been the youngest person to walk to the North Pole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099" y="2867812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6. In 2005 . Her sister , Alicia , became the youngest person to walk to the North Pole .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41310"/>
            <a:ext cx="4712335" cy="5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4" y="1161745"/>
            <a:ext cx="8603977" cy="385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1560" y="2134316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Europe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450" y="2595981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2008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8650" y="3057646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6.200 m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8650" y="3552472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4.900m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1560" y="4014137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Asia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2450" y="4532004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2011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527050"/>
            <a:ext cx="4673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232853"/>
            <a:ext cx="88614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05" y="4510011"/>
            <a:ext cx="4369435" cy="153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9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547467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2. He has became the youngest person to do this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1009132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3. He has beaten the record of a 16 year boy from Britain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1493794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4. In 2006 , he reached the top of Mount Kilimanjaro in Africa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899" y="2050709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5. At the age of 12 , he climbed the youngest person to climb Mount 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</a:rPr>
              <a:t>Everst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963062"/>
            <a:ext cx="89588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6. In 2010 , he become the youngest person to climb Mount Everest .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" y="464604"/>
            <a:ext cx="5681345" cy="50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1019809"/>
            <a:ext cx="9039860" cy="506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" y="492760"/>
            <a:ext cx="44624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" y="1561783"/>
            <a:ext cx="8573453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65920"/>
            <a:ext cx="9050020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225428"/>
            <a:ext cx="8882380" cy="37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5"/>
          <p:cNvSpPr txBox="1"/>
          <p:nvPr/>
        </p:nvSpPr>
        <p:spPr>
          <a:xfrm>
            <a:off x="6139339" y="2436167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06118" y="243839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718" y="440054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4418" y="440054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440054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2025650"/>
            <a:ext cx="49752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8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1" y="3333386"/>
            <a:ext cx="6614159" cy="309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" y="531512"/>
            <a:ext cx="8516303" cy="4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951230"/>
            <a:ext cx="3038475" cy="27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0329" y="4058366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Had to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729" y="4351529"/>
            <a:ext cx="1752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Didn’t have to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27" y="4789739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must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477" y="5128475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Mustn’t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7597" y="5459738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Has to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658" y="6097874"/>
            <a:ext cx="2454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Doesn’t have to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498140"/>
            <a:ext cx="8660130" cy="4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9" y="1178962"/>
            <a:ext cx="6575741" cy="409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30" y="3895523"/>
            <a:ext cx="2840990" cy="204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8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547467"/>
            <a:ext cx="929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Calibri"/>
              </a:rPr>
              <a:t>Dalal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 used to have no homework , Now she has homework everyday.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066282"/>
            <a:ext cx="9067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Calibri"/>
              </a:rPr>
              <a:t>Waleed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 used to play football with friends , Now he plays football at a club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885432"/>
            <a:ext cx="9067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Ali didn’t use to like playing chess &lt; Now he likes playing chess very much.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746808"/>
            <a:ext cx="906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Kamal didn’t use to know how to swim , Now he works in Jeddah.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432608"/>
            <a:ext cx="906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Rose didn’t use to speak Arabic , Now she speaks Arabic very well.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080308"/>
            <a:ext cx="906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Calibri"/>
              </a:rPr>
              <a:t>Yazeed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 used to like watching TV , Now he prefers computers .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539033"/>
            <a:ext cx="6108065" cy="126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85" y="3914163"/>
            <a:ext cx="6276975" cy="19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591431"/>
            <a:ext cx="8834120" cy="34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506004"/>
            <a:ext cx="8707120" cy="8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" y="1575866"/>
            <a:ext cx="5318218" cy="372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859280"/>
            <a:ext cx="3576433" cy="256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450366" y="2457450"/>
            <a:ext cx="651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31166" y="2724150"/>
            <a:ext cx="651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12416" y="2724150"/>
            <a:ext cx="651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07157" y="3026434"/>
            <a:ext cx="4447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38073" y="3325393"/>
            <a:ext cx="4447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37452" y="3306343"/>
            <a:ext cx="651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5670" y="3611143"/>
            <a:ext cx="651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09053" y="1547131"/>
            <a:ext cx="1407969" cy="331199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Oval 13"/>
          <p:cNvSpPr/>
          <p:nvPr/>
        </p:nvSpPr>
        <p:spPr>
          <a:xfrm>
            <a:off x="2229085" y="3594583"/>
            <a:ext cx="1548766" cy="364319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Oval 14"/>
          <p:cNvSpPr/>
          <p:nvPr/>
        </p:nvSpPr>
        <p:spPr>
          <a:xfrm>
            <a:off x="2992581" y="3901752"/>
            <a:ext cx="1057828" cy="331199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24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91"/>
            <a:ext cx="4476115" cy="43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982516"/>
            <a:ext cx="8900160" cy="186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2504" y="942155"/>
            <a:ext cx="3986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2504" y="1384770"/>
            <a:ext cx="3986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3059" y="1804687"/>
            <a:ext cx="3986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b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2109" y="2206371"/>
            <a:ext cx="3986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a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482256"/>
            <a:ext cx="885698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1154892"/>
            <a:ext cx="6805612" cy="318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65" y="4081560"/>
            <a:ext cx="3526155" cy="2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929" y="1829516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started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6729" y="1791415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ended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833" y="2122678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arrived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581" y="2785500"/>
            <a:ext cx="22264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Have never driven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858" y="3166560"/>
            <a:ext cx="1528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said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465507"/>
            <a:ext cx="8991600" cy="576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9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540658"/>
            <a:ext cx="8986520" cy="73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08406"/>
            <a:ext cx="4745355" cy="119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45" y="2707254"/>
            <a:ext cx="4819015" cy="137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548323"/>
            <a:ext cx="903732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0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26786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2. Drivers didn’t have to wear helmets before 1953  but they had to after that date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" y="1441186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3. Drivers must also now wear special clothes to give protection from and burns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338167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4. Safety walls to protect people watching must be one 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</a:rPr>
              <a:t>metre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 high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" y="2894564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5. Drivers and teams must follow special rules in F1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" y="3451479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6. Drivers mustn’t start to race until race officials switch off the red start lights .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68098"/>
            <a:ext cx="8503920" cy="47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157577"/>
            <a:ext cx="9083040" cy="160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2518" y="1728445"/>
            <a:ext cx="9648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safety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1918" y="1727805"/>
            <a:ext cx="11363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crowd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" y="2188830"/>
            <a:ext cx="12877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medical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820" y="2210425"/>
            <a:ext cx="12877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danger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8550" y="2188829"/>
            <a:ext cx="158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protection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766"/>
            <a:ext cx="5732145" cy="4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051853"/>
            <a:ext cx="9006840" cy="388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8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576</Words>
  <Application>Microsoft Office PowerPoint</Application>
  <PresentationFormat>On-screen Show (4:3)</PresentationFormat>
  <Paragraphs>86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hozaifa1</dc:creator>
  <cp:lastModifiedBy>hozaifa1</cp:lastModifiedBy>
  <cp:revision>28</cp:revision>
  <dcterms:created xsi:type="dcterms:W3CDTF">2016-03-26T15:08:03Z</dcterms:created>
  <dcterms:modified xsi:type="dcterms:W3CDTF">2016-04-13T17:52:13Z</dcterms:modified>
</cp:coreProperties>
</file>