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323" r:id="rId3"/>
    <p:sldId id="287" r:id="rId4"/>
    <p:sldId id="288" r:id="rId5"/>
    <p:sldId id="289" r:id="rId6"/>
    <p:sldId id="290" r:id="rId7"/>
    <p:sldId id="291" r:id="rId8"/>
    <p:sldId id="328" r:id="rId9"/>
  </p:sldIdLst>
  <p:sldSz cx="9144000" cy="6858000" type="screen4x3"/>
  <p:notesSz cx="6858000" cy="9144000"/>
  <p:embeddedFontLst>
    <p:embeddedFont>
      <p:font typeface="Arial Rounded MT Bold" panose="020F0704030504030204" pitchFamily="34" charset="0"/>
      <p:regular r:id="rId10"/>
    </p:embeddedFon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Rockwell" panose="02060603020205020403" pitchFamily="18" charset="0"/>
      <p:regular r:id="rId15"/>
      <p:bold r:id="rId16"/>
      <p:italic r:id="rId17"/>
      <p:boldItalic r:id="rId18"/>
    </p:embeddedFont>
    <p:embeddedFont>
      <p:font typeface="Rockwell Condensed" panose="02060603050405020104" pitchFamily="18" charset="0"/>
      <p:regular r:id="rId19"/>
      <p:bold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1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0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3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6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F822A4-8DA6-4447-9B1F-C5DB58435268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14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8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9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7919A6-33EB-49BD-A62F-1FA56B9F971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5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24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9600" dirty="0">
                <a:solidFill>
                  <a:schemeClr val="accent1">
                    <a:lumMod val="50000"/>
                  </a:schemeClr>
                </a:solidFill>
              </a:rPr>
              <a:t>Super goal 3 </a:t>
            </a:r>
            <a:endParaRPr lang="ar-SA" sz="9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03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6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6007" y="2145267"/>
            <a:ext cx="7772400" cy="160934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8800" dirty="0"/>
              <a:t>Unit 5 </a:t>
            </a:r>
            <a:endParaRPr lang="ar-SA" sz="8800" dirty="0"/>
          </a:p>
        </p:txBody>
      </p:sp>
    </p:spTree>
    <p:extLst>
      <p:ext uri="{BB962C8B-B14F-4D97-AF65-F5344CB8AC3E}">
        <p14:creationId xmlns:p14="http://schemas.microsoft.com/office/powerpoint/2010/main" val="220622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3796B07-C6CE-4817-BA72-FE2BF54C1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7" y="109182"/>
            <a:ext cx="8775510" cy="66055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290101" y="3070120"/>
            <a:ext cx="2599509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u="sng" dirty="0">
                <a:solidFill>
                  <a:srgbClr val="C00000"/>
                </a:solidFill>
                <a:latin typeface="Comic Sans MS" panose="030F0702030302020204" pitchFamily="66" charset="0"/>
              </a:rPr>
              <a:t>Coffee </a:t>
            </a:r>
          </a:p>
          <a:p>
            <a:r>
              <a:rPr lang="en-US" u="sng" dirty="0">
                <a:solidFill>
                  <a:srgbClr val="7030A0"/>
                </a:solidFill>
                <a:latin typeface="Comic Sans MS" panose="030F0702030302020204" pitchFamily="66" charset="0"/>
              </a:rPr>
              <a:t>Rice </a:t>
            </a:r>
          </a:p>
          <a:p>
            <a:r>
              <a:rPr lang="en-US" u="sng" dirty="0">
                <a:solidFill>
                  <a:srgbClr val="002060"/>
                </a:solidFill>
                <a:latin typeface="Comic Sans MS" panose="030F0702030302020204" pitchFamily="66" charset="0"/>
              </a:rPr>
              <a:t>Potato</a:t>
            </a:r>
            <a:r>
              <a:rPr lang="en-US" u="sng" dirty="0">
                <a:latin typeface="Comic Sans MS" panose="030F0702030302020204" pitchFamily="66" charset="0"/>
              </a:rPr>
              <a:t> </a:t>
            </a:r>
          </a:p>
          <a:p>
            <a:r>
              <a:rPr lang="en-US" u="sng" dirty="0">
                <a:solidFill>
                  <a:srgbClr val="003300"/>
                </a:solidFill>
                <a:latin typeface="Comic Sans MS" panose="030F0702030302020204" pitchFamily="66" charset="0"/>
              </a:rPr>
              <a:t>Juice 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Sandwich </a:t>
            </a:r>
          </a:p>
          <a:p>
            <a:r>
              <a:rPr lang="en-US" u="sng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Milk </a:t>
            </a:r>
          </a:p>
          <a:p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Carrot</a:t>
            </a:r>
            <a:r>
              <a:rPr lang="en-US" u="sng" dirty="0">
                <a:latin typeface="Comic Sans MS" panose="030F0702030302020204" pitchFamily="66" charset="0"/>
              </a:rPr>
              <a:t> </a:t>
            </a:r>
          </a:p>
          <a:p>
            <a:r>
              <a:rPr lang="en-US" u="sng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Pasta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4107977" y="3671637"/>
            <a:ext cx="3020310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dirty="0"/>
              <a:t>1- some coffee </a:t>
            </a:r>
          </a:p>
          <a:p>
            <a:r>
              <a:rPr lang="en-US" dirty="0">
                <a:solidFill>
                  <a:srgbClr val="7030A0"/>
                </a:solidFill>
              </a:rPr>
              <a:t>2- some rice </a:t>
            </a:r>
          </a:p>
          <a:p>
            <a:r>
              <a:rPr lang="en-US" dirty="0">
                <a:solidFill>
                  <a:srgbClr val="002060"/>
                </a:solidFill>
              </a:rPr>
              <a:t>3- a potato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03300"/>
                </a:solidFill>
              </a:rPr>
              <a:t>4- some juice </a:t>
            </a:r>
          </a:p>
          <a:p>
            <a:r>
              <a:rPr lang="en-US" dirty="0">
                <a:solidFill>
                  <a:srgbClr val="C00000"/>
                </a:solidFill>
              </a:rPr>
              <a:t>5- a sandwich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6- some milk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7- a carrot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8- some pasta </a:t>
            </a:r>
          </a:p>
        </p:txBody>
      </p:sp>
    </p:spTree>
    <p:extLst>
      <p:ext uri="{BB962C8B-B14F-4D97-AF65-F5344CB8AC3E}">
        <p14:creationId xmlns:p14="http://schemas.microsoft.com/office/powerpoint/2010/main" val="127406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23016"/>
          <a:stretch/>
        </p:blipFill>
        <p:spPr>
          <a:xfrm>
            <a:off x="199697" y="252248"/>
            <a:ext cx="8744606" cy="6505904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008994" y="3594540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Is there any pasta ? </a:t>
            </a:r>
          </a:p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No , there isn’t any pasta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56291" y="4335521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003300"/>
                </a:solidFill>
                <a:latin typeface="Comic Sans MS" panose="030F0702030302020204" pitchFamily="66" charset="0"/>
              </a:rPr>
              <a:t>Are there any eggs ? </a:t>
            </a:r>
          </a:p>
          <a:p>
            <a:r>
              <a:rPr lang="en-US" dirty="0">
                <a:solidFill>
                  <a:srgbClr val="003300"/>
                </a:solidFill>
                <a:latin typeface="Comic Sans MS" panose="030F0702030302020204" pitchFamily="66" charset="0"/>
              </a:rPr>
              <a:t>Yes , there are some eggs </a:t>
            </a:r>
            <a:endParaRPr lang="ar-SA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098333" y="5102770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Comic Sans MS" panose="030F0702030302020204" pitchFamily="66" charset="0"/>
              </a:rPr>
              <a:t>Is there any ice cream ? </a:t>
            </a:r>
          </a:p>
          <a:p>
            <a:r>
              <a:rPr lang="en-US" dirty="0">
                <a:solidFill>
                  <a:srgbClr val="7030A0"/>
                </a:solidFill>
                <a:latin typeface="Comic Sans MS" panose="030F0702030302020204" pitchFamily="66" charset="0"/>
              </a:rPr>
              <a:t>No , there isn’t any  ice cream </a:t>
            </a:r>
            <a:endParaRPr lang="ar-SA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045781" y="5870025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Is there any milk ?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Yes , there is some milk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23477" y="3589285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 there any ketchup ?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Yes , there is some ketchup </a:t>
            </a:r>
            <a:endParaRPr lang="ar-SA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3987" y="4356536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Are there any steaks ? </a:t>
            </a:r>
          </a:p>
          <a:p>
            <a:r>
              <a:rPr lang="en-US" dirty="0">
                <a:latin typeface="Comic Sans MS" panose="030F0702030302020204" pitchFamily="66" charset="0"/>
              </a:rPr>
              <a:t>No , there aren’t any steaks </a:t>
            </a:r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86540" y="5113284"/>
            <a:ext cx="34473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Are there any cookies ? 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Yes , there some cookies 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281685" y="5880533"/>
            <a:ext cx="375815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Are there any soft drinks ?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 , there aren’t any soft drinks </a:t>
            </a:r>
            <a:endParaRPr lang="ar-SA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3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9" y="136634"/>
            <a:ext cx="8692055" cy="663202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693683" y="2007476"/>
            <a:ext cx="25119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What would you like ?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198872" y="1981201"/>
            <a:ext cx="162385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And I’d like a turkey sandwich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922563" y="2044264"/>
            <a:ext cx="251197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Would you like some fries with your sandwich ?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907626" y="4440614"/>
            <a:ext cx="30112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Would like a beverage ?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697419" y="4955619"/>
            <a:ext cx="151874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rgbClr val="003300"/>
                </a:solidFill>
                <a:latin typeface="Comic Sans MS" panose="030F0702030302020204" pitchFamily="66" charset="0"/>
              </a:rPr>
              <a:t>I’d like some orange juice </a:t>
            </a:r>
            <a:endParaRPr lang="ar-SA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305497" y="4997663"/>
            <a:ext cx="152926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And a glass of milk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11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6FAD4659-B228-4908-B83B-43EE69AAA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4" y="190758"/>
            <a:ext cx="8679976" cy="637441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166648" y="4566667"/>
            <a:ext cx="313208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It is in Naples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119352" y="5112186"/>
            <a:ext cx="34526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Red , white and green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087821" y="5628285"/>
            <a:ext cx="313208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It is the cheese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182414" y="6195844"/>
            <a:ext cx="313208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I like the classic pizza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1" y="1248854"/>
            <a:ext cx="8723586" cy="493122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280745" y="4078014"/>
            <a:ext cx="5822731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اكتب عن مطعم مشهور في بلدتك </a:t>
            </a:r>
          </a:p>
        </p:txBody>
      </p:sp>
    </p:spTree>
    <p:extLst>
      <p:ext uri="{BB962C8B-B14F-4D97-AF65-F5344CB8AC3E}">
        <p14:creationId xmlns:p14="http://schemas.microsoft.com/office/powerpoint/2010/main" val="72966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859697" y="1151966"/>
            <a:ext cx="5427639" cy="3951662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2" b="97106" l="8228" r="96519">
                        <a14:foregroundMark x1="32595" y1="4502" x2="42089" y2="17042"/>
                        <a14:foregroundMark x1="25316" y1="13023" x2="25316" y2="13023"/>
                        <a14:foregroundMark x1="27848" y1="9164" x2="20253" y2="17203"/>
                        <a14:foregroundMark x1="20253" y1="17203" x2="19304" y2="22186"/>
                        <a14:foregroundMark x1="8544" y1="40193" x2="8544" y2="40193"/>
                        <a14:foregroundMark x1="87658" y1="32958" x2="87658" y2="32958"/>
                        <a14:foregroundMark x1="96835" y1="35370" x2="96835" y2="35370"/>
                        <a14:foregroundMark x1="39557" y1="91158" x2="39557" y2="91158"/>
                        <a14:foregroundMark x1="43987" y1="94212" x2="47468" y2="97106"/>
                        <a14:foregroundMark x1="18038" y1="96785" x2="25000" y2="95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32967" y="1543096"/>
            <a:ext cx="2721302" cy="50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نوع خشب</Template>
  <TotalTime>1134</TotalTime>
  <Words>197</Words>
  <Application>Microsoft Office PowerPoint</Application>
  <PresentationFormat>عرض على الشاشة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Wingdings</vt:lpstr>
      <vt:lpstr>Rockwell Condensed</vt:lpstr>
      <vt:lpstr>Comic Sans MS</vt:lpstr>
      <vt:lpstr>Rockwell</vt:lpstr>
      <vt:lpstr>Arial Rounded MT Bold</vt:lpstr>
      <vt:lpstr>نوع الخشب</vt:lpstr>
      <vt:lpstr>Super goal 3 </vt:lpstr>
      <vt:lpstr>Unit 5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3</dc:title>
  <dc:creator>ڪپړۑآء اڷٲﻣير</dc:creator>
  <cp:lastModifiedBy>ڪپړۑآء اڷٲﻣير</cp:lastModifiedBy>
  <cp:revision>73</cp:revision>
  <dcterms:created xsi:type="dcterms:W3CDTF">2019-05-10T08:01:25Z</dcterms:created>
  <dcterms:modified xsi:type="dcterms:W3CDTF">2020-07-28T14:16:02Z</dcterms:modified>
</cp:coreProperties>
</file>