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23" r:id="rId3"/>
    <p:sldId id="287" r:id="rId4"/>
    <p:sldId id="288" r:id="rId5"/>
    <p:sldId id="289" r:id="rId6"/>
    <p:sldId id="290" r:id="rId7"/>
    <p:sldId id="291" r:id="rId8"/>
    <p:sldId id="328" r:id="rId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Rockwell" panose="02060603020205020403" pitchFamily="18" charset="0"/>
      <p:regular r:id="rId15"/>
      <p:bold r:id="rId16"/>
      <p:italic r:id="rId17"/>
      <p:boldItalic r:id="rId18"/>
    </p:embeddedFont>
    <p:embeddedFont>
      <p:font typeface="Rockwell Condensed" panose="02060603050405020104" pitchFamily="18" charset="0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5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2206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796B07-C6CE-4817-BA72-FE2BF54C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" y="109182"/>
            <a:ext cx="8775510" cy="660551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90101" y="3070120"/>
            <a:ext cx="259950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Coffee </a:t>
            </a:r>
          </a:p>
          <a:p>
            <a:r>
              <a:rPr lang="en-US" u="sng" dirty="0">
                <a:solidFill>
                  <a:srgbClr val="7030A0"/>
                </a:solidFill>
                <a:latin typeface="Comic Sans MS" panose="030F0702030302020204" pitchFamily="66" charset="0"/>
              </a:rPr>
              <a:t>Rice </a:t>
            </a:r>
          </a:p>
          <a:p>
            <a:r>
              <a:rPr lang="en-US" u="sng" dirty="0">
                <a:solidFill>
                  <a:srgbClr val="002060"/>
                </a:solidFill>
                <a:latin typeface="Comic Sans MS" panose="030F0702030302020204" pitchFamily="66" charset="0"/>
              </a:rPr>
              <a:t>Potato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US" u="sng" dirty="0">
                <a:solidFill>
                  <a:srgbClr val="003300"/>
                </a:solidFill>
                <a:latin typeface="Comic Sans MS" panose="030F0702030302020204" pitchFamily="66" charset="0"/>
              </a:rPr>
              <a:t>Juice </a:t>
            </a:r>
          </a:p>
          <a:p>
            <a:r>
              <a:rPr lang="en-US" u="sng" dirty="0">
                <a:latin typeface="Comic Sans MS" panose="030F0702030302020204" pitchFamily="66" charset="0"/>
              </a:rPr>
              <a:t>Sandwich </a:t>
            </a:r>
          </a:p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Milk </a:t>
            </a:r>
          </a:p>
          <a:p>
            <a:r>
              <a:rPr lang="en-US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Carrot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Pasta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107977" y="3671637"/>
            <a:ext cx="302031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1- some coffee </a:t>
            </a:r>
          </a:p>
          <a:p>
            <a:r>
              <a:rPr lang="en-US" dirty="0">
                <a:solidFill>
                  <a:srgbClr val="7030A0"/>
                </a:solidFill>
              </a:rPr>
              <a:t>2- some rice </a:t>
            </a:r>
          </a:p>
          <a:p>
            <a:r>
              <a:rPr lang="en-US" dirty="0">
                <a:solidFill>
                  <a:srgbClr val="002060"/>
                </a:solidFill>
              </a:rPr>
              <a:t>3- a potato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3300"/>
                </a:solidFill>
              </a:rPr>
              <a:t>4- some juice </a:t>
            </a:r>
          </a:p>
          <a:p>
            <a:r>
              <a:rPr lang="en-US" dirty="0">
                <a:solidFill>
                  <a:srgbClr val="C00000"/>
                </a:solidFill>
              </a:rPr>
              <a:t>5- a sandwich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6- some milk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7- a carrot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8- some pasta </a:t>
            </a:r>
          </a:p>
        </p:txBody>
      </p:sp>
    </p:spTree>
    <p:extLst>
      <p:ext uri="{BB962C8B-B14F-4D97-AF65-F5344CB8AC3E}">
        <p14:creationId xmlns:p14="http://schemas.microsoft.com/office/powerpoint/2010/main" val="12740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23016"/>
          <a:stretch/>
        </p:blipFill>
        <p:spPr>
          <a:xfrm>
            <a:off x="199697" y="252248"/>
            <a:ext cx="8744606" cy="65059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08994" y="3594540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Is there any pasta ? 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No , there isn’t any pasta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56291" y="4335521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Are there any eggs ? </a:t>
            </a:r>
          </a:p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Yes , there are some eggs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98333" y="5102770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Is there any ice cream ? </a:t>
            </a: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No , there isn’t any  ice cream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5781" y="5870025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Is there any milk ?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Yes , there is some milk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23477" y="3589285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 there any ketchup ?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Yes , there is some ketchup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33987" y="4356536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Are there any steaks ? </a:t>
            </a:r>
          </a:p>
          <a:p>
            <a:r>
              <a:rPr lang="en-US" dirty="0">
                <a:latin typeface="Comic Sans MS" panose="030F0702030302020204" pitchFamily="66" charset="0"/>
              </a:rPr>
              <a:t>No , there aren’t any steaks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386540" y="5113284"/>
            <a:ext cx="34473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Are there any cookies ?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Yes , there some cookies 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81685" y="5880533"/>
            <a:ext cx="37581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Are there any soft drinks ?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 , there aren’t any soft drinks 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136634"/>
            <a:ext cx="8692055" cy="663202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93683" y="2007476"/>
            <a:ext cx="2511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What would you like ?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198872" y="1981201"/>
            <a:ext cx="16238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And I’d like a turkey sandwich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922563" y="2044264"/>
            <a:ext cx="25119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Would you like some fries with your sandwich ?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07626" y="4440614"/>
            <a:ext cx="3011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Would like a beverage ?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97419" y="4955619"/>
            <a:ext cx="15187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I’d like some orange juice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305497" y="4997663"/>
            <a:ext cx="15292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And a glass of milk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FAD4659-B228-4908-B83B-43EE69AA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190758"/>
            <a:ext cx="8679976" cy="637441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6648" y="4566667"/>
            <a:ext cx="3132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It is in Naples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19352" y="5112186"/>
            <a:ext cx="34526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Red , white and green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87821" y="5628285"/>
            <a:ext cx="3132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It is the cheese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82414" y="6195844"/>
            <a:ext cx="3132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I like the classic pizza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" y="1248854"/>
            <a:ext cx="8723586" cy="493122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80745" y="4078014"/>
            <a:ext cx="582273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اكتب عن مطعم مشهور في بلدتك </a:t>
            </a:r>
          </a:p>
        </p:txBody>
      </p:sp>
    </p:spTree>
    <p:extLst>
      <p:ext uri="{BB962C8B-B14F-4D97-AF65-F5344CB8AC3E}">
        <p14:creationId xmlns:p14="http://schemas.microsoft.com/office/powerpoint/2010/main" val="729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197</Words>
  <Application>Microsoft Office PowerPoint</Application>
  <PresentationFormat>عرض على الشاشة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Wingdings</vt:lpstr>
      <vt:lpstr>Rockwell Condensed</vt:lpstr>
      <vt:lpstr>Comic Sans MS</vt:lpstr>
      <vt:lpstr>Rockwell</vt:lpstr>
      <vt:lpstr>Arial Rounded MT Bold</vt:lpstr>
      <vt:lpstr>نوع الخشب</vt:lpstr>
      <vt:lpstr>Super goal 3 </vt:lpstr>
      <vt:lpstr>Unit 5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2020-07-28T14:16:02Z</dcterms:modified>
</cp:coreProperties>
</file>