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7"/>
    <a:srgbClr val="5E5E5E"/>
    <a:srgbClr val="321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DB09A4-074E-4729-96FF-17D71F99C06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E94D01-9E1B-451A-8346-836696B460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10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ملاحظة : يتم الضغط على الازرار المرقمة للصرافة لظهور الاسئلة , في حالة عدم اجابة الطالبة نضغط زر الاحمر لظهور (عبارة حاول مره اخرى) والزر الاخضر لصرف المبلغ في حالة الاجابة.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4D01-9E1B-451A-8346-836696B4604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72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ملاحظة : يتم الضغط على الازرار المرقمة للصرافة لظهور الاسئلة , في حالة عدم اجابة الطالبة نضغط زر الاحمر لظهور (عبارة حاول مره اخرى) والزر الاخضر لصرف المبلغ في حالة الاجابة.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4D01-9E1B-451A-8346-836696B46047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201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ملاحظة : يتم الضغط على الازرار المرقمة للصرافة لظهور الاسئلة , في حالة عدم اجابة الطالبة نضغط زر الاحمر لظهور (عبارة حاول مره اخرى) والزر الاخضر لصرف المبلغ في حالة الاجابة.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4D01-9E1B-451A-8346-836696B46047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39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ملاحظة : يتم الضغط على الازرار المرقمة للصرافة لظهور الاسئلة , في حالة عدم اجابة الطالبة نضغط زر الاحمر لظهور (عبارة حاول مره اخرى) والزر الاخضر لصرف المبلغ في حالة الاجابة.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94D01-9E1B-451A-8346-836696B4604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7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7F98C-129E-4292-AA5D-1CA070B22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CAA0A2-680D-4E4B-A6A8-213BB93FD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D89F5C-AA26-4CD1-89B1-EF2188B9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5D8508-1CA4-4A21-B3B2-F38B59F9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09F097-7385-4EFB-A8D9-83B7753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633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CC06A4-3CA5-4304-9DB3-D09447D8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5D93282-0EBB-41A1-8FBA-2ACF6A362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91A120-03B7-4E08-BD37-BA7E89C0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4FFA35-9DA2-4100-B395-BF432564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0E5FE-EAC0-4CEA-B403-E5E0EA99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62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DA985D0-13F3-4138-BB21-A38F1014C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814C62D-A827-4CC0-8C0F-3C24BEBFF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A70B5B-0578-40DD-AECB-D8B8DF89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B9C589-5B47-4C84-B13A-784D25AD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85311A-221A-4CF5-BA65-6602AA94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08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9E8D5D-D144-4F19-AE1C-5FFBB728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EB2CD1-5456-4574-B210-28470E5E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BFD508-06D5-446C-8500-4AB613AA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8B8857-A67A-44F7-B881-D8F3BA1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7700D2-A813-4CEF-89E9-BDD0C7A8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906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118EF2-58E5-4389-B3DF-63ED81AE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4BF963-E040-4308-958A-E90EA1F4B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4E841F-178B-48E1-8EDC-EDF6B022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460FD4-BBB1-4354-9023-E4158A60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B7453A-2878-4A77-A311-C03B58EF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09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4E3A8-7556-43E8-98E0-D6C6F975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06562F-A9CA-4DD7-AF5B-165AC557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2474E1-ED8E-4FB7-89B4-0C756A1E0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BF528E-293D-4CA5-B17F-51DCAB59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1F2493-E40B-49A0-B185-EA3D070A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CB4E4E-557F-420C-92A4-97ABA081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95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92FE37-69C0-4858-B1D5-F31382D8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409CE9-0CEE-4373-9DE9-876E3CF1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BD1353-70C9-4562-B58C-2FA97FB1A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FD137E2-E645-4591-928D-05A2AD90D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19F172E-8DE1-45FA-B568-18CB8ABC4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29B5AD4-0900-4957-8007-53B24827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7834E7-53A7-43F2-8330-E084B6ED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535238C-89A5-4270-A739-CF5C8D8C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2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7EFA62-C579-470D-BDDF-6532747E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D46B089-B90E-4AF0-B628-96C04E72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E6B6530-0F82-42FB-92B4-308FEFE0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9CBB97-C93C-4F29-927D-F1063626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9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9D497EC-100A-4CD2-AB34-DABCAAD8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C02CE61-78A4-4671-8D92-9D4FFAB1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A9FFF2-820F-401C-BC5C-321EE6AD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9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5E104F-39D3-4F1F-8284-55CEF76D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8813DF-C37B-4E04-879B-FA5A59B7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201A3F-0D65-4BBB-A079-A75407AA0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970347-D536-4AF7-B8B0-9253A7D2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CED287-6325-4398-B115-8D02F7E9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8A3765-BAEF-4E99-9FD0-E1BF30C7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8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0DF0FD-0250-461F-A8D8-5F3A9DD9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FE92B0D-E5B7-4AB7-860B-44177FA72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BD7660F-CA2D-4F7A-BA5C-1DC23E636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696533-A22C-44AF-951C-FF9C3CDF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3659B6-DE42-4ED5-AB35-1548315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E12A57-C3A8-4FBB-B6CB-1F0AE8D7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88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D323389-3FF1-4BD9-99E0-DCB1F009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F2063F-41EA-4AFE-8401-8C19A349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E05A3E-C6D2-47DA-8E9C-9E0B15EB7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DBA6-2D2D-4BFF-9DFA-DA85C34E0657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698D40-BD52-4D64-92CB-5385555AD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9265F8-594B-452C-AEB5-2C487DC0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B7047-84EE-4AFE-A350-16F8EBB0D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51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37A83B9-7EFE-4273-8A1B-49E89E1556A6}"/>
              </a:ext>
            </a:extLst>
          </p:cNvPr>
          <p:cNvCxnSpPr>
            <a:cxnSpLocks/>
          </p:cNvCxnSpPr>
          <p:nvPr/>
        </p:nvCxnSpPr>
        <p:spPr>
          <a:xfrm flipV="1">
            <a:off x="26233" y="6715593"/>
            <a:ext cx="378501" cy="15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C1788A5-FB52-401B-999D-FA3696A518FD}"/>
              </a:ext>
            </a:extLst>
          </p:cNvPr>
          <p:cNvGrpSpPr/>
          <p:nvPr/>
        </p:nvGrpSpPr>
        <p:grpSpPr>
          <a:xfrm>
            <a:off x="26233" y="0"/>
            <a:ext cx="12165767" cy="6858000"/>
            <a:chOff x="26233" y="0"/>
            <a:chExt cx="12165767" cy="6858000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8E8E082D-F73E-4068-B0FA-BB8480E7DEC8}"/>
                </a:ext>
              </a:extLst>
            </p:cNvPr>
            <p:cNvGrpSpPr/>
            <p:nvPr/>
          </p:nvGrpSpPr>
          <p:grpSpPr>
            <a:xfrm>
              <a:off x="404734" y="302571"/>
              <a:ext cx="11362545" cy="6370819"/>
              <a:chOff x="404734" y="302571"/>
              <a:chExt cx="11362545" cy="6370819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841D4BBA-22AC-479B-BB47-A67AE6DD6E71}"/>
                  </a:ext>
                </a:extLst>
              </p:cNvPr>
              <p:cNvSpPr/>
              <p:nvPr/>
            </p:nvSpPr>
            <p:spPr>
              <a:xfrm>
                <a:off x="404734" y="302571"/>
                <a:ext cx="11362545" cy="63708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30000"/>
                      <a:satMod val="11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30000"/>
                      <a:satMod val="11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B0189A5D-3394-4FC3-9A67-4BBEF0DBE620}"/>
                  </a:ext>
                </a:extLst>
              </p:cNvPr>
              <p:cNvSpPr/>
              <p:nvPr/>
            </p:nvSpPr>
            <p:spPr>
              <a:xfrm>
                <a:off x="709969" y="703340"/>
                <a:ext cx="8614742" cy="51546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4" name="مستطيل 43">
                <a:extLst>
                  <a:ext uri="{FF2B5EF4-FFF2-40B4-BE49-F238E27FC236}">
                    <a16:creationId xmlns:a16="http://schemas.microsoft.com/office/drawing/2014/main" id="{2C793C74-B444-4903-AB8F-86C344B30980}"/>
                  </a:ext>
                </a:extLst>
              </p:cNvPr>
              <p:cNvSpPr/>
              <p:nvPr/>
            </p:nvSpPr>
            <p:spPr>
              <a:xfrm>
                <a:off x="1555785" y="1095135"/>
                <a:ext cx="6943629" cy="4032653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A55EC28-C8AE-4E76-B4BA-DC8AC6FBBE97}"/>
                </a:ext>
              </a:extLst>
            </p:cNvPr>
            <p:cNvSpPr/>
            <p:nvPr/>
          </p:nvSpPr>
          <p:spPr>
            <a:xfrm>
              <a:off x="404734" y="344774"/>
              <a:ext cx="11362545" cy="63708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30000"/>
                    <a:satMod val="11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30000"/>
                    <a:satMod val="11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EA5E4966-E4FF-4C14-8E0B-0218CD8DD07D}"/>
                </a:ext>
              </a:extLst>
            </p:cNvPr>
            <p:cNvSpPr/>
            <p:nvPr/>
          </p:nvSpPr>
          <p:spPr>
            <a:xfrm>
              <a:off x="709969" y="745543"/>
              <a:ext cx="8614742" cy="51546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75B1230-F535-44A5-B71A-D94A56375691}"/>
                </a:ext>
              </a:extLst>
            </p:cNvPr>
            <p:cNvSpPr/>
            <p:nvPr/>
          </p:nvSpPr>
          <p:spPr>
            <a:xfrm>
              <a:off x="1555785" y="1137338"/>
              <a:ext cx="6943629" cy="403265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9999B128-B174-4AB8-8608-0E7A1CD41E9E}"/>
                </a:ext>
              </a:extLst>
            </p:cNvPr>
            <p:cNvSpPr/>
            <p:nvPr/>
          </p:nvSpPr>
          <p:spPr>
            <a:xfrm rot="16200000">
              <a:off x="4870054" y="3588860"/>
              <a:ext cx="571462" cy="534410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0A4399D7-2802-48C5-9860-1115D7912E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7266" y="0"/>
              <a:ext cx="404734" cy="3447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5804EA19-5CD4-4065-ACAA-B890EBD030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233" y="0"/>
              <a:ext cx="378501" cy="3447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452B3A0A-239D-4D13-962F-30CC1393F774}"/>
                </a:ext>
              </a:extLst>
            </p:cNvPr>
            <p:cNvCxnSpPr>
              <a:cxnSpLocks/>
            </p:cNvCxnSpPr>
            <p:nvPr/>
          </p:nvCxnSpPr>
          <p:spPr>
            <a:xfrm>
              <a:off x="11767279" y="6715593"/>
              <a:ext cx="420171" cy="1424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CAE019DF-1B22-4305-92FB-3603C26C4BF8}"/>
                </a:ext>
              </a:extLst>
            </p:cNvPr>
            <p:cNvSpPr/>
            <p:nvPr/>
          </p:nvSpPr>
          <p:spPr>
            <a:xfrm>
              <a:off x="2863122" y="5214962"/>
              <a:ext cx="4332157" cy="65276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F8831253-3579-4D21-AAB5-836B1D43F88E}"/>
                </a:ext>
              </a:extLst>
            </p:cNvPr>
            <p:cNvSpPr/>
            <p:nvPr/>
          </p:nvSpPr>
          <p:spPr>
            <a:xfrm>
              <a:off x="2984292" y="5473101"/>
              <a:ext cx="4059835" cy="676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4C07F806-D423-4D36-A248-ACB32B851748}"/>
                </a:ext>
              </a:extLst>
            </p:cNvPr>
            <p:cNvSpPr/>
            <p:nvPr/>
          </p:nvSpPr>
          <p:spPr>
            <a:xfrm>
              <a:off x="9718203" y="1077378"/>
              <a:ext cx="1629400" cy="30171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A2D896EA-929B-4FBA-A900-5B6A68ABDC7D}"/>
                </a:ext>
              </a:extLst>
            </p:cNvPr>
            <p:cNvSpPr/>
            <p:nvPr/>
          </p:nvSpPr>
          <p:spPr>
            <a:xfrm>
              <a:off x="9809631" y="1228253"/>
              <a:ext cx="1445156" cy="584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AE5E6458-5787-42C0-9313-648B2BBA57C0}"/>
                </a:ext>
              </a:extLst>
            </p:cNvPr>
            <p:cNvSpPr/>
            <p:nvPr/>
          </p:nvSpPr>
          <p:spPr>
            <a:xfrm>
              <a:off x="9459120" y="2638046"/>
              <a:ext cx="2146460" cy="223375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مستطيل: زوايا مستديرة 47">
              <a:extLst>
                <a:ext uri="{FF2B5EF4-FFF2-40B4-BE49-F238E27FC236}">
                  <a16:creationId xmlns:a16="http://schemas.microsoft.com/office/drawing/2014/main" id="{37818622-954A-4232-8029-115197A294F2}"/>
                </a:ext>
              </a:extLst>
            </p:cNvPr>
            <p:cNvSpPr/>
            <p:nvPr/>
          </p:nvSpPr>
          <p:spPr>
            <a:xfrm>
              <a:off x="10763378" y="2949888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مستطيل: زوايا مستديرة 48">
              <a:extLst>
                <a:ext uri="{FF2B5EF4-FFF2-40B4-BE49-F238E27FC236}">
                  <a16:creationId xmlns:a16="http://schemas.microsoft.com/office/drawing/2014/main" id="{DE606946-EF6A-4903-B268-ADE9685A7642}"/>
                </a:ext>
              </a:extLst>
            </p:cNvPr>
            <p:cNvSpPr/>
            <p:nvPr/>
          </p:nvSpPr>
          <p:spPr>
            <a:xfrm>
              <a:off x="10763378" y="3312925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0" name="مستطيل: زوايا مستديرة 49">
              <a:extLst>
                <a:ext uri="{FF2B5EF4-FFF2-40B4-BE49-F238E27FC236}">
                  <a16:creationId xmlns:a16="http://schemas.microsoft.com/office/drawing/2014/main" id="{C80DA235-8CEC-44C4-BE35-83C8CB09C5AA}"/>
                </a:ext>
              </a:extLst>
            </p:cNvPr>
            <p:cNvSpPr/>
            <p:nvPr/>
          </p:nvSpPr>
          <p:spPr>
            <a:xfrm>
              <a:off x="10763378" y="3657699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: زوايا مستديرة 50">
              <a:extLst>
                <a:ext uri="{FF2B5EF4-FFF2-40B4-BE49-F238E27FC236}">
                  <a16:creationId xmlns:a16="http://schemas.microsoft.com/office/drawing/2014/main" id="{03B272ED-03A8-4ECD-8C49-3DC5DA638705}"/>
                </a:ext>
              </a:extLst>
            </p:cNvPr>
            <p:cNvSpPr/>
            <p:nvPr/>
          </p:nvSpPr>
          <p:spPr>
            <a:xfrm>
              <a:off x="10763378" y="3986216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ستطيل: زوايا مستديرة 51">
              <a:extLst>
                <a:ext uri="{FF2B5EF4-FFF2-40B4-BE49-F238E27FC236}">
                  <a16:creationId xmlns:a16="http://schemas.microsoft.com/office/drawing/2014/main" id="{A1CF020B-4F90-4C67-AA50-FEF8172E771F}"/>
                </a:ext>
              </a:extLst>
            </p:cNvPr>
            <p:cNvSpPr/>
            <p:nvPr/>
          </p:nvSpPr>
          <p:spPr>
            <a:xfrm>
              <a:off x="10294792" y="2949888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: زوايا مستديرة 52">
              <a:extLst>
                <a:ext uri="{FF2B5EF4-FFF2-40B4-BE49-F238E27FC236}">
                  <a16:creationId xmlns:a16="http://schemas.microsoft.com/office/drawing/2014/main" id="{32514927-F5AB-4C8C-A01F-318E98DE197D}"/>
                </a:ext>
              </a:extLst>
            </p:cNvPr>
            <p:cNvSpPr/>
            <p:nvPr/>
          </p:nvSpPr>
          <p:spPr>
            <a:xfrm>
              <a:off x="10294792" y="3312925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مستطيل: زوايا مستديرة 53">
              <a:extLst>
                <a:ext uri="{FF2B5EF4-FFF2-40B4-BE49-F238E27FC236}">
                  <a16:creationId xmlns:a16="http://schemas.microsoft.com/office/drawing/2014/main" id="{19302CBA-9CD0-4790-ACCC-86C56DC22B8F}"/>
                </a:ext>
              </a:extLst>
            </p:cNvPr>
            <p:cNvSpPr/>
            <p:nvPr/>
          </p:nvSpPr>
          <p:spPr>
            <a:xfrm>
              <a:off x="10294792" y="3657699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5" name="مستطيل: زوايا مستديرة 54">
              <a:extLst>
                <a:ext uri="{FF2B5EF4-FFF2-40B4-BE49-F238E27FC236}">
                  <a16:creationId xmlns:a16="http://schemas.microsoft.com/office/drawing/2014/main" id="{37A195EE-5475-43CF-A898-EA8F6CC91816}"/>
                </a:ext>
              </a:extLst>
            </p:cNvPr>
            <p:cNvSpPr/>
            <p:nvPr/>
          </p:nvSpPr>
          <p:spPr>
            <a:xfrm>
              <a:off x="10294792" y="3986216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مستطيل: زوايا مستديرة 55">
              <a:extLst>
                <a:ext uri="{FF2B5EF4-FFF2-40B4-BE49-F238E27FC236}">
                  <a16:creationId xmlns:a16="http://schemas.microsoft.com/office/drawing/2014/main" id="{3C697D1B-397A-4555-8AD0-2538D4C150E6}"/>
                </a:ext>
              </a:extLst>
            </p:cNvPr>
            <p:cNvSpPr/>
            <p:nvPr/>
          </p:nvSpPr>
          <p:spPr>
            <a:xfrm>
              <a:off x="9831646" y="2947654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57" name="مستطيل: زوايا مستديرة 56">
              <a:extLst>
                <a:ext uri="{FF2B5EF4-FFF2-40B4-BE49-F238E27FC236}">
                  <a16:creationId xmlns:a16="http://schemas.microsoft.com/office/drawing/2014/main" id="{32A05687-9E79-41B2-B4C8-8CAE468BEB35}"/>
                </a:ext>
              </a:extLst>
            </p:cNvPr>
            <p:cNvSpPr/>
            <p:nvPr/>
          </p:nvSpPr>
          <p:spPr>
            <a:xfrm>
              <a:off x="9831646" y="3310691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58" name="مستطيل: زوايا مستديرة 57">
              <a:extLst>
                <a:ext uri="{FF2B5EF4-FFF2-40B4-BE49-F238E27FC236}">
                  <a16:creationId xmlns:a16="http://schemas.microsoft.com/office/drawing/2014/main" id="{98D5798F-8A3B-46F2-89B2-EDEEDD5BFCB7}"/>
                </a:ext>
              </a:extLst>
            </p:cNvPr>
            <p:cNvSpPr/>
            <p:nvPr/>
          </p:nvSpPr>
          <p:spPr>
            <a:xfrm>
              <a:off x="9831646" y="3655465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59" name="مستطيل: زوايا مستديرة 58">
              <a:extLst>
                <a:ext uri="{FF2B5EF4-FFF2-40B4-BE49-F238E27FC236}">
                  <a16:creationId xmlns:a16="http://schemas.microsoft.com/office/drawing/2014/main" id="{154BFE17-353E-4D65-8FBE-C5BD043C78FF}"/>
                </a:ext>
              </a:extLst>
            </p:cNvPr>
            <p:cNvSpPr/>
            <p:nvPr/>
          </p:nvSpPr>
          <p:spPr>
            <a:xfrm>
              <a:off x="9831646" y="3983982"/>
              <a:ext cx="371402" cy="216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60" name="زر الاخضر">
              <a:extLst>
                <a:ext uri="{FF2B5EF4-FFF2-40B4-BE49-F238E27FC236}">
                  <a16:creationId xmlns:a16="http://schemas.microsoft.com/office/drawing/2014/main" id="{8AF5324C-C938-4FA9-B3A0-41B7023DB732}"/>
                </a:ext>
              </a:extLst>
            </p:cNvPr>
            <p:cNvSpPr/>
            <p:nvPr/>
          </p:nvSpPr>
          <p:spPr>
            <a:xfrm>
              <a:off x="9532894" y="4524750"/>
              <a:ext cx="597503" cy="2163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61" name="مستطيل: زوايا مستديرة 60">
              <a:extLst>
                <a:ext uri="{FF2B5EF4-FFF2-40B4-BE49-F238E27FC236}">
                  <a16:creationId xmlns:a16="http://schemas.microsoft.com/office/drawing/2014/main" id="{3298B8DE-3CF2-4AA9-88FA-94A67D8AF47D}"/>
                </a:ext>
              </a:extLst>
            </p:cNvPr>
            <p:cNvSpPr/>
            <p:nvPr/>
          </p:nvSpPr>
          <p:spPr>
            <a:xfrm>
              <a:off x="10210146" y="4524750"/>
              <a:ext cx="597503" cy="2163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زر احمر">
              <a:extLst>
                <a:ext uri="{FF2B5EF4-FFF2-40B4-BE49-F238E27FC236}">
                  <a16:creationId xmlns:a16="http://schemas.microsoft.com/office/drawing/2014/main" id="{740BD7E7-5362-43A1-A627-B30BA9F7E5D9}"/>
                </a:ext>
              </a:extLst>
            </p:cNvPr>
            <p:cNvSpPr/>
            <p:nvPr/>
          </p:nvSpPr>
          <p:spPr>
            <a:xfrm>
              <a:off x="10884529" y="4522243"/>
              <a:ext cx="597503" cy="2163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1">
              <a:extLst>
                <a:ext uri="{FF2B5EF4-FFF2-40B4-BE49-F238E27FC236}">
                  <a16:creationId xmlns:a16="http://schemas.microsoft.com/office/drawing/2014/main" id="{9E564AD7-E45C-41D9-83CA-4DCEA648123D}"/>
                </a:ext>
              </a:extLst>
            </p:cNvPr>
            <p:cNvSpPr/>
            <p:nvPr/>
          </p:nvSpPr>
          <p:spPr>
            <a:xfrm>
              <a:off x="8531209" y="2433709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/>
                <a:t>1</a:t>
              </a:r>
            </a:p>
          </p:txBody>
        </p:sp>
        <p:sp>
          <p:nvSpPr>
            <p:cNvPr id="67" name="2">
              <a:extLst>
                <a:ext uri="{FF2B5EF4-FFF2-40B4-BE49-F238E27FC236}">
                  <a16:creationId xmlns:a16="http://schemas.microsoft.com/office/drawing/2014/main" id="{D79FEE57-EC5D-43FE-9513-4E69651726D0}"/>
                </a:ext>
              </a:extLst>
            </p:cNvPr>
            <p:cNvSpPr/>
            <p:nvPr/>
          </p:nvSpPr>
          <p:spPr>
            <a:xfrm>
              <a:off x="8531209" y="2926249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/>
                <a:t>2</a:t>
              </a:r>
            </a:p>
          </p:txBody>
        </p:sp>
        <p:sp>
          <p:nvSpPr>
            <p:cNvPr id="68" name="3">
              <a:extLst>
                <a:ext uri="{FF2B5EF4-FFF2-40B4-BE49-F238E27FC236}">
                  <a16:creationId xmlns:a16="http://schemas.microsoft.com/office/drawing/2014/main" id="{47CE21C1-9EEA-4A57-8B6F-1FE79A19BD2A}"/>
                </a:ext>
              </a:extLst>
            </p:cNvPr>
            <p:cNvSpPr/>
            <p:nvPr/>
          </p:nvSpPr>
          <p:spPr>
            <a:xfrm>
              <a:off x="8531209" y="3424071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/>
                <a:t>3</a:t>
              </a:r>
            </a:p>
          </p:txBody>
        </p:sp>
        <p:sp>
          <p:nvSpPr>
            <p:cNvPr id="69" name="4">
              <a:extLst>
                <a:ext uri="{FF2B5EF4-FFF2-40B4-BE49-F238E27FC236}">
                  <a16:creationId xmlns:a16="http://schemas.microsoft.com/office/drawing/2014/main" id="{8D0E8827-EA9F-41D7-8D31-799DDB7F7C1B}"/>
                </a:ext>
              </a:extLst>
            </p:cNvPr>
            <p:cNvSpPr/>
            <p:nvPr/>
          </p:nvSpPr>
          <p:spPr>
            <a:xfrm>
              <a:off x="8531209" y="3921893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/>
                <a:t>4</a:t>
              </a:r>
            </a:p>
          </p:txBody>
        </p:sp>
        <p:sp>
          <p:nvSpPr>
            <p:cNvPr id="70" name="5">
              <a:extLst>
                <a:ext uri="{FF2B5EF4-FFF2-40B4-BE49-F238E27FC236}">
                  <a16:creationId xmlns:a16="http://schemas.microsoft.com/office/drawing/2014/main" id="{460509C8-8675-4533-A105-7D4C9CF91F5C}"/>
                </a:ext>
              </a:extLst>
            </p:cNvPr>
            <p:cNvSpPr/>
            <p:nvPr/>
          </p:nvSpPr>
          <p:spPr>
            <a:xfrm>
              <a:off x="798022" y="2321581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5</a:t>
              </a:r>
            </a:p>
          </p:txBody>
        </p:sp>
        <p:sp>
          <p:nvSpPr>
            <p:cNvPr id="71" name="6">
              <a:extLst>
                <a:ext uri="{FF2B5EF4-FFF2-40B4-BE49-F238E27FC236}">
                  <a16:creationId xmlns:a16="http://schemas.microsoft.com/office/drawing/2014/main" id="{0B6BB373-456F-4C57-A221-903167EFB65B}"/>
                </a:ext>
              </a:extLst>
            </p:cNvPr>
            <p:cNvSpPr/>
            <p:nvPr/>
          </p:nvSpPr>
          <p:spPr>
            <a:xfrm>
              <a:off x="798022" y="2814121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6</a:t>
              </a:r>
            </a:p>
          </p:txBody>
        </p:sp>
        <p:sp>
          <p:nvSpPr>
            <p:cNvPr id="72" name="7">
              <a:extLst>
                <a:ext uri="{FF2B5EF4-FFF2-40B4-BE49-F238E27FC236}">
                  <a16:creationId xmlns:a16="http://schemas.microsoft.com/office/drawing/2014/main" id="{EDDAD93F-2894-4B2C-8575-555F7239BB58}"/>
                </a:ext>
              </a:extLst>
            </p:cNvPr>
            <p:cNvSpPr/>
            <p:nvPr/>
          </p:nvSpPr>
          <p:spPr>
            <a:xfrm>
              <a:off x="798022" y="3311943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7</a:t>
              </a:r>
            </a:p>
          </p:txBody>
        </p:sp>
        <p:sp>
          <p:nvSpPr>
            <p:cNvPr id="73" name="8">
              <a:extLst>
                <a:ext uri="{FF2B5EF4-FFF2-40B4-BE49-F238E27FC236}">
                  <a16:creationId xmlns:a16="http://schemas.microsoft.com/office/drawing/2014/main" id="{A0878FFD-29DE-4F97-AE8B-4D3CDB29603F}"/>
                </a:ext>
              </a:extLst>
            </p:cNvPr>
            <p:cNvSpPr/>
            <p:nvPr/>
          </p:nvSpPr>
          <p:spPr>
            <a:xfrm>
              <a:off x="798022" y="3809765"/>
              <a:ext cx="764341" cy="4086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B5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8</a:t>
              </a:r>
            </a:p>
          </p:txBody>
        </p:sp>
      </p:grp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7C22280-D30E-4D2E-8777-557AF1C76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47" y="1120730"/>
            <a:ext cx="6303879" cy="40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8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E8E082D-F73E-4068-B0FA-BB8480E7DEC8}"/>
              </a:ext>
            </a:extLst>
          </p:cNvPr>
          <p:cNvGrpSpPr/>
          <p:nvPr/>
        </p:nvGrpSpPr>
        <p:grpSpPr>
          <a:xfrm>
            <a:off x="404734" y="302571"/>
            <a:ext cx="11362545" cy="6370819"/>
            <a:chOff x="404734" y="302571"/>
            <a:chExt cx="11362545" cy="6370819"/>
          </a:xfrm>
        </p:grpSpPr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841D4BBA-22AC-479B-BB47-A67AE6DD6E71}"/>
                </a:ext>
              </a:extLst>
            </p:cNvPr>
            <p:cNvSpPr/>
            <p:nvPr/>
          </p:nvSpPr>
          <p:spPr>
            <a:xfrm>
              <a:off x="404734" y="302571"/>
              <a:ext cx="11362545" cy="63708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30000"/>
                    <a:satMod val="11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30000"/>
                    <a:satMod val="11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0189A5D-3394-4FC3-9A67-4BBEF0DBE620}"/>
                </a:ext>
              </a:extLst>
            </p:cNvPr>
            <p:cNvSpPr/>
            <p:nvPr/>
          </p:nvSpPr>
          <p:spPr>
            <a:xfrm>
              <a:off x="709969" y="703340"/>
              <a:ext cx="8614742" cy="51546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2C793C74-B444-4903-AB8F-86C344B30980}"/>
                </a:ext>
              </a:extLst>
            </p:cNvPr>
            <p:cNvSpPr/>
            <p:nvPr/>
          </p:nvSpPr>
          <p:spPr>
            <a:xfrm>
              <a:off x="1555785" y="1095135"/>
              <a:ext cx="6943629" cy="403265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4A55EC28-C8AE-4E76-B4BA-DC8AC6FBBE97}"/>
              </a:ext>
            </a:extLst>
          </p:cNvPr>
          <p:cNvSpPr/>
          <p:nvPr/>
        </p:nvSpPr>
        <p:spPr>
          <a:xfrm>
            <a:off x="404734" y="344774"/>
            <a:ext cx="11362545" cy="63708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30000"/>
                  <a:satMod val="11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30000"/>
                  <a:satMod val="11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A5E4966-E4FF-4C14-8E0B-0218CD8DD07D}"/>
              </a:ext>
            </a:extLst>
          </p:cNvPr>
          <p:cNvSpPr/>
          <p:nvPr/>
        </p:nvSpPr>
        <p:spPr>
          <a:xfrm>
            <a:off x="709969" y="745543"/>
            <a:ext cx="8614742" cy="515468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75B1230-F535-44A5-B71A-D94A56375691}"/>
              </a:ext>
            </a:extLst>
          </p:cNvPr>
          <p:cNvSpPr/>
          <p:nvPr/>
        </p:nvSpPr>
        <p:spPr>
          <a:xfrm>
            <a:off x="1555785" y="1137338"/>
            <a:ext cx="6943629" cy="4032653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999B128-B174-4AB8-8608-0E7A1CD41E9E}"/>
              </a:ext>
            </a:extLst>
          </p:cNvPr>
          <p:cNvSpPr/>
          <p:nvPr/>
        </p:nvSpPr>
        <p:spPr>
          <a:xfrm rot="16200000">
            <a:off x="4870054" y="3588860"/>
            <a:ext cx="571462" cy="534410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A4399D7-2802-48C5-9860-1115D7912E67}"/>
              </a:ext>
            </a:extLst>
          </p:cNvPr>
          <p:cNvCxnSpPr>
            <a:cxnSpLocks/>
          </p:cNvCxnSpPr>
          <p:nvPr/>
        </p:nvCxnSpPr>
        <p:spPr>
          <a:xfrm flipV="1">
            <a:off x="11787266" y="0"/>
            <a:ext cx="404734" cy="344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804EA19-5CD4-4065-ACAA-B890EBD0304C}"/>
              </a:ext>
            </a:extLst>
          </p:cNvPr>
          <p:cNvCxnSpPr>
            <a:cxnSpLocks/>
          </p:cNvCxnSpPr>
          <p:nvPr/>
        </p:nvCxnSpPr>
        <p:spPr>
          <a:xfrm flipH="1" flipV="1">
            <a:off x="26233" y="0"/>
            <a:ext cx="378501" cy="344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37A83B9-7EFE-4273-8A1B-49E89E1556A6}"/>
              </a:ext>
            </a:extLst>
          </p:cNvPr>
          <p:cNvCxnSpPr>
            <a:cxnSpLocks/>
          </p:cNvCxnSpPr>
          <p:nvPr/>
        </p:nvCxnSpPr>
        <p:spPr>
          <a:xfrm flipV="1">
            <a:off x="26233" y="6715593"/>
            <a:ext cx="378501" cy="15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452B3A0A-239D-4D13-962F-30CC1393F774}"/>
              </a:ext>
            </a:extLst>
          </p:cNvPr>
          <p:cNvCxnSpPr>
            <a:cxnSpLocks/>
          </p:cNvCxnSpPr>
          <p:nvPr/>
        </p:nvCxnSpPr>
        <p:spPr>
          <a:xfrm>
            <a:off x="11767279" y="6715593"/>
            <a:ext cx="420171" cy="1424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AE019DF-1B22-4305-92FB-3603C26C4BF8}"/>
              </a:ext>
            </a:extLst>
          </p:cNvPr>
          <p:cNvSpPr/>
          <p:nvPr/>
        </p:nvSpPr>
        <p:spPr>
          <a:xfrm>
            <a:off x="2863122" y="5214962"/>
            <a:ext cx="4332157" cy="65276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8831253-3579-4D21-AAB5-836B1D43F88E}"/>
              </a:ext>
            </a:extLst>
          </p:cNvPr>
          <p:cNvSpPr/>
          <p:nvPr/>
        </p:nvSpPr>
        <p:spPr>
          <a:xfrm>
            <a:off x="2984292" y="5473101"/>
            <a:ext cx="4059835" cy="676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C07F806-D423-4D36-A248-ACB32B851748}"/>
              </a:ext>
            </a:extLst>
          </p:cNvPr>
          <p:cNvSpPr/>
          <p:nvPr/>
        </p:nvSpPr>
        <p:spPr>
          <a:xfrm>
            <a:off x="9718203" y="1077378"/>
            <a:ext cx="1629400" cy="3017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2D896EA-929B-4FBA-A900-5B6A68ABDC7D}"/>
              </a:ext>
            </a:extLst>
          </p:cNvPr>
          <p:cNvSpPr/>
          <p:nvPr/>
        </p:nvSpPr>
        <p:spPr>
          <a:xfrm>
            <a:off x="9809631" y="1228253"/>
            <a:ext cx="1445156" cy="584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E5E6458-5787-42C0-9313-648B2BBA57C0}"/>
              </a:ext>
            </a:extLst>
          </p:cNvPr>
          <p:cNvSpPr/>
          <p:nvPr/>
        </p:nvSpPr>
        <p:spPr>
          <a:xfrm>
            <a:off x="9459120" y="2638046"/>
            <a:ext cx="2146460" cy="22337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37818622-954A-4232-8029-115197A294F2}"/>
              </a:ext>
            </a:extLst>
          </p:cNvPr>
          <p:cNvSpPr/>
          <p:nvPr/>
        </p:nvSpPr>
        <p:spPr>
          <a:xfrm>
            <a:off x="10763378" y="2949888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DE606946-EF6A-4903-B268-ADE9685A7642}"/>
              </a:ext>
            </a:extLst>
          </p:cNvPr>
          <p:cNvSpPr/>
          <p:nvPr/>
        </p:nvSpPr>
        <p:spPr>
          <a:xfrm>
            <a:off x="10763378" y="331292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C80DA235-8CEC-44C4-BE35-83C8CB09C5AA}"/>
              </a:ext>
            </a:extLst>
          </p:cNvPr>
          <p:cNvSpPr/>
          <p:nvPr/>
        </p:nvSpPr>
        <p:spPr>
          <a:xfrm>
            <a:off x="10763378" y="3657699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03B272ED-03A8-4ECD-8C49-3DC5DA638705}"/>
              </a:ext>
            </a:extLst>
          </p:cNvPr>
          <p:cNvSpPr/>
          <p:nvPr/>
        </p:nvSpPr>
        <p:spPr>
          <a:xfrm>
            <a:off x="10763378" y="3986216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A1CF020B-4F90-4C67-AA50-FEF8172E771F}"/>
              </a:ext>
            </a:extLst>
          </p:cNvPr>
          <p:cNvSpPr/>
          <p:nvPr/>
        </p:nvSpPr>
        <p:spPr>
          <a:xfrm>
            <a:off x="10294792" y="2949888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32514927-F5AB-4C8C-A01F-318E98DE197D}"/>
              </a:ext>
            </a:extLst>
          </p:cNvPr>
          <p:cNvSpPr/>
          <p:nvPr/>
        </p:nvSpPr>
        <p:spPr>
          <a:xfrm>
            <a:off x="10294792" y="331292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19302CBA-9CD0-4790-ACCC-86C56DC22B8F}"/>
              </a:ext>
            </a:extLst>
          </p:cNvPr>
          <p:cNvSpPr/>
          <p:nvPr/>
        </p:nvSpPr>
        <p:spPr>
          <a:xfrm>
            <a:off x="10294792" y="3657699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7A195EE-5475-43CF-A898-EA8F6CC91816}"/>
              </a:ext>
            </a:extLst>
          </p:cNvPr>
          <p:cNvSpPr/>
          <p:nvPr/>
        </p:nvSpPr>
        <p:spPr>
          <a:xfrm>
            <a:off x="10294792" y="3986216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C697D1B-397A-4555-8AD0-2538D4C150E6}"/>
              </a:ext>
            </a:extLst>
          </p:cNvPr>
          <p:cNvSpPr/>
          <p:nvPr/>
        </p:nvSpPr>
        <p:spPr>
          <a:xfrm>
            <a:off x="9831646" y="2947654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2A05687-9E79-41B2-B4C8-8CAE468BEB35}"/>
              </a:ext>
            </a:extLst>
          </p:cNvPr>
          <p:cNvSpPr/>
          <p:nvPr/>
        </p:nvSpPr>
        <p:spPr>
          <a:xfrm>
            <a:off x="9831646" y="3310691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8D5798F-8A3B-46F2-89B2-EDEEDD5BFCB7}"/>
              </a:ext>
            </a:extLst>
          </p:cNvPr>
          <p:cNvSpPr/>
          <p:nvPr/>
        </p:nvSpPr>
        <p:spPr>
          <a:xfrm>
            <a:off x="9831646" y="365546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54BFE17-353E-4D65-8FBE-C5BD043C78FF}"/>
              </a:ext>
            </a:extLst>
          </p:cNvPr>
          <p:cNvSpPr/>
          <p:nvPr/>
        </p:nvSpPr>
        <p:spPr>
          <a:xfrm>
            <a:off x="9831646" y="3983982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60" name="زر الاخضر">
            <a:extLst>
              <a:ext uri="{FF2B5EF4-FFF2-40B4-BE49-F238E27FC236}">
                <a16:creationId xmlns:a16="http://schemas.microsoft.com/office/drawing/2014/main" id="{8AF5324C-C938-4FA9-B3A0-41B7023DB732}"/>
              </a:ext>
            </a:extLst>
          </p:cNvPr>
          <p:cNvSpPr/>
          <p:nvPr/>
        </p:nvSpPr>
        <p:spPr>
          <a:xfrm>
            <a:off x="9532894" y="4524750"/>
            <a:ext cx="597503" cy="2163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298B8DE-3CF2-4AA9-88FA-94A67D8AF47D}"/>
              </a:ext>
            </a:extLst>
          </p:cNvPr>
          <p:cNvSpPr/>
          <p:nvPr/>
        </p:nvSpPr>
        <p:spPr>
          <a:xfrm>
            <a:off x="10210146" y="4524750"/>
            <a:ext cx="597503" cy="2163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زر احمر">
            <a:extLst>
              <a:ext uri="{FF2B5EF4-FFF2-40B4-BE49-F238E27FC236}">
                <a16:creationId xmlns:a16="http://schemas.microsoft.com/office/drawing/2014/main" id="{740BD7E7-5362-43A1-A627-B30BA9F7E5D9}"/>
              </a:ext>
            </a:extLst>
          </p:cNvPr>
          <p:cNvSpPr/>
          <p:nvPr/>
        </p:nvSpPr>
        <p:spPr>
          <a:xfrm>
            <a:off x="10884529" y="4522243"/>
            <a:ext cx="597503" cy="2163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1">
            <a:extLst>
              <a:ext uri="{FF2B5EF4-FFF2-40B4-BE49-F238E27FC236}">
                <a16:creationId xmlns:a16="http://schemas.microsoft.com/office/drawing/2014/main" id="{9E564AD7-E45C-41D9-83CA-4DCEA648123D}"/>
              </a:ext>
            </a:extLst>
          </p:cNvPr>
          <p:cNvSpPr/>
          <p:nvPr/>
        </p:nvSpPr>
        <p:spPr>
          <a:xfrm>
            <a:off x="8531209" y="2433709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1</a:t>
            </a:r>
          </a:p>
        </p:txBody>
      </p:sp>
      <p:sp>
        <p:nvSpPr>
          <p:cNvPr id="67" name="2">
            <a:extLst>
              <a:ext uri="{FF2B5EF4-FFF2-40B4-BE49-F238E27FC236}">
                <a16:creationId xmlns:a16="http://schemas.microsoft.com/office/drawing/2014/main" id="{D79FEE57-EC5D-43FE-9513-4E69651726D0}"/>
              </a:ext>
            </a:extLst>
          </p:cNvPr>
          <p:cNvSpPr/>
          <p:nvPr/>
        </p:nvSpPr>
        <p:spPr>
          <a:xfrm>
            <a:off x="8531209" y="2926249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2</a:t>
            </a:r>
          </a:p>
        </p:txBody>
      </p:sp>
      <p:sp>
        <p:nvSpPr>
          <p:cNvPr id="68" name="3">
            <a:extLst>
              <a:ext uri="{FF2B5EF4-FFF2-40B4-BE49-F238E27FC236}">
                <a16:creationId xmlns:a16="http://schemas.microsoft.com/office/drawing/2014/main" id="{47CE21C1-9EEA-4A57-8B6F-1FE79A19BD2A}"/>
              </a:ext>
            </a:extLst>
          </p:cNvPr>
          <p:cNvSpPr/>
          <p:nvPr/>
        </p:nvSpPr>
        <p:spPr>
          <a:xfrm>
            <a:off x="8531209" y="342407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3</a:t>
            </a:r>
          </a:p>
        </p:txBody>
      </p:sp>
      <p:sp>
        <p:nvSpPr>
          <p:cNvPr id="69" name="4">
            <a:extLst>
              <a:ext uri="{FF2B5EF4-FFF2-40B4-BE49-F238E27FC236}">
                <a16:creationId xmlns:a16="http://schemas.microsoft.com/office/drawing/2014/main" id="{8D0E8827-EA9F-41D7-8D31-799DDB7F7C1B}"/>
              </a:ext>
            </a:extLst>
          </p:cNvPr>
          <p:cNvSpPr/>
          <p:nvPr/>
        </p:nvSpPr>
        <p:spPr>
          <a:xfrm>
            <a:off x="8531209" y="3921893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4</a:t>
            </a:r>
          </a:p>
        </p:txBody>
      </p:sp>
      <p:sp>
        <p:nvSpPr>
          <p:cNvPr id="70" name="5">
            <a:extLst>
              <a:ext uri="{FF2B5EF4-FFF2-40B4-BE49-F238E27FC236}">
                <a16:creationId xmlns:a16="http://schemas.microsoft.com/office/drawing/2014/main" id="{460509C8-8675-4533-A105-7D4C9CF91F5C}"/>
              </a:ext>
            </a:extLst>
          </p:cNvPr>
          <p:cNvSpPr/>
          <p:nvPr/>
        </p:nvSpPr>
        <p:spPr>
          <a:xfrm>
            <a:off x="798022" y="232158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5</a:t>
            </a:r>
          </a:p>
        </p:txBody>
      </p:sp>
      <p:sp>
        <p:nvSpPr>
          <p:cNvPr id="71" name="6">
            <a:extLst>
              <a:ext uri="{FF2B5EF4-FFF2-40B4-BE49-F238E27FC236}">
                <a16:creationId xmlns:a16="http://schemas.microsoft.com/office/drawing/2014/main" id="{0B6BB373-456F-4C57-A221-903167EFB65B}"/>
              </a:ext>
            </a:extLst>
          </p:cNvPr>
          <p:cNvSpPr/>
          <p:nvPr/>
        </p:nvSpPr>
        <p:spPr>
          <a:xfrm>
            <a:off x="798022" y="281412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6</a:t>
            </a:r>
          </a:p>
        </p:txBody>
      </p:sp>
      <p:sp>
        <p:nvSpPr>
          <p:cNvPr id="72" name="7">
            <a:extLst>
              <a:ext uri="{FF2B5EF4-FFF2-40B4-BE49-F238E27FC236}">
                <a16:creationId xmlns:a16="http://schemas.microsoft.com/office/drawing/2014/main" id="{EDDAD93F-2894-4B2C-8575-555F7239BB58}"/>
              </a:ext>
            </a:extLst>
          </p:cNvPr>
          <p:cNvSpPr/>
          <p:nvPr/>
        </p:nvSpPr>
        <p:spPr>
          <a:xfrm>
            <a:off x="798022" y="3311943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7</a:t>
            </a:r>
          </a:p>
        </p:txBody>
      </p:sp>
      <p:sp>
        <p:nvSpPr>
          <p:cNvPr id="73" name="8">
            <a:extLst>
              <a:ext uri="{FF2B5EF4-FFF2-40B4-BE49-F238E27FC236}">
                <a16:creationId xmlns:a16="http://schemas.microsoft.com/office/drawing/2014/main" id="{A0878FFD-29DE-4F97-AE8B-4D3CDB29603F}"/>
              </a:ext>
            </a:extLst>
          </p:cNvPr>
          <p:cNvSpPr/>
          <p:nvPr/>
        </p:nvSpPr>
        <p:spPr>
          <a:xfrm>
            <a:off x="798022" y="3809765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8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407EF73B-F4D4-461B-BCD9-1761ACEA83C8}"/>
              </a:ext>
            </a:extLst>
          </p:cNvPr>
          <p:cNvSpPr txBox="1"/>
          <p:nvPr/>
        </p:nvSpPr>
        <p:spPr>
          <a:xfrm>
            <a:off x="1911011" y="2313600"/>
            <a:ext cx="650191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يتم تصميم نظام المراقبة لمراقبة البيانات وتقديمها إلى نظام آخر أو لخادم أو شبكة أخرى (  )</a:t>
            </a:r>
          </a:p>
        </p:txBody>
      </p:sp>
      <p:pic>
        <p:nvPicPr>
          <p:cNvPr id="78" name="بطاقة">
            <a:extLst>
              <a:ext uri="{FF2B5EF4-FFF2-40B4-BE49-F238E27FC236}">
                <a16:creationId xmlns:a16="http://schemas.microsoft.com/office/drawing/2014/main" id="{A946EA59-65CF-4A6A-A312-3DB2AD908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8367" y="1338629"/>
            <a:ext cx="1115255" cy="942170"/>
          </a:xfrm>
          <a:prstGeom prst="rect">
            <a:avLst/>
          </a:prstGeom>
        </p:spPr>
      </p:pic>
      <p:pic>
        <p:nvPicPr>
          <p:cNvPr id="79" name="صورة 78" descr="صورة تحتوي على نص, نسيج&#10;&#10;تم إنشاء الوصف تلقائياً">
            <a:extLst>
              <a:ext uri="{FF2B5EF4-FFF2-40B4-BE49-F238E27FC236}">
                <a16:creationId xmlns:a16="http://schemas.microsoft.com/office/drawing/2014/main" id="{1CD3FC5A-C364-4598-A72B-74A0D15A8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03" y="5506941"/>
            <a:ext cx="2779041" cy="1208652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5591710B-68D2-4ED3-BE6E-F98363F0389B}"/>
              </a:ext>
            </a:extLst>
          </p:cNvPr>
          <p:cNvSpPr txBox="1"/>
          <p:nvPr/>
        </p:nvSpPr>
        <p:spPr>
          <a:xfrm>
            <a:off x="3316262" y="2540723"/>
            <a:ext cx="341775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اجابة خاطئة حاول مرة اخرى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43ED3633-966F-4CC4-B46E-7E4E8596CF8A}"/>
              </a:ext>
            </a:extLst>
          </p:cNvPr>
          <p:cNvSpPr txBox="1"/>
          <p:nvPr/>
        </p:nvSpPr>
        <p:spPr>
          <a:xfrm>
            <a:off x="1776602" y="2454846"/>
            <a:ext cx="646243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تعتمد عملية المراقبة في أنظمتها المتزامنة على المستشعرات (   )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DA127E8-01AF-4330-AEA2-3746FF23CCC9}"/>
              </a:ext>
            </a:extLst>
          </p:cNvPr>
          <p:cNvSpPr txBox="1"/>
          <p:nvPr/>
        </p:nvSpPr>
        <p:spPr>
          <a:xfrm>
            <a:off x="2028322" y="2344560"/>
            <a:ext cx="59043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من التطبيقات الاجتماعية على استخدام الطائرات المسيرة استخدامها في البحث العلمي (   )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D27EBF4-976D-4374-BE2C-80B52D960B92}"/>
              </a:ext>
            </a:extLst>
          </p:cNvPr>
          <p:cNvSpPr txBox="1"/>
          <p:nvPr/>
        </p:nvSpPr>
        <p:spPr>
          <a:xfrm>
            <a:off x="1590107" y="2367342"/>
            <a:ext cx="700105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 الضوء يستخدم تقنيات متعددة للكشف عن وجود أي جسم يتحرك في مجال رؤية المستشعر (  )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A09C2CF-52F8-4D60-8D30-B7839EB00A95}"/>
              </a:ext>
            </a:extLst>
          </p:cNvPr>
          <p:cNvSpPr txBox="1"/>
          <p:nvPr/>
        </p:nvSpPr>
        <p:spPr>
          <a:xfrm>
            <a:off x="1873622" y="2257202"/>
            <a:ext cx="66257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لحماية البيئة يجب التخلص من جميع الأجهزة التي لم تعد قيد الاستخدام بشكل صحيح لتتم إعادة تدويرها (  )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6C38382-3492-488A-BD79-AEDC9832DC9B}"/>
              </a:ext>
            </a:extLst>
          </p:cNvPr>
          <p:cNvSpPr txBox="1"/>
          <p:nvPr/>
        </p:nvSpPr>
        <p:spPr>
          <a:xfrm>
            <a:off x="1318788" y="2648589"/>
            <a:ext cx="76695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يعد الذكاء الاصطناعي أحد المجالات الحديثة للعلوم والتقنية (  )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BADFF04-BDF3-4E22-AFF5-A595C09F73A9}"/>
              </a:ext>
            </a:extLst>
          </p:cNvPr>
          <p:cNvSpPr txBox="1"/>
          <p:nvPr/>
        </p:nvSpPr>
        <p:spPr>
          <a:xfrm>
            <a:off x="1438414" y="2632711"/>
            <a:ext cx="700105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أصبحت الروبوتات الحديثة مستقلة تماماً وتتفاعل مع بيئتها بشكل كامل (  )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2E63F57B-D6AA-4D4F-A861-D84280CA99A6}"/>
              </a:ext>
            </a:extLst>
          </p:cNvPr>
          <p:cNvSpPr txBox="1"/>
          <p:nvPr/>
        </p:nvSpPr>
        <p:spPr>
          <a:xfrm>
            <a:off x="1490840" y="2539887"/>
            <a:ext cx="646243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أصبح من الممكن الدفع في المحلات التجارية عبر الأجهزة المحمولة (  )</a:t>
            </a:r>
          </a:p>
        </p:txBody>
      </p:sp>
    </p:spTree>
    <p:extLst>
      <p:ext uri="{BB962C8B-B14F-4D97-AF65-F5344CB8AC3E}">
        <p14:creationId xmlns:p14="http://schemas.microsoft.com/office/powerpoint/2010/main" val="22815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بطاقة الصر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حب فلو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حب فلو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وت تنبيه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وت تنبيه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63" grpId="0"/>
      <p:bldP spid="63" grpId="1"/>
      <p:bldP spid="64" grpId="0"/>
      <p:bldP spid="64" grpId="1"/>
      <p:bldP spid="65" grpId="0"/>
      <p:bldP spid="65" grpId="1"/>
      <p:bldP spid="75" grpId="0"/>
      <p:bldP spid="75" grpId="1"/>
      <p:bldP spid="76" grpId="0"/>
      <p:bldP spid="76" grpId="1"/>
      <p:bldP spid="77" grpId="0"/>
      <p:bldP spid="77" grpId="1"/>
      <p:bldP spid="80" grpId="0"/>
      <p:bldP spid="80" grpId="1"/>
      <p:bldP spid="81" grpId="0"/>
      <p:bldP spid="8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E8E082D-F73E-4068-B0FA-BB8480E7DEC8}"/>
              </a:ext>
            </a:extLst>
          </p:cNvPr>
          <p:cNvGrpSpPr/>
          <p:nvPr/>
        </p:nvGrpSpPr>
        <p:grpSpPr>
          <a:xfrm>
            <a:off x="404734" y="302571"/>
            <a:ext cx="11362545" cy="6370819"/>
            <a:chOff x="404734" y="302571"/>
            <a:chExt cx="11362545" cy="6370819"/>
          </a:xfrm>
        </p:grpSpPr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841D4BBA-22AC-479B-BB47-A67AE6DD6E71}"/>
                </a:ext>
              </a:extLst>
            </p:cNvPr>
            <p:cNvSpPr/>
            <p:nvPr/>
          </p:nvSpPr>
          <p:spPr>
            <a:xfrm>
              <a:off x="404734" y="302571"/>
              <a:ext cx="11362545" cy="63708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30000"/>
                    <a:satMod val="11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30000"/>
                    <a:satMod val="11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0189A5D-3394-4FC3-9A67-4BBEF0DBE620}"/>
                </a:ext>
              </a:extLst>
            </p:cNvPr>
            <p:cNvSpPr/>
            <p:nvPr/>
          </p:nvSpPr>
          <p:spPr>
            <a:xfrm>
              <a:off x="709969" y="703340"/>
              <a:ext cx="8614742" cy="51546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2C793C74-B444-4903-AB8F-86C344B30980}"/>
                </a:ext>
              </a:extLst>
            </p:cNvPr>
            <p:cNvSpPr/>
            <p:nvPr/>
          </p:nvSpPr>
          <p:spPr>
            <a:xfrm>
              <a:off x="1555785" y="1095135"/>
              <a:ext cx="6943629" cy="403265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4A55EC28-C8AE-4E76-B4BA-DC8AC6FBBE97}"/>
              </a:ext>
            </a:extLst>
          </p:cNvPr>
          <p:cNvSpPr/>
          <p:nvPr/>
        </p:nvSpPr>
        <p:spPr>
          <a:xfrm>
            <a:off x="404734" y="344774"/>
            <a:ext cx="11362545" cy="63708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30000"/>
                  <a:satMod val="11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30000"/>
                  <a:satMod val="11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A5E4966-E4FF-4C14-8E0B-0218CD8DD07D}"/>
              </a:ext>
            </a:extLst>
          </p:cNvPr>
          <p:cNvSpPr/>
          <p:nvPr/>
        </p:nvSpPr>
        <p:spPr>
          <a:xfrm>
            <a:off x="709969" y="745543"/>
            <a:ext cx="8614742" cy="515468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75B1230-F535-44A5-B71A-D94A56375691}"/>
              </a:ext>
            </a:extLst>
          </p:cNvPr>
          <p:cNvSpPr/>
          <p:nvPr/>
        </p:nvSpPr>
        <p:spPr>
          <a:xfrm>
            <a:off x="1555785" y="1137338"/>
            <a:ext cx="6943629" cy="4032653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999B128-B174-4AB8-8608-0E7A1CD41E9E}"/>
              </a:ext>
            </a:extLst>
          </p:cNvPr>
          <p:cNvSpPr/>
          <p:nvPr/>
        </p:nvSpPr>
        <p:spPr>
          <a:xfrm rot="16200000">
            <a:off x="4870054" y="3588860"/>
            <a:ext cx="571462" cy="534410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A4399D7-2802-48C5-9860-1115D7912E67}"/>
              </a:ext>
            </a:extLst>
          </p:cNvPr>
          <p:cNvCxnSpPr>
            <a:cxnSpLocks/>
          </p:cNvCxnSpPr>
          <p:nvPr/>
        </p:nvCxnSpPr>
        <p:spPr>
          <a:xfrm flipV="1">
            <a:off x="11787266" y="0"/>
            <a:ext cx="404734" cy="344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804EA19-5CD4-4065-ACAA-B890EBD0304C}"/>
              </a:ext>
            </a:extLst>
          </p:cNvPr>
          <p:cNvCxnSpPr>
            <a:cxnSpLocks/>
          </p:cNvCxnSpPr>
          <p:nvPr/>
        </p:nvCxnSpPr>
        <p:spPr>
          <a:xfrm flipH="1" flipV="1">
            <a:off x="26233" y="0"/>
            <a:ext cx="378501" cy="344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37A83B9-7EFE-4273-8A1B-49E89E1556A6}"/>
              </a:ext>
            </a:extLst>
          </p:cNvPr>
          <p:cNvCxnSpPr>
            <a:cxnSpLocks/>
          </p:cNvCxnSpPr>
          <p:nvPr/>
        </p:nvCxnSpPr>
        <p:spPr>
          <a:xfrm flipV="1">
            <a:off x="26233" y="6715593"/>
            <a:ext cx="378501" cy="15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452B3A0A-239D-4D13-962F-30CC1393F774}"/>
              </a:ext>
            </a:extLst>
          </p:cNvPr>
          <p:cNvCxnSpPr>
            <a:cxnSpLocks/>
          </p:cNvCxnSpPr>
          <p:nvPr/>
        </p:nvCxnSpPr>
        <p:spPr>
          <a:xfrm>
            <a:off x="11767279" y="6715593"/>
            <a:ext cx="420171" cy="1424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AE019DF-1B22-4305-92FB-3603C26C4BF8}"/>
              </a:ext>
            </a:extLst>
          </p:cNvPr>
          <p:cNvSpPr/>
          <p:nvPr/>
        </p:nvSpPr>
        <p:spPr>
          <a:xfrm>
            <a:off x="2863122" y="5214962"/>
            <a:ext cx="4332157" cy="65276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8831253-3579-4D21-AAB5-836B1D43F88E}"/>
              </a:ext>
            </a:extLst>
          </p:cNvPr>
          <p:cNvSpPr/>
          <p:nvPr/>
        </p:nvSpPr>
        <p:spPr>
          <a:xfrm>
            <a:off x="2984292" y="5473101"/>
            <a:ext cx="4059835" cy="676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C07F806-D423-4D36-A248-ACB32B851748}"/>
              </a:ext>
            </a:extLst>
          </p:cNvPr>
          <p:cNvSpPr/>
          <p:nvPr/>
        </p:nvSpPr>
        <p:spPr>
          <a:xfrm>
            <a:off x="9718203" y="1077378"/>
            <a:ext cx="1629400" cy="3017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2D896EA-929B-4FBA-A900-5B6A68ABDC7D}"/>
              </a:ext>
            </a:extLst>
          </p:cNvPr>
          <p:cNvSpPr/>
          <p:nvPr/>
        </p:nvSpPr>
        <p:spPr>
          <a:xfrm>
            <a:off x="9809631" y="1228253"/>
            <a:ext cx="1445156" cy="584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E5E6458-5787-42C0-9313-648B2BBA57C0}"/>
              </a:ext>
            </a:extLst>
          </p:cNvPr>
          <p:cNvSpPr/>
          <p:nvPr/>
        </p:nvSpPr>
        <p:spPr>
          <a:xfrm>
            <a:off x="9459120" y="2638046"/>
            <a:ext cx="2146460" cy="22337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37818622-954A-4232-8029-115197A294F2}"/>
              </a:ext>
            </a:extLst>
          </p:cNvPr>
          <p:cNvSpPr/>
          <p:nvPr/>
        </p:nvSpPr>
        <p:spPr>
          <a:xfrm>
            <a:off x="10763378" y="2949888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DE606946-EF6A-4903-B268-ADE9685A7642}"/>
              </a:ext>
            </a:extLst>
          </p:cNvPr>
          <p:cNvSpPr/>
          <p:nvPr/>
        </p:nvSpPr>
        <p:spPr>
          <a:xfrm>
            <a:off x="10763378" y="331292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C80DA235-8CEC-44C4-BE35-83C8CB09C5AA}"/>
              </a:ext>
            </a:extLst>
          </p:cNvPr>
          <p:cNvSpPr/>
          <p:nvPr/>
        </p:nvSpPr>
        <p:spPr>
          <a:xfrm>
            <a:off x="10763378" y="3657699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03B272ED-03A8-4ECD-8C49-3DC5DA638705}"/>
              </a:ext>
            </a:extLst>
          </p:cNvPr>
          <p:cNvSpPr/>
          <p:nvPr/>
        </p:nvSpPr>
        <p:spPr>
          <a:xfrm>
            <a:off x="10763378" y="3986216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A1CF020B-4F90-4C67-AA50-FEF8172E771F}"/>
              </a:ext>
            </a:extLst>
          </p:cNvPr>
          <p:cNvSpPr/>
          <p:nvPr/>
        </p:nvSpPr>
        <p:spPr>
          <a:xfrm>
            <a:off x="10294792" y="2949888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32514927-F5AB-4C8C-A01F-318E98DE197D}"/>
              </a:ext>
            </a:extLst>
          </p:cNvPr>
          <p:cNvSpPr/>
          <p:nvPr/>
        </p:nvSpPr>
        <p:spPr>
          <a:xfrm>
            <a:off x="10294792" y="331292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19302CBA-9CD0-4790-ACCC-86C56DC22B8F}"/>
              </a:ext>
            </a:extLst>
          </p:cNvPr>
          <p:cNvSpPr/>
          <p:nvPr/>
        </p:nvSpPr>
        <p:spPr>
          <a:xfrm>
            <a:off x="10294792" y="3657699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7A195EE-5475-43CF-A898-EA8F6CC91816}"/>
              </a:ext>
            </a:extLst>
          </p:cNvPr>
          <p:cNvSpPr/>
          <p:nvPr/>
        </p:nvSpPr>
        <p:spPr>
          <a:xfrm>
            <a:off x="10294792" y="3986216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C697D1B-397A-4555-8AD0-2538D4C150E6}"/>
              </a:ext>
            </a:extLst>
          </p:cNvPr>
          <p:cNvSpPr/>
          <p:nvPr/>
        </p:nvSpPr>
        <p:spPr>
          <a:xfrm>
            <a:off x="9831646" y="2947654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2A05687-9E79-41B2-B4C8-8CAE468BEB35}"/>
              </a:ext>
            </a:extLst>
          </p:cNvPr>
          <p:cNvSpPr/>
          <p:nvPr/>
        </p:nvSpPr>
        <p:spPr>
          <a:xfrm>
            <a:off x="9831646" y="3310691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8D5798F-8A3B-46F2-89B2-EDEEDD5BFCB7}"/>
              </a:ext>
            </a:extLst>
          </p:cNvPr>
          <p:cNvSpPr/>
          <p:nvPr/>
        </p:nvSpPr>
        <p:spPr>
          <a:xfrm>
            <a:off x="9831646" y="365546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54BFE17-353E-4D65-8FBE-C5BD043C78FF}"/>
              </a:ext>
            </a:extLst>
          </p:cNvPr>
          <p:cNvSpPr/>
          <p:nvPr/>
        </p:nvSpPr>
        <p:spPr>
          <a:xfrm>
            <a:off x="9831646" y="3983982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60" name="زر الاخضر">
            <a:extLst>
              <a:ext uri="{FF2B5EF4-FFF2-40B4-BE49-F238E27FC236}">
                <a16:creationId xmlns:a16="http://schemas.microsoft.com/office/drawing/2014/main" id="{8AF5324C-C938-4FA9-B3A0-41B7023DB732}"/>
              </a:ext>
            </a:extLst>
          </p:cNvPr>
          <p:cNvSpPr/>
          <p:nvPr/>
        </p:nvSpPr>
        <p:spPr>
          <a:xfrm>
            <a:off x="9532894" y="4524750"/>
            <a:ext cx="597503" cy="2163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298B8DE-3CF2-4AA9-88FA-94A67D8AF47D}"/>
              </a:ext>
            </a:extLst>
          </p:cNvPr>
          <p:cNvSpPr/>
          <p:nvPr/>
        </p:nvSpPr>
        <p:spPr>
          <a:xfrm>
            <a:off x="10210146" y="4524750"/>
            <a:ext cx="597503" cy="2163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زر احمر">
            <a:extLst>
              <a:ext uri="{FF2B5EF4-FFF2-40B4-BE49-F238E27FC236}">
                <a16:creationId xmlns:a16="http://schemas.microsoft.com/office/drawing/2014/main" id="{740BD7E7-5362-43A1-A627-B30BA9F7E5D9}"/>
              </a:ext>
            </a:extLst>
          </p:cNvPr>
          <p:cNvSpPr/>
          <p:nvPr/>
        </p:nvSpPr>
        <p:spPr>
          <a:xfrm>
            <a:off x="10884529" y="4522243"/>
            <a:ext cx="597503" cy="2163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1">
            <a:extLst>
              <a:ext uri="{FF2B5EF4-FFF2-40B4-BE49-F238E27FC236}">
                <a16:creationId xmlns:a16="http://schemas.microsoft.com/office/drawing/2014/main" id="{9E564AD7-E45C-41D9-83CA-4DCEA648123D}"/>
              </a:ext>
            </a:extLst>
          </p:cNvPr>
          <p:cNvSpPr/>
          <p:nvPr/>
        </p:nvSpPr>
        <p:spPr>
          <a:xfrm>
            <a:off x="8531209" y="2433709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1</a:t>
            </a:r>
          </a:p>
        </p:txBody>
      </p:sp>
      <p:sp>
        <p:nvSpPr>
          <p:cNvPr id="67" name="2">
            <a:extLst>
              <a:ext uri="{FF2B5EF4-FFF2-40B4-BE49-F238E27FC236}">
                <a16:creationId xmlns:a16="http://schemas.microsoft.com/office/drawing/2014/main" id="{D79FEE57-EC5D-43FE-9513-4E69651726D0}"/>
              </a:ext>
            </a:extLst>
          </p:cNvPr>
          <p:cNvSpPr/>
          <p:nvPr/>
        </p:nvSpPr>
        <p:spPr>
          <a:xfrm>
            <a:off x="8531209" y="2926249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2</a:t>
            </a:r>
          </a:p>
        </p:txBody>
      </p:sp>
      <p:sp>
        <p:nvSpPr>
          <p:cNvPr id="68" name="3">
            <a:extLst>
              <a:ext uri="{FF2B5EF4-FFF2-40B4-BE49-F238E27FC236}">
                <a16:creationId xmlns:a16="http://schemas.microsoft.com/office/drawing/2014/main" id="{47CE21C1-9EEA-4A57-8B6F-1FE79A19BD2A}"/>
              </a:ext>
            </a:extLst>
          </p:cNvPr>
          <p:cNvSpPr/>
          <p:nvPr/>
        </p:nvSpPr>
        <p:spPr>
          <a:xfrm>
            <a:off x="8531209" y="342407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3</a:t>
            </a:r>
          </a:p>
        </p:txBody>
      </p:sp>
      <p:sp>
        <p:nvSpPr>
          <p:cNvPr id="69" name="4">
            <a:extLst>
              <a:ext uri="{FF2B5EF4-FFF2-40B4-BE49-F238E27FC236}">
                <a16:creationId xmlns:a16="http://schemas.microsoft.com/office/drawing/2014/main" id="{8D0E8827-EA9F-41D7-8D31-799DDB7F7C1B}"/>
              </a:ext>
            </a:extLst>
          </p:cNvPr>
          <p:cNvSpPr/>
          <p:nvPr/>
        </p:nvSpPr>
        <p:spPr>
          <a:xfrm>
            <a:off x="8531209" y="3921893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4</a:t>
            </a:r>
          </a:p>
        </p:txBody>
      </p:sp>
      <p:sp>
        <p:nvSpPr>
          <p:cNvPr id="70" name="5">
            <a:extLst>
              <a:ext uri="{FF2B5EF4-FFF2-40B4-BE49-F238E27FC236}">
                <a16:creationId xmlns:a16="http://schemas.microsoft.com/office/drawing/2014/main" id="{460509C8-8675-4533-A105-7D4C9CF91F5C}"/>
              </a:ext>
            </a:extLst>
          </p:cNvPr>
          <p:cNvSpPr/>
          <p:nvPr/>
        </p:nvSpPr>
        <p:spPr>
          <a:xfrm>
            <a:off x="798022" y="232158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5</a:t>
            </a:r>
          </a:p>
        </p:txBody>
      </p:sp>
      <p:sp>
        <p:nvSpPr>
          <p:cNvPr id="71" name="6">
            <a:extLst>
              <a:ext uri="{FF2B5EF4-FFF2-40B4-BE49-F238E27FC236}">
                <a16:creationId xmlns:a16="http://schemas.microsoft.com/office/drawing/2014/main" id="{0B6BB373-456F-4C57-A221-903167EFB65B}"/>
              </a:ext>
            </a:extLst>
          </p:cNvPr>
          <p:cNvSpPr/>
          <p:nvPr/>
        </p:nvSpPr>
        <p:spPr>
          <a:xfrm>
            <a:off x="798022" y="281412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6</a:t>
            </a:r>
          </a:p>
        </p:txBody>
      </p:sp>
      <p:sp>
        <p:nvSpPr>
          <p:cNvPr id="72" name="7">
            <a:extLst>
              <a:ext uri="{FF2B5EF4-FFF2-40B4-BE49-F238E27FC236}">
                <a16:creationId xmlns:a16="http://schemas.microsoft.com/office/drawing/2014/main" id="{EDDAD93F-2894-4B2C-8575-555F7239BB58}"/>
              </a:ext>
            </a:extLst>
          </p:cNvPr>
          <p:cNvSpPr/>
          <p:nvPr/>
        </p:nvSpPr>
        <p:spPr>
          <a:xfrm>
            <a:off x="798022" y="3311943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7</a:t>
            </a:r>
          </a:p>
        </p:txBody>
      </p:sp>
      <p:sp>
        <p:nvSpPr>
          <p:cNvPr id="73" name="8">
            <a:extLst>
              <a:ext uri="{FF2B5EF4-FFF2-40B4-BE49-F238E27FC236}">
                <a16:creationId xmlns:a16="http://schemas.microsoft.com/office/drawing/2014/main" id="{A0878FFD-29DE-4F97-AE8B-4D3CDB29603F}"/>
              </a:ext>
            </a:extLst>
          </p:cNvPr>
          <p:cNvSpPr/>
          <p:nvPr/>
        </p:nvSpPr>
        <p:spPr>
          <a:xfrm>
            <a:off x="798022" y="3809765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8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407EF73B-F4D4-461B-BCD9-1761ACEA83C8}"/>
              </a:ext>
            </a:extLst>
          </p:cNvPr>
          <p:cNvSpPr txBox="1"/>
          <p:nvPr/>
        </p:nvSpPr>
        <p:spPr>
          <a:xfrm>
            <a:off x="1765330" y="2579179"/>
            <a:ext cx="66041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ساهم الذكاء الاصطناعي في انشاء بيئات لعب أكثر واقعية وطبيعية (   )</a:t>
            </a:r>
          </a:p>
        </p:txBody>
      </p:sp>
      <p:pic>
        <p:nvPicPr>
          <p:cNvPr id="78" name="بطاقة">
            <a:extLst>
              <a:ext uri="{FF2B5EF4-FFF2-40B4-BE49-F238E27FC236}">
                <a16:creationId xmlns:a16="http://schemas.microsoft.com/office/drawing/2014/main" id="{A946EA59-65CF-4A6A-A312-3DB2AD908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8367" y="1338629"/>
            <a:ext cx="1115255" cy="942170"/>
          </a:xfrm>
          <a:prstGeom prst="rect">
            <a:avLst/>
          </a:prstGeom>
        </p:spPr>
      </p:pic>
      <p:pic>
        <p:nvPicPr>
          <p:cNvPr id="79" name="صورة 78" descr="صورة تحتوي على نص, نسيج&#10;&#10;تم إنشاء الوصف تلقائياً">
            <a:extLst>
              <a:ext uri="{FF2B5EF4-FFF2-40B4-BE49-F238E27FC236}">
                <a16:creationId xmlns:a16="http://schemas.microsoft.com/office/drawing/2014/main" id="{1CD3FC5A-C364-4598-A72B-74A0D15A8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03" y="5506941"/>
            <a:ext cx="2779041" cy="1208652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5591710B-68D2-4ED3-BE6E-F98363F0389B}"/>
              </a:ext>
            </a:extLst>
          </p:cNvPr>
          <p:cNvSpPr txBox="1"/>
          <p:nvPr/>
        </p:nvSpPr>
        <p:spPr>
          <a:xfrm>
            <a:off x="3351788" y="2384999"/>
            <a:ext cx="341775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اجابة خاطئة حاول مرة اخرى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43ED3633-966F-4CC4-B46E-7E4E8596CF8A}"/>
              </a:ext>
            </a:extLst>
          </p:cNvPr>
          <p:cNvSpPr txBox="1"/>
          <p:nvPr/>
        </p:nvSpPr>
        <p:spPr>
          <a:xfrm>
            <a:off x="1437573" y="2523694"/>
            <a:ext cx="71866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تتيح مستويات التحكم الدنيا في القيادة الذاتية تفعيل المكابح والتوجيه والتسارع (    )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DA127E8-01AF-4330-AEA2-3746FF23CCC9}"/>
              </a:ext>
            </a:extLst>
          </p:cNvPr>
          <p:cNvSpPr txBox="1"/>
          <p:nvPr/>
        </p:nvSpPr>
        <p:spPr>
          <a:xfrm>
            <a:off x="1368078" y="1308703"/>
            <a:ext cx="704656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يقوم بإدارة أو توجيه أو إعطاء أوامر أو تنظيم سلوك الأجهزة أو الأنظمة الأخرى باستخدام حلقات التحكم لتحقيق النتيجة المطلوبة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المراقبة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التحكم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المستشعرات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D27EBF4-976D-4374-BE2C-80B52D960B92}"/>
              </a:ext>
            </a:extLst>
          </p:cNvPr>
          <p:cNvSpPr txBox="1"/>
          <p:nvPr/>
        </p:nvSpPr>
        <p:spPr>
          <a:xfrm>
            <a:off x="2627842" y="1809714"/>
            <a:ext cx="529752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من الأمثلة على أنظمة التحكم المغلقة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غسالة الملابس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اشارة المرور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‌نظام التحكم في درجة الحرارة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A09C2CF-52F8-4D60-8D30-B7839EB00A95}"/>
              </a:ext>
            </a:extLst>
          </p:cNvPr>
          <p:cNvSpPr txBox="1"/>
          <p:nvPr/>
        </p:nvSpPr>
        <p:spPr>
          <a:xfrm>
            <a:off x="1802545" y="1435449"/>
            <a:ext cx="661209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تعتمد تقنياته على المدخلات من المستشعرات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المكابح التلقائية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التحكم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المراقبة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6C38382-3492-488A-BD79-AEDC9832DC9B}"/>
              </a:ext>
            </a:extLst>
          </p:cNvPr>
          <p:cNvSpPr txBox="1"/>
          <p:nvPr/>
        </p:nvSpPr>
        <p:spPr>
          <a:xfrm>
            <a:off x="1659546" y="1674895"/>
            <a:ext cx="670996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مجال يرتكز على إنشاء آلات ذكية تعمل وتتفاعل مثل البشر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الذكاء الاصطناعي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التقنيات الناشئة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الاتصالات الخلوية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BADFF04-BDF3-4E22-AFF5-A595C09F73A9}"/>
              </a:ext>
            </a:extLst>
          </p:cNvPr>
          <p:cNvSpPr txBox="1"/>
          <p:nvPr/>
        </p:nvSpPr>
        <p:spPr>
          <a:xfrm>
            <a:off x="1523990" y="1718826"/>
            <a:ext cx="660418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أي مما يلي لا يعد من التأثيرات الإيجابية للروبوتات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‌استخدامها لأداء مهام متكررة أو صعبة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كلفة تركيبها وتشغيلها عالية جداً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‌تقلل من تكلفة الإنتاج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2E63F57B-D6AA-4D4F-A861-D84280CA99A6}"/>
              </a:ext>
            </a:extLst>
          </p:cNvPr>
          <p:cNvSpPr txBox="1"/>
          <p:nvPr/>
        </p:nvSpPr>
        <p:spPr>
          <a:xfrm>
            <a:off x="1382374" y="1665194"/>
            <a:ext cx="679079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واقع محوسب يحاكي بيئة حقيقية ويسمح للمستخدم التفاعل معه في عالم افتراضي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الواقع المعزز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الواقع المختلط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الواقع الافتراضي</a:t>
            </a:r>
          </a:p>
        </p:txBody>
      </p:sp>
    </p:spTree>
    <p:extLst>
      <p:ext uri="{BB962C8B-B14F-4D97-AF65-F5344CB8AC3E}">
        <p14:creationId xmlns:p14="http://schemas.microsoft.com/office/powerpoint/2010/main" val="25721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بطاقة الصر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حب فلو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حب فلو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وت تنبيه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وت تنبيه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63" grpId="0"/>
      <p:bldP spid="63" grpId="1"/>
      <p:bldP spid="64" grpId="0"/>
      <p:bldP spid="64" grpId="1"/>
      <p:bldP spid="65" grpId="0"/>
      <p:bldP spid="65" grpId="1"/>
      <p:bldP spid="75" grpId="0"/>
      <p:bldP spid="75" grpId="1"/>
      <p:bldP spid="76" grpId="0"/>
      <p:bldP spid="76" grpId="1"/>
      <p:bldP spid="77" grpId="0"/>
      <p:bldP spid="77" grpId="1"/>
      <p:bldP spid="80" grpId="0"/>
      <p:bldP spid="80" grpId="1"/>
      <p:bldP spid="81" grpId="0"/>
      <p:bldP spid="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E8E082D-F73E-4068-B0FA-BB8480E7DEC8}"/>
              </a:ext>
            </a:extLst>
          </p:cNvPr>
          <p:cNvGrpSpPr/>
          <p:nvPr/>
        </p:nvGrpSpPr>
        <p:grpSpPr>
          <a:xfrm>
            <a:off x="404734" y="302571"/>
            <a:ext cx="11362545" cy="6370819"/>
            <a:chOff x="404734" y="302571"/>
            <a:chExt cx="11362545" cy="6370819"/>
          </a:xfrm>
        </p:grpSpPr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841D4BBA-22AC-479B-BB47-A67AE6DD6E71}"/>
                </a:ext>
              </a:extLst>
            </p:cNvPr>
            <p:cNvSpPr/>
            <p:nvPr/>
          </p:nvSpPr>
          <p:spPr>
            <a:xfrm>
              <a:off x="404734" y="302571"/>
              <a:ext cx="11362545" cy="63708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30000"/>
                    <a:satMod val="11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30000"/>
                    <a:satMod val="11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0189A5D-3394-4FC3-9A67-4BBEF0DBE620}"/>
                </a:ext>
              </a:extLst>
            </p:cNvPr>
            <p:cNvSpPr/>
            <p:nvPr/>
          </p:nvSpPr>
          <p:spPr>
            <a:xfrm>
              <a:off x="709969" y="703340"/>
              <a:ext cx="8614742" cy="51546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2C793C74-B444-4903-AB8F-86C344B30980}"/>
                </a:ext>
              </a:extLst>
            </p:cNvPr>
            <p:cNvSpPr/>
            <p:nvPr/>
          </p:nvSpPr>
          <p:spPr>
            <a:xfrm>
              <a:off x="1555785" y="1095135"/>
              <a:ext cx="6943629" cy="403265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4A55EC28-C8AE-4E76-B4BA-DC8AC6FBBE97}"/>
              </a:ext>
            </a:extLst>
          </p:cNvPr>
          <p:cNvSpPr/>
          <p:nvPr/>
        </p:nvSpPr>
        <p:spPr>
          <a:xfrm>
            <a:off x="404734" y="344774"/>
            <a:ext cx="11362545" cy="63708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30000"/>
                  <a:satMod val="11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30000"/>
                  <a:satMod val="11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A5E4966-E4FF-4C14-8E0B-0218CD8DD07D}"/>
              </a:ext>
            </a:extLst>
          </p:cNvPr>
          <p:cNvSpPr/>
          <p:nvPr/>
        </p:nvSpPr>
        <p:spPr>
          <a:xfrm>
            <a:off x="709969" y="745543"/>
            <a:ext cx="8614742" cy="515468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75B1230-F535-44A5-B71A-D94A56375691}"/>
              </a:ext>
            </a:extLst>
          </p:cNvPr>
          <p:cNvSpPr/>
          <p:nvPr/>
        </p:nvSpPr>
        <p:spPr>
          <a:xfrm>
            <a:off x="1555785" y="1137338"/>
            <a:ext cx="6943629" cy="4032653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999B128-B174-4AB8-8608-0E7A1CD41E9E}"/>
              </a:ext>
            </a:extLst>
          </p:cNvPr>
          <p:cNvSpPr/>
          <p:nvPr/>
        </p:nvSpPr>
        <p:spPr>
          <a:xfrm rot="16200000">
            <a:off x="4870054" y="3588860"/>
            <a:ext cx="571462" cy="534410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A4399D7-2802-48C5-9860-1115D7912E67}"/>
              </a:ext>
            </a:extLst>
          </p:cNvPr>
          <p:cNvCxnSpPr>
            <a:cxnSpLocks/>
          </p:cNvCxnSpPr>
          <p:nvPr/>
        </p:nvCxnSpPr>
        <p:spPr>
          <a:xfrm flipV="1">
            <a:off x="11787266" y="0"/>
            <a:ext cx="404734" cy="344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804EA19-5CD4-4065-ACAA-B890EBD0304C}"/>
              </a:ext>
            </a:extLst>
          </p:cNvPr>
          <p:cNvCxnSpPr>
            <a:cxnSpLocks/>
          </p:cNvCxnSpPr>
          <p:nvPr/>
        </p:nvCxnSpPr>
        <p:spPr>
          <a:xfrm flipH="1" flipV="1">
            <a:off x="26233" y="0"/>
            <a:ext cx="378501" cy="344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37A83B9-7EFE-4273-8A1B-49E89E1556A6}"/>
              </a:ext>
            </a:extLst>
          </p:cNvPr>
          <p:cNvCxnSpPr>
            <a:cxnSpLocks/>
          </p:cNvCxnSpPr>
          <p:nvPr/>
        </p:nvCxnSpPr>
        <p:spPr>
          <a:xfrm flipV="1">
            <a:off x="26233" y="6715593"/>
            <a:ext cx="378501" cy="15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452B3A0A-239D-4D13-962F-30CC1393F774}"/>
              </a:ext>
            </a:extLst>
          </p:cNvPr>
          <p:cNvCxnSpPr>
            <a:cxnSpLocks/>
          </p:cNvCxnSpPr>
          <p:nvPr/>
        </p:nvCxnSpPr>
        <p:spPr>
          <a:xfrm>
            <a:off x="11767279" y="6715593"/>
            <a:ext cx="420171" cy="1424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AE019DF-1B22-4305-92FB-3603C26C4BF8}"/>
              </a:ext>
            </a:extLst>
          </p:cNvPr>
          <p:cNvSpPr/>
          <p:nvPr/>
        </p:nvSpPr>
        <p:spPr>
          <a:xfrm>
            <a:off x="2863122" y="5214962"/>
            <a:ext cx="4332157" cy="65276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8831253-3579-4D21-AAB5-836B1D43F88E}"/>
              </a:ext>
            </a:extLst>
          </p:cNvPr>
          <p:cNvSpPr/>
          <p:nvPr/>
        </p:nvSpPr>
        <p:spPr>
          <a:xfrm>
            <a:off x="2984292" y="5473101"/>
            <a:ext cx="4059835" cy="676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C07F806-D423-4D36-A248-ACB32B851748}"/>
              </a:ext>
            </a:extLst>
          </p:cNvPr>
          <p:cNvSpPr/>
          <p:nvPr/>
        </p:nvSpPr>
        <p:spPr>
          <a:xfrm>
            <a:off x="9718203" y="1077378"/>
            <a:ext cx="1629400" cy="3017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2D896EA-929B-4FBA-A900-5B6A68ABDC7D}"/>
              </a:ext>
            </a:extLst>
          </p:cNvPr>
          <p:cNvSpPr/>
          <p:nvPr/>
        </p:nvSpPr>
        <p:spPr>
          <a:xfrm>
            <a:off x="9809631" y="1228253"/>
            <a:ext cx="1445156" cy="584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E5E6458-5787-42C0-9313-648B2BBA57C0}"/>
              </a:ext>
            </a:extLst>
          </p:cNvPr>
          <p:cNvSpPr/>
          <p:nvPr/>
        </p:nvSpPr>
        <p:spPr>
          <a:xfrm>
            <a:off x="9459120" y="2638046"/>
            <a:ext cx="2146460" cy="22337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37818622-954A-4232-8029-115197A294F2}"/>
              </a:ext>
            </a:extLst>
          </p:cNvPr>
          <p:cNvSpPr/>
          <p:nvPr/>
        </p:nvSpPr>
        <p:spPr>
          <a:xfrm>
            <a:off x="10763378" y="2949888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DE606946-EF6A-4903-B268-ADE9685A7642}"/>
              </a:ext>
            </a:extLst>
          </p:cNvPr>
          <p:cNvSpPr/>
          <p:nvPr/>
        </p:nvSpPr>
        <p:spPr>
          <a:xfrm>
            <a:off x="10763378" y="331292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C80DA235-8CEC-44C4-BE35-83C8CB09C5AA}"/>
              </a:ext>
            </a:extLst>
          </p:cNvPr>
          <p:cNvSpPr/>
          <p:nvPr/>
        </p:nvSpPr>
        <p:spPr>
          <a:xfrm>
            <a:off x="10763378" y="3657699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03B272ED-03A8-4ECD-8C49-3DC5DA638705}"/>
              </a:ext>
            </a:extLst>
          </p:cNvPr>
          <p:cNvSpPr/>
          <p:nvPr/>
        </p:nvSpPr>
        <p:spPr>
          <a:xfrm>
            <a:off x="10763378" y="3986216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A1CF020B-4F90-4C67-AA50-FEF8172E771F}"/>
              </a:ext>
            </a:extLst>
          </p:cNvPr>
          <p:cNvSpPr/>
          <p:nvPr/>
        </p:nvSpPr>
        <p:spPr>
          <a:xfrm>
            <a:off x="10294792" y="2949888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32514927-F5AB-4C8C-A01F-318E98DE197D}"/>
              </a:ext>
            </a:extLst>
          </p:cNvPr>
          <p:cNvSpPr/>
          <p:nvPr/>
        </p:nvSpPr>
        <p:spPr>
          <a:xfrm>
            <a:off x="10294792" y="331292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19302CBA-9CD0-4790-ACCC-86C56DC22B8F}"/>
              </a:ext>
            </a:extLst>
          </p:cNvPr>
          <p:cNvSpPr/>
          <p:nvPr/>
        </p:nvSpPr>
        <p:spPr>
          <a:xfrm>
            <a:off x="10294792" y="3657699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7A195EE-5475-43CF-A898-EA8F6CC91816}"/>
              </a:ext>
            </a:extLst>
          </p:cNvPr>
          <p:cNvSpPr/>
          <p:nvPr/>
        </p:nvSpPr>
        <p:spPr>
          <a:xfrm>
            <a:off x="10294792" y="3986216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C697D1B-397A-4555-8AD0-2538D4C150E6}"/>
              </a:ext>
            </a:extLst>
          </p:cNvPr>
          <p:cNvSpPr/>
          <p:nvPr/>
        </p:nvSpPr>
        <p:spPr>
          <a:xfrm>
            <a:off x="9831646" y="2947654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2A05687-9E79-41B2-B4C8-8CAE468BEB35}"/>
              </a:ext>
            </a:extLst>
          </p:cNvPr>
          <p:cNvSpPr/>
          <p:nvPr/>
        </p:nvSpPr>
        <p:spPr>
          <a:xfrm>
            <a:off x="9831646" y="3310691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8D5798F-8A3B-46F2-89B2-EDEEDD5BFCB7}"/>
              </a:ext>
            </a:extLst>
          </p:cNvPr>
          <p:cNvSpPr/>
          <p:nvPr/>
        </p:nvSpPr>
        <p:spPr>
          <a:xfrm>
            <a:off x="9831646" y="3655465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54BFE17-353E-4D65-8FBE-C5BD043C78FF}"/>
              </a:ext>
            </a:extLst>
          </p:cNvPr>
          <p:cNvSpPr/>
          <p:nvPr/>
        </p:nvSpPr>
        <p:spPr>
          <a:xfrm>
            <a:off x="9831646" y="3983982"/>
            <a:ext cx="371402" cy="2163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60" name="زر الاخضر">
            <a:extLst>
              <a:ext uri="{FF2B5EF4-FFF2-40B4-BE49-F238E27FC236}">
                <a16:creationId xmlns:a16="http://schemas.microsoft.com/office/drawing/2014/main" id="{8AF5324C-C938-4FA9-B3A0-41B7023DB732}"/>
              </a:ext>
            </a:extLst>
          </p:cNvPr>
          <p:cNvSpPr/>
          <p:nvPr/>
        </p:nvSpPr>
        <p:spPr>
          <a:xfrm>
            <a:off x="9532894" y="4524750"/>
            <a:ext cx="597503" cy="2163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298B8DE-3CF2-4AA9-88FA-94A67D8AF47D}"/>
              </a:ext>
            </a:extLst>
          </p:cNvPr>
          <p:cNvSpPr/>
          <p:nvPr/>
        </p:nvSpPr>
        <p:spPr>
          <a:xfrm>
            <a:off x="10210146" y="4524750"/>
            <a:ext cx="597503" cy="2163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زر احمر">
            <a:extLst>
              <a:ext uri="{FF2B5EF4-FFF2-40B4-BE49-F238E27FC236}">
                <a16:creationId xmlns:a16="http://schemas.microsoft.com/office/drawing/2014/main" id="{740BD7E7-5362-43A1-A627-B30BA9F7E5D9}"/>
              </a:ext>
            </a:extLst>
          </p:cNvPr>
          <p:cNvSpPr/>
          <p:nvPr/>
        </p:nvSpPr>
        <p:spPr>
          <a:xfrm>
            <a:off x="10884529" y="4522243"/>
            <a:ext cx="597503" cy="2163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1">
            <a:extLst>
              <a:ext uri="{FF2B5EF4-FFF2-40B4-BE49-F238E27FC236}">
                <a16:creationId xmlns:a16="http://schemas.microsoft.com/office/drawing/2014/main" id="{9E564AD7-E45C-41D9-83CA-4DCEA648123D}"/>
              </a:ext>
            </a:extLst>
          </p:cNvPr>
          <p:cNvSpPr/>
          <p:nvPr/>
        </p:nvSpPr>
        <p:spPr>
          <a:xfrm>
            <a:off x="8531209" y="2433709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1</a:t>
            </a:r>
          </a:p>
        </p:txBody>
      </p:sp>
      <p:sp>
        <p:nvSpPr>
          <p:cNvPr id="67" name="2">
            <a:extLst>
              <a:ext uri="{FF2B5EF4-FFF2-40B4-BE49-F238E27FC236}">
                <a16:creationId xmlns:a16="http://schemas.microsoft.com/office/drawing/2014/main" id="{D79FEE57-EC5D-43FE-9513-4E69651726D0}"/>
              </a:ext>
            </a:extLst>
          </p:cNvPr>
          <p:cNvSpPr/>
          <p:nvPr/>
        </p:nvSpPr>
        <p:spPr>
          <a:xfrm>
            <a:off x="8531209" y="2926249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2</a:t>
            </a:r>
          </a:p>
        </p:txBody>
      </p:sp>
      <p:sp>
        <p:nvSpPr>
          <p:cNvPr id="68" name="3">
            <a:extLst>
              <a:ext uri="{FF2B5EF4-FFF2-40B4-BE49-F238E27FC236}">
                <a16:creationId xmlns:a16="http://schemas.microsoft.com/office/drawing/2014/main" id="{47CE21C1-9EEA-4A57-8B6F-1FE79A19BD2A}"/>
              </a:ext>
            </a:extLst>
          </p:cNvPr>
          <p:cNvSpPr/>
          <p:nvPr/>
        </p:nvSpPr>
        <p:spPr>
          <a:xfrm>
            <a:off x="8531209" y="342407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3</a:t>
            </a:r>
          </a:p>
        </p:txBody>
      </p:sp>
      <p:sp>
        <p:nvSpPr>
          <p:cNvPr id="69" name="4">
            <a:extLst>
              <a:ext uri="{FF2B5EF4-FFF2-40B4-BE49-F238E27FC236}">
                <a16:creationId xmlns:a16="http://schemas.microsoft.com/office/drawing/2014/main" id="{8D0E8827-EA9F-41D7-8D31-799DDB7F7C1B}"/>
              </a:ext>
            </a:extLst>
          </p:cNvPr>
          <p:cNvSpPr/>
          <p:nvPr/>
        </p:nvSpPr>
        <p:spPr>
          <a:xfrm>
            <a:off x="8531209" y="3921893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4</a:t>
            </a:r>
          </a:p>
        </p:txBody>
      </p:sp>
      <p:sp>
        <p:nvSpPr>
          <p:cNvPr id="70" name="5">
            <a:extLst>
              <a:ext uri="{FF2B5EF4-FFF2-40B4-BE49-F238E27FC236}">
                <a16:creationId xmlns:a16="http://schemas.microsoft.com/office/drawing/2014/main" id="{460509C8-8675-4533-A105-7D4C9CF91F5C}"/>
              </a:ext>
            </a:extLst>
          </p:cNvPr>
          <p:cNvSpPr/>
          <p:nvPr/>
        </p:nvSpPr>
        <p:spPr>
          <a:xfrm>
            <a:off x="798022" y="232158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5</a:t>
            </a:r>
          </a:p>
        </p:txBody>
      </p:sp>
      <p:sp>
        <p:nvSpPr>
          <p:cNvPr id="71" name="6">
            <a:extLst>
              <a:ext uri="{FF2B5EF4-FFF2-40B4-BE49-F238E27FC236}">
                <a16:creationId xmlns:a16="http://schemas.microsoft.com/office/drawing/2014/main" id="{0B6BB373-456F-4C57-A221-903167EFB65B}"/>
              </a:ext>
            </a:extLst>
          </p:cNvPr>
          <p:cNvSpPr/>
          <p:nvPr/>
        </p:nvSpPr>
        <p:spPr>
          <a:xfrm>
            <a:off x="798022" y="2814121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6</a:t>
            </a:r>
          </a:p>
        </p:txBody>
      </p:sp>
      <p:sp>
        <p:nvSpPr>
          <p:cNvPr id="72" name="7">
            <a:extLst>
              <a:ext uri="{FF2B5EF4-FFF2-40B4-BE49-F238E27FC236}">
                <a16:creationId xmlns:a16="http://schemas.microsoft.com/office/drawing/2014/main" id="{EDDAD93F-2894-4B2C-8575-555F7239BB58}"/>
              </a:ext>
            </a:extLst>
          </p:cNvPr>
          <p:cNvSpPr/>
          <p:nvPr/>
        </p:nvSpPr>
        <p:spPr>
          <a:xfrm>
            <a:off x="798022" y="3311943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7</a:t>
            </a:r>
          </a:p>
        </p:txBody>
      </p:sp>
      <p:sp>
        <p:nvSpPr>
          <p:cNvPr id="73" name="8">
            <a:extLst>
              <a:ext uri="{FF2B5EF4-FFF2-40B4-BE49-F238E27FC236}">
                <a16:creationId xmlns:a16="http://schemas.microsoft.com/office/drawing/2014/main" id="{A0878FFD-29DE-4F97-AE8B-4D3CDB29603F}"/>
              </a:ext>
            </a:extLst>
          </p:cNvPr>
          <p:cNvSpPr/>
          <p:nvPr/>
        </p:nvSpPr>
        <p:spPr>
          <a:xfrm>
            <a:off x="798022" y="3809765"/>
            <a:ext cx="764341" cy="40867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5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8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407EF73B-F4D4-461B-BCD9-1761ACEA83C8}"/>
              </a:ext>
            </a:extLst>
          </p:cNvPr>
          <p:cNvSpPr txBox="1"/>
          <p:nvPr/>
        </p:nvSpPr>
        <p:spPr>
          <a:xfrm>
            <a:off x="1696772" y="1943214"/>
            <a:ext cx="634909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تقنية نظارة مايكروسوفت </a:t>
            </a:r>
            <a:r>
              <a:rPr lang="ar-SA" sz="3200" b="1" dirty="0" err="1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هولولنز</a:t>
            </a: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هي شكل محسن من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الواقع الافتراضي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الواقع المعزز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الاتصالات الخلوية</a:t>
            </a:r>
          </a:p>
        </p:txBody>
      </p:sp>
      <p:pic>
        <p:nvPicPr>
          <p:cNvPr id="78" name="بطاقة">
            <a:extLst>
              <a:ext uri="{FF2B5EF4-FFF2-40B4-BE49-F238E27FC236}">
                <a16:creationId xmlns:a16="http://schemas.microsoft.com/office/drawing/2014/main" id="{A946EA59-65CF-4A6A-A312-3DB2AD908D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8367" y="1338629"/>
            <a:ext cx="1115255" cy="942170"/>
          </a:xfrm>
          <a:prstGeom prst="rect">
            <a:avLst/>
          </a:prstGeom>
        </p:spPr>
      </p:pic>
      <p:pic>
        <p:nvPicPr>
          <p:cNvPr id="79" name="صورة 78" descr="صورة تحتوي على نص, نسيج&#10;&#10;تم إنشاء الوصف تلقائياً">
            <a:extLst>
              <a:ext uri="{FF2B5EF4-FFF2-40B4-BE49-F238E27FC236}">
                <a16:creationId xmlns:a16="http://schemas.microsoft.com/office/drawing/2014/main" id="{1CD3FC5A-C364-4598-A72B-74A0D15A8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03" y="5506941"/>
            <a:ext cx="2779041" cy="1208652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5591710B-68D2-4ED3-BE6E-F98363F0389B}"/>
              </a:ext>
            </a:extLst>
          </p:cNvPr>
          <p:cNvSpPr txBox="1"/>
          <p:nvPr/>
        </p:nvSpPr>
        <p:spPr>
          <a:xfrm>
            <a:off x="3560491" y="2523720"/>
            <a:ext cx="341775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اجابة خاطئة حاول مرة اخرى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43ED3633-966F-4CC4-B46E-7E4E8596CF8A}"/>
              </a:ext>
            </a:extLst>
          </p:cNvPr>
          <p:cNvSpPr txBox="1"/>
          <p:nvPr/>
        </p:nvSpPr>
        <p:spPr>
          <a:xfrm>
            <a:off x="1401454" y="1620222"/>
            <a:ext cx="661136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تحتوي الأجهزة الرقمية على مواد سامة تسبب تلوث التربة والهواء والماء مثل الرصاص والنيكل والزئبق يطلق عليها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النفايات الغازية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النفايات الرقمية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النفايات الصلبة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DA127E8-01AF-4330-AEA2-3746FF23CCC9}"/>
              </a:ext>
            </a:extLst>
          </p:cNvPr>
          <p:cNvSpPr txBox="1"/>
          <p:nvPr/>
        </p:nvSpPr>
        <p:spPr>
          <a:xfrm>
            <a:off x="1801639" y="1494964"/>
            <a:ext cx="636215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تقوم على مبدأ الاستفادة من وجود الجسيمات تحت الذرة في أكثر من حالة في نفس الوقت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الحوسبة السحابية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الحوسبة الكمية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الحوسبة التشاركية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D27EBF4-976D-4374-BE2C-80B52D960B92}"/>
              </a:ext>
            </a:extLst>
          </p:cNvPr>
          <p:cNvSpPr txBox="1"/>
          <p:nvPr/>
        </p:nvSpPr>
        <p:spPr>
          <a:xfrm>
            <a:off x="1777505" y="1422699"/>
            <a:ext cx="6362151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شبكة من الأجهزة والأشياء التي تحتوي على إلكترونيات وبرامج ومستشعرات وطرق اتصال تمكنها من التواصل عبر البنية التحتية لشبكة الانترنت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انترنت الاشياء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التقنيات القابلة للارتداء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‌الدفع باستخدام الأجهزة المحمولة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0A09C2CF-52F8-4D60-8D30-B7839EB00A95}"/>
              </a:ext>
            </a:extLst>
          </p:cNvPr>
          <p:cNvSpPr txBox="1"/>
          <p:nvPr/>
        </p:nvSpPr>
        <p:spPr>
          <a:xfrm>
            <a:off x="1904322" y="2358886"/>
            <a:ext cx="638677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شاشات العرض 8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K</a:t>
            </a: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تشبه وجود 4 شاشات من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K4  </a:t>
            </a: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أو 16 شاشة بنمط 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FOUL  (   )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6C38382-3492-488A-BD79-AEDC9832DC9B}"/>
              </a:ext>
            </a:extLst>
          </p:cNvPr>
          <p:cNvSpPr txBox="1"/>
          <p:nvPr/>
        </p:nvSpPr>
        <p:spPr>
          <a:xfrm>
            <a:off x="1877534" y="1830027"/>
            <a:ext cx="621601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تعد الساعات الذكية وأجهزة تتبع اللياقة البدنية والأنشطة النوعان الرئيسيان لـ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التقنيات القابلة للارتداء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انترنت الاشياء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الاتصالات الخلوية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BADFF04-BDF3-4E22-AFF5-A595C09F73A9}"/>
              </a:ext>
            </a:extLst>
          </p:cNvPr>
          <p:cNvSpPr txBox="1"/>
          <p:nvPr/>
        </p:nvSpPr>
        <p:spPr>
          <a:xfrm>
            <a:off x="2023745" y="1960839"/>
            <a:ext cx="624240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مصطلح يشير إلى توفير موارد تقنية المعلومات حسب الطلب عبر الانترنت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الحوسبة السحابية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الحوسبة الكمية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التقنيات الناشئة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2E63F57B-D6AA-4D4F-A861-D84280CA99A6}"/>
              </a:ext>
            </a:extLst>
          </p:cNvPr>
          <p:cNvSpPr txBox="1"/>
          <p:nvPr/>
        </p:nvSpPr>
        <p:spPr>
          <a:xfrm>
            <a:off x="2209359" y="2568691"/>
            <a:ext cx="551590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من أكثر أنظمة المراقبة شيوعاً أنظمة الإنذار ضد الحريق (  )</a:t>
            </a:r>
          </a:p>
        </p:txBody>
      </p:sp>
    </p:spTree>
    <p:extLst>
      <p:ext uri="{BB962C8B-B14F-4D97-AF65-F5344CB8AC3E}">
        <p14:creationId xmlns:p14="http://schemas.microsoft.com/office/powerpoint/2010/main" val="4196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بطاقة الصرا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حب فلو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حب فلو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وت تنبيه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وت تنبيه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ضغط زر صر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63" grpId="0"/>
      <p:bldP spid="63" grpId="1"/>
      <p:bldP spid="64" grpId="0"/>
      <p:bldP spid="64" grpId="1"/>
      <p:bldP spid="65" grpId="0"/>
      <p:bldP spid="65" grpId="1"/>
      <p:bldP spid="75" grpId="0"/>
      <p:bldP spid="75" grpId="1"/>
      <p:bldP spid="76" grpId="0"/>
      <p:bldP spid="76" grpId="1"/>
      <p:bldP spid="77" grpId="0"/>
      <p:bldP spid="77" grpId="1"/>
      <p:bldP spid="80" grpId="0"/>
      <p:bldP spid="80" grpId="1"/>
      <p:bldP spid="81" grpId="0"/>
      <p:bldP spid="81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599</Words>
  <Application>Microsoft Office PowerPoint</Application>
  <PresentationFormat>شاشة عريضة</PresentationFormat>
  <Paragraphs>103</Paragraphs>
  <Slides>4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Dubai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21</cp:revision>
  <dcterms:created xsi:type="dcterms:W3CDTF">2022-01-09T22:26:28Z</dcterms:created>
  <dcterms:modified xsi:type="dcterms:W3CDTF">2022-02-07T18:53:10Z</dcterms:modified>
</cp:coreProperties>
</file>