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68" r:id="rId3"/>
    <p:sldId id="286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4" r:id="rId13"/>
    <p:sldId id="282" r:id="rId14"/>
    <p:sldId id="283" r:id="rId15"/>
    <p:sldId id="285" r:id="rId1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0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D4C4"/>
    <a:srgbClr val="F9E9DE"/>
    <a:srgbClr val="C0AEA7"/>
    <a:srgbClr val="BFAD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28" y="76"/>
      </p:cViewPr>
      <p:guideLst>
        <p:guide orient="horz" pos="2137"/>
        <p:guide pos="3840"/>
        <p:guide pos="501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C34E80-8373-431C-9C26-CFC7C4100A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A884B1E-F6F9-4327-9DCC-3E4A855A8F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E3BB32B-D0BE-42D0-9371-27654B06D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01/05/43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400B41-F762-4BDF-8E55-1EEC44285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D1C73F2-7F3A-4C58-8B9C-89BA88583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42657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5B39702-B510-44B3-9CD5-260035DAE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2ED2E43-F7AD-4034-AA12-FF5B1D4BEA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2A6337B-9DDE-4B97-877A-0A5FC5AD9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01/05/43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04439EF-9E5B-4D83-B18E-087826B13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31300C1-B464-4D7F-A2F1-F466F3017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14798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6EC87580-2802-43C4-89D6-C4B37A59B0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319950B-A950-404D-9337-7A125875F9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0CA796A-28D0-4C57-863D-7428BAE07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01/05/43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E89AE4D-FE4D-471C-874B-CC5870AB0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C7AC853-B9BA-4FD2-8F96-80C5F754A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42908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6F2657E-DFFF-4814-BC9A-1E3D667E2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ACDCDFE-C2A2-4319-BC3D-B53F3A48D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F933D47-4856-422B-AA34-DE9646AA6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01/05/43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0E47B19-FDAE-48E1-929A-DDCF04AA2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56A515A-3EB6-4F63-9350-B51150C2E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98893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D7891E-4E8E-48BB-92C2-C3BA2407A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3953AA1-B39A-450D-964C-2DC865DD77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7B63C0C-433B-4682-9631-984387064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01/05/43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BD9AAA-1F70-495B-83BD-587506CFC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2D360A1-6960-4076-BB88-DDC3A945E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956998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E4C58EA-E0C9-44A0-AFBA-AE093EA8D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BAADDED-C1C3-477C-9CFA-2337E4F63E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F8E03D3-7BB7-4EC8-85AA-BEB20376F4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624683C-8F12-4A97-9ED7-0DA6B0003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01/05/43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B739270-947A-40CD-B4DE-1DA06710F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10FE59E-6C42-4048-B9E5-0A8B162BB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462675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FFA2C9B-4AF5-4B47-BFD1-45D9E89D0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4B2ADFE-FB50-4417-8351-3D2FDE963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D549366-CA24-429F-AF52-83C1ECAC5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CC91810-A95A-48A1-9400-26A152F27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04ED435-7890-431B-B2A8-15C8EB661C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DCF182D-9B3A-4DA0-AD48-6B0492CFE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01/05/43</a:t>
            </a:fld>
            <a:endParaRPr lang="ar-SA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98F3339-8366-4C36-B7B2-4A78C2DE9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2F65D7EC-65F5-4911-8C29-0374E8309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458868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4B51837-9F5F-49FC-B9BF-BB4907C70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A545E41-B88D-423E-8B66-2585F03FD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01/05/43</a:t>
            </a:fld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56F3566-7474-4940-A5ED-AEC87A610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B3A97F3-ABA6-4222-8379-983396D36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47980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3AD53AF-2F35-409A-A299-ED5E328CA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01/05/43</a:t>
            </a:fld>
            <a:endParaRPr lang="ar-SA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0A42BEC-8A3F-4EC7-BB2B-84185964C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786A8EE-7D76-482A-BC11-0BF5A8E69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71254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97987B8-4FFB-4CD7-B36C-B5B6D4F1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CD8A6E4-DC7E-4FCB-96B6-4EF1AF194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D73A9BB-63FA-48D2-BE8F-A348CF7A79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9880664-54F9-47D1-AC0D-4DBF61EC3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01/05/43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DDCF148-FC00-4877-A7FE-C7A2D4B84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D5C50E8-B335-4017-AF05-9CE4C7B8D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623468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3005EB-BFAF-4FC5-815E-D396154F2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1CAD4B7A-E044-46C6-81F8-414ACA9254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 dirty="0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FD01C79-9E13-4D3C-9413-7CA768E18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D8F6AEB-2AA4-42C4-8AA3-E5850F9EC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01/05/43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3724654-3B31-432A-B3A9-C5288BFF1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DBA6432-7A98-46CF-BA96-404C91873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185414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 l="-2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F298B9D8-B6EF-4C19-9B67-EA06DC22D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C8F5FD1-69A9-4388-9787-BB6086973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2F18C39-F6FF-4E40-9533-9EC00591D0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6CDDF-B024-4C43-AEBE-F62226B7FE94}" type="datetimeFigureOut">
              <a:rPr lang="ar-SA" smtClean="0"/>
              <a:t>01/05/43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8278CB5-CACB-41DB-8185-8C3C62DDDE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B1792B7-50D5-4EF3-8636-391870A090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289768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1A7DCDE2-1293-486E-9900-B6ED165FD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5710" y="-156907"/>
            <a:ext cx="13223652" cy="871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460AB42-FFAB-4A75-BCB6-4FFCA81DFCB2}"/>
              </a:ext>
            </a:extLst>
          </p:cNvPr>
          <p:cNvSpPr txBox="1"/>
          <p:nvPr/>
        </p:nvSpPr>
        <p:spPr>
          <a:xfrm>
            <a:off x="3566847" y="258750"/>
            <a:ext cx="38982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accent1">
                    <a:lumMod val="75000"/>
                  </a:schemeClr>
                </a:solidFill>
              </a:rPr>
              <a:t>بسم الله الرحمن الرحيم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62B7FEEC-97BB-4731-96B6-EF4E7D561740}"/>
              </a:ext>
            </a:extLst>
          </p:cNvPr>
          <p:cNvSpPr txBox="1"/>
          <p:nvPr/>
        </p:nvSpPr>
        <p:spPr>
          <a:xfrm>
            <a:off x="7741805" y="954397"/>
            <a:ext cx="389823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/>
              <a:t>التاريخ : 1 / 5 / 1443 </a:t>
            </a:r>
          </a:p>
          <a:p>
            <a:r>
              <a:rPr lang="ar-SA" sz="3200" dirty="0"/>
              <a:t>الحصة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AE578294-6013-44A7-935B-A83DBDD424BC}"/>
              </a:ext>
            </a:extLst>
          </p:cNvPr>
          <p:cNvSpPr txBox="1"/>
          <p:nvPr/>
        </p:nvSpPr>
        <p:spPr>
          <a:xfrm>
            <a:off x="3072428" y="2790775"/>
            <a:ext cx="5667375" cy="193899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سنتعرف اليوم بإذن الله على الموضوعات التي سندرسها خلال الفصل الدراسي الثاني</a:t>
            </a:r>
          </a:p>
        </p:txBody>
      </p:sp>
    </p:spTree>
    <p:extLst>
      <p:ext uri="{BB962C8B-B14F-4D97-AF65-F5344CB8AC3E}">
        <p14:creationId xmlns:p14="http://schemas.microsoft.com/office/powerpoint/2010/main" val="139780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1A7DCDE2-1293-486E-9900-B6ED165FD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65" y="-130768"/>
            <a:ext cx="12328569" cy="698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1C5026BA-4248-4255-BC13-69B90D752DEC}"/>
              </a:ext>
            </a:extLst>
          </p:cNvPr>
          <p:cNvSpPr/>
          <p:nvPr/>
        </p:nvSpPr>
        <p:spPr>
          <a:xfrm>
            <a:off x="7967662" y="918128"/>
            <a:ext cx="2896853" cy="2445488"/>
          </a:xfrm>
          <a:prstGeom prst="ellipse">
            <a:avLst/>
          </a:prstGeom>
          <a:blipFill dpi="0" rotWithShape="1">
            <a:blip r:embed="rId3"/>
            <a:srcRect/>
            <a:stretch>
              <a:fillRect r="1000"/>
            </a:stretch>
          </a:blipFill>
          <a:ln>
            <a:solidFill>
              <a:srgbClr val="BFADA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317500" prstMaterial="softEdge">
            <a:bevelT w="127000" h="1270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968BD07E-84A4-422F-9FBF-843AD2FA515F}"/>
              </a:ext>
            </a:extLst>
          </p:cNvPr>
          <p:cNvSpPr/>
          <p:nvPr/>
        </p:nvSpPr>
        <p:spPr>
          <a:xfrm>
            <a:off x="423778" y="4583995"/>
            <a:ext cx="2573080" cy="2445488"/>
          </a:xfrm>
          <a:prstGeom prst="ellipse">
            <a:avLst/>
          </a:prstGeom>
          <a:blipFill>
            <a:blip r:embed="rId4"/>
            <a:stretch>
              <a:fillRect l="1000" r="-2000"/>
            </a:stretch>
          </a:blipFill>
          <a:ln>
            <a:solidFill>
              <a:srgbClr val="BFADA3"/>
            </a:solidFill>
          </a:ln>
          <a:effectLst/>
          <a:scene3d>
            <a:camera prst="isometricOffAxis1Top"/>
            <a:lightRig rig="threePt" dir="t"/>
          </a:scene3d>
          <a:sp3d extrusionH="317500" prstMaterial="softEdge">
            <a:bevelT w="127000" h="1270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527550D5-0A73-432C-8B15-18216F625A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4442" y="213296"/>
            <a:ext cx="3600893" cy="737238"/>
          </a:xfrm>
          <a:prstGeom prst="rect">
            <a:avLst/>
          </a:prstGeom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280EF77E-659B-40D5-A0DD-A343B98B683C}"/>
              </a:ext>
            </a:extLst>
          </p:cNvPr>
          <p:cNvSpPr/>
          <p:nvPr/>
        </p:nvSpPr>
        <p:spPr>
          <a:xfrm>
            <a:off x="804863" y="4237551"/>
            <a:ext cx="2573080" cy="2445488"/>
          </a:xfrm>
          <a:prstGeom prst="ellipse">
            <a:avLst/>
          </a:prstGeom>
          <a:blipFill dpi="0" rotWithShape="1">
            <a:blip r:embed="rId6"/>
            <a:srcRect/>
            <a:stretch>
              <a:fillRect l="-4000" r="-4000"/>
            </a:stretch>
          </a:blipFill>
          <a:ln>
            <a:solidFill>
              <a:srgbClr val="BFADA3"/>
            </a:solidFill>
          </a:ln>
          <a:effectLst/>
          <a:scene3d>
            <a:camera prst="isometricOffAxis2Top"/>
            <a:lightRig rig="threePt" dir="t"/>
          </a:scene3d>
          <a:sp3d extrusionH="317500" prstMaterial="softEdge">
            <a:bevelT w="127000" h="1270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056733A1-1502-4BAB-82FF-A54E3630C4A5}"/>
              </a:ext>
            </a:extLst>
          </p:cNvPr>
          <p:cNvSpPr/>
          <p:nvPr/>
        </p:nvSpPr>
        <p:spPr>
          <a:xfrm>
            <a:off x="423778" y="3789608"/>
            <a:ext cx="2573080" cy="2445488"/>
          </a:xfrm>
          <a:prstGeom prst="ellipse">
            <a:avLst/>
          </a:prstGeom>
          <a:blipFill dpi="0" rotWithShape="1">
            <a:blip r:embed="rId7"/>
            <a:srcRect/>
            <a:stretch>
              <a:fillRect r="-4000" b="1000"/>
            </a:stretch>
          </a:blipFill>
          <a:ln>
            <a:solidFill>
              <a:srgbClr val="BFADA3"/>
            </a:solidFill>
          </a:ln>
          <a:effectLst/>
          <a:scene3d>
            <a:camera prst="isometricOffAxis2Top"/>
            <a:lightRig rig="threePt" dir="t"/>
          </a:scene3d>
          <a:sp3d extrusionH="317500" prstMaterial="softEdge">
            <a:bevelT w="127000" h="1270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58890B4-8738-4FE4-BB82-F2D5BCEE1FD9}"/>
              </a:ext>
            </a:extLst>
          </p:cNvPr>
          <p:cNvSpPr txBox="1"/>
          <p:nvPr/>
        </p:nvSpPr>
        <p:spPr>
          <a:xfrm>
            <a:off x="3566847" y="258750"/>
            <a:ext cx="38982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accent1">
                    <a:lumMod val="75000"/>
                  </a:schemeClr>
                </a:solidFill>
              </a:rPr>
              <a:t>بسم الله الرحمن الرحيم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E66558E3-3FA1-432D-ADA7-5A5D7CF73BA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011" t="37831" r="35814" b="35348"/>
          <a:stretch/>
        </p:blipFill>
        <p:spPr>
          <a:xfrm>
            <a:off x="4886867" y="1294599"/>
            <a:ext cx="2959962" cy="294295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E6BCEE5-BB06-4317-B2AC-62D653C1834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361" t="68322" r="36250" b="7442"/>
          <a:stretch/>
        </p:blipFill>
        <p:spPr>
          <a:xfrm>
            <a:off x="1449064" y="1251525"/>
            <a:ext cx="3095588" cy="293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459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1A7DCDE2-1293-486E-9900-B6ED165FD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72" y="-130768"/>
            <a:ext cx="12328569" cy="698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968BD07E-84A4-422F-9FBF-843AD2FA515F}"/>
              </a:ext>
            </a:extLst>
          </p:cNvPr>
          <p:cNvSpPr/>
          <p:nvPr/>
        </p:nvSpPr>
        <p:spPr>
          <a:xfrm>
            <a:off x="423778" y="4583995"/>
            <a:ext cx="2573080" cy="2445488"/>
          </a:xfrm>
          <a:prstGeom prst="ellipse">
            <a:avLst/>
          </a:prstGeom>
          <a:blipFill>
            <a:blip r:embed="rId3"/>
            <a:stretch>
              <a:fillRect l="1000" r="-2000"/>
            </a:stretch>
          </a:blipFill>
          <a:ln>
            <a:solidFill>
              <a:srgbClr val="BFADA3"/>
            </a:solidFill>
          </a:ln>
          <a:effectLst/>
          <a:scene3d>
            <a:camera prst="isometricOffAxis1Top"/>
            <a:lightRig rig="threePt" dir="t"/>
          </a:scene3d>
          <a:sp3d extrusionH="317500" prstMaterial="softEdge">
            <a:bevelT w="127000" h="1270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527550D5-0A73-432C-8B15-18216F625A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4856" y="263110"/>
            <a:ext cx="3600893" cy="737238"/>
          </a:xfrm>
          <a:prstGeom prst="rect">
            <a:avLst/>
          </a:prstGeom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280EF77E-659B-40D5-A0DD-A343B98B683C}"/>
              </a:ext>
            </a:extLst>
          </p:cNvPr>
          <p:cNvSpPr/>
          <p:nvPr/>
        </p:nvSpPr>
        <p:spPr>
          <a:xfrm>
            <a:off x="804863" y="4237551"/>
            <a:ext cx="2573080" cy="2445488"/>
          </a:xfrm>
          <a:prstGeom prst="ellipse">
            <a:avLst/>
          </a:prstGeom>
          <a:blipFill dpi="0" rotWithShape="1">
            <a:blip r:embed="rId5"/>
            <a:srcRect/>
            <a:stretch>
              <a:fillRect l="-4000" r="-4000"/>
            </a:stretch>
          </a:blipFill>
          <a:ln>
            <a:solidFill>
              <a:srgbClr val="BFADA3"/>
            </a:solidFill>
          </a:ln>
          <a:effectLst/>
          <a:scene3d>
            <a:camera prst="isometricOffAxis2Top"/>
            <a:lightRig rig="threePt" dir="t"/>
          </a:scene3d>
          <a:sp3d extrusionH="317500" prstMaterial="softEdge">
            <a:bevelT w="127000" h="1270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056733A1-1502-4BAB-82FF-A54E3630C4A5}"/>
              </a:ext>
            </a:extLst>
          </p:cNvPr>
          <p:cNvSpPr/>
          <p:nvPr/>
        </p:nvSpPr>
        <p:spPr>
          <a:xfrm>
            <a:off x="423778" y="3789608"/>
            <a:ext cx="2573080" cy="2445488"/>
          </a:xfrm>
          <a:prstGeom prst="ellipse">
            <a:avLst/>
          </a:prstGeom>
          <a:blipFill dpi="0" rotWithShape="1">
            <a:blip r:embed="rId6"/>
            <a:srcRect/>
            <a:stretch>
              <a:fillRect r="-4000" b="1000"/>
            </a:stretch>
          </a:blipFill>
          <a:ln>
            <a:solidFill>
              <a:srgbClr val="BFADA3"/>
            </a:solidFill>
          </a:ln>
          <a:effectLst/>
          <a:scene3d>
            <a:camera prst="isometricOffAxis2Top"/>
            <a:lightRig rig="threePt" dir="t"/>
          </a:scene3d>
          <a:sp3d extrusionH="317500" prstMaterial="softEdge">
            <a:bevelT w="127000" h="1270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1C5026BA-4248-4255-BC13-69B90D752DEC}"/>
              </a:ext>
            </a:extLst>
          </p:cNvPr>
          <p:cNvSpPr/>
          <p:nvPr/>
        </p:nvSpPr>
        <p:spPr>
          <a:xfrm>
            <a:off x="862175" y="3392488"/>
            <a:ext cx="2896853" cy="2445488"/>
          </a:xfrm>
          <a:prstGeom prst="ellipse">
            <a:avLst/>
          </a:prstGeom>
          <a:blipFill dpi="0" rotWithShape="1">
            <a:blip r:embed="rId7"/>
            <a:srcRect/>
            <a:stretch>
              <a:fillRect r="1000"/>
            </a:stretch>
          </a:blipFill>
          <a:ln>
            <a:solidFill>
              <a:srgbClr val="BFADA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OffAxis2Top"/>
            <a:lightRig rig="threePt" dir="t"/>
          </a:scene3d>
          <a:sp3d extrusionH="317500" prstMaterial="softEdge">
            <a:bevelT w="127000" h="1270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32B9589-D4A0-4032-B523-2F0CEB2D7F4A}"/>
              </a:ext>
            </a:extLst>
          </p:cNvPr>
          <p:cNvSpPr txBox="1"/>
          <p:nvPr/>
        </p:nvSpPr>
        <p:spPr>
          <a:xfrm>
            <a:off x="3566847" y="258750"/>
            <a:ext cx="38982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accent1">
                    <a:lumMod val="75000"/>
                  </a:schemeClr>
                </a:solidFill>
              </a:rPr>
              <a:t>بسم الله الرحمن الرحيم</a:t>
            </a:r>
          </a:p>
        </p:txBody>
      </p:sp>
    </p:spTree>
    <p:extLst>
      <p:ext uri="{BB962C8B-B14F-4D97-AF65-F5344CB8AC3E}">
        <p14:creationId xmlns:p14="http://schemas.microsoft.com/office/powerpoint/2010/main" val="3675839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1A7DCDE2-1293-486E-9900-B6ED165FD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4965" y="-368467"/>
            <a:ext cx="13920396" cy="872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236AEEA-5D52-493F-815E-8BCAF54AD5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37" t="21667" r="36172" b="15417"/>
          <a:stretch/>
        </p:blipFill>
        <p:spPr>
          <a:xfrm>
            <a:off x="6376737" y="132956"/>
            <a:ext cx="5119688" cy="596200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E4A6FD7-473E-4443-9A1E-7EFE554421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15" t="25556" r="34649" b="11135"/>
          <a:stretch/>
        </p:blipFill>
        <p:spPr>
          <a:xfrm>
            <a:off x="962025" y="38100"/>
            <a:ext cx="5414712" cy="605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1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1A7DCDE2-1293-486E-9900-B6ED165FD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3768" y="-130769"/>
            <a:ext cx="13191709" cy="855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FCE9E23-149A-4AF5-B8F5-AE633CFAB7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16" t="26251" r="44140" b="6944"/>
          <a:stretch/>
        </p:blipFill>
        <p:spPr>
          <a:xfrm>
            <a:off x="3714750" y="342899"/>
            <a:ext cx="4619625" cy="592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9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1A7DCDE2-1293-486E-9900-B6ED165FD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4498" y="-130769"/>
            <a:ext cx="13262440" cy="846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E41B7BC-C726-4430-ACA6-55EB762FC7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13" t="36806" r="38515" b="17500"/>
          <a:stretch/>
        </p:blipFill>
        <p:spPr>
          <a:xfrm>
            <a:off x="3014933" y="361948"/>
            <a:ext cx="5890941" cy="578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64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1A7DCDE2-1293-486E-9900-B6ED165FD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0592" y="-130769"/>
            <a:ext cx="13262440" cy="846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6BFE5BF-CBA2-4835-B4DF-3E4D2CEA57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60" t="39445" r="33125" b="17083"/>
          <a:stretch/>
        </p:blipFill>
        <p:spPr>
          <a:xfrm>
            <a:off x="1633244" y="420688"/>
            <a:ext cx="8120356" cy="551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6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29" y="-130769"/>
            <a:ext cx="13262440" cy="846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عنوان 1">
            <a:extLst>
              <a:ext uri="{FF2B5EF4-FFF2-40B4-BE49-F238E27FC236}">
                <a16:creationId xmlns:a16="http://schemas.microsoft.com/office/drawing/2014/main" id="{A7F0A68B-349F-45B5-AC46-70505AD67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>
                <a:solidFill>
                  <a:srgbClr val="FF0000"/>
                </a:solidFill>
              </a:rPr>
              <a:t>تلميذتي الغالية عليك الاهتمام بما يلي :</a:t>
            </a:r>
            <a:br>
              <a:rPr lang="ar-SA" dirty="0"/>
            </a:br>
            <a:endParaRPr lang="ar-SA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023BE9B-B13B-49FE-8458-5797DAFE59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ar-SA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الانتباه التام في الحصة ومتابعة شرح المعلمة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ar-SA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وضع الكمام دائما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ar-SA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الحرص على احضار أدوات الخاصة معك دائما وتجنب استعارة الأدوات من زميلاتك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ar-SA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في حال عدم تمكنك من الحضور للمدرسة عليك متابعة شرح الدروس في منصة مدرستي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ar-SA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الاهتمام بحل الواجبات اول بأول على منصة مدرستي </a:t>
            </a:r>
          </a:p>
        </p:txBody>
      </p:sp>
    </p:spTree>
    <p:extLst>
      <p:ext uri="{BB962C8B-B14F-4D97-AF65-F5344CB8AC3E}">
        <p14:creationId xmlns:p14="http://schemas.microsoft.com/office/powerpoint/2010/main" val="366486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1A7DCDE2-1293-486E-9900-B6ED165FD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12" y="-130768"/>
            <a:ext cx="12328569" cy="698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1C5026BA-4248-4255-BC13-69B90D752DEC}"/>
              </a:ext>
            </a:extLst>
          </p:cNvPr>
          <p:cNvSpPr/>
          <p:nvPr/>
        </p:nvSpPr>
        <p:spPr>
          <a:xfrm>
            <a:off x="8933644" y="4412512"/>
            <a:ext cx="2573080" cy="2445488"/>
          </a:xfrm>
          <a:prstGeom prst="ellipse">
            <a:avLst/>
          </a:prstGeom>
          <a:blipFill dpi="0" rotWithShape="1">
            <a:blip r:embed="rId3"/>
            <a:srcRect/>
            <a:stretch>
              <a:fillRect r="1000"/>
            </a:stretch>
          </a:blipFill>
          <a:ln>
            <a:solidFill>
              <a:srgbClr val="BFADA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elaxed">
              <a:rot lat="17373600" lon="0" rev="0"/>
            </a:camera>
            <a:lightRig rig="threePt" dir="t"/>
          </a:scene3d>
          <a:sp3d extrusionH="317500" prstMaterial="softEdge">
            <a:bevelT w="127000" h="1270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056733A1-1502-4BAB-82FF-A54E3630C4A5}"/>
              </a:ext>
            </a:extLst>
          </p:cNvPr>
          <p:cNvSpPr/>
          <p:nvPr/>
        </p:nvSpPr>
        <p:spPr>
          <a:xfrm>
            <a:off x="8377423" y="4159967"/>
            <a:ext cx="2573080" cy="2445488"/>
          </a:xfrm>
          <a:prstGeom prst="ellipse">
            <a:avLst/>
          </a:prstGeom>
          <a:blipFill dpi="0" rotWithShape="1">
            <a:blip r:embed="rId4"/>
            <a:srcRect/>
            <a:stretch>
              <a:fillRect r="-4000" b="1000"/>
            </a:stretch>
          </a:blipFill>
          <a:ln>
            <a:solidFill>
              <a:srgbClr val="BFADA3"/>
            </a:solidFill>
          </a:ln>
          <a:effectLst/>
          <a:scene3d>
            <a:camera prst="perspectiveRelaxed">
              <a:rot lat="17373600" lon="0" rev="0"/>
            </a:camera>
            <a:lightRig rig="threePt" dir="t"/>
          </a:scene3d>
          <a:sp3d extrusionH="317500" prstMaterial="softEdge">
            <a:bevelT w="127000" h="1270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280EF77E-659B-40D5-A0DD-A343B98B683C}"/>
              </a:ext>
            </a:extLst>
          </p:cNvPr>
          <p:cNvSpPr/>
          <p:nvPr/>
        </p:nvSpPr>
        <p:spPr>
          <a:xfrm>
            <a:off x="8867497" y="3655264"/>
            <a:ext cx="2573080" cy="2445488"/>
          </a:xfrm>
          <a:prstGeom prst="ellipse">
            <a:avLst/>
          </a:prstGeom>
          <a:blipFill dpi="0" rotWithShape="1">
            <a:blip r:embed="rId5"/>
            <a:srcRect/>
            <a:stretch>
              <a:fillRect l="-4000" r="-4000"/>
            </a:stretch>
          </a:blipFill>
          <a:ln>
            <a:solidFill>
              <a:srgbClr val="BFADA3"/>
            </a:solidFill>
          </a:ln>
          <a:effectLst/>
          <a:scene3d>
            <a:camera prst="perspectiveRelaxed">
              <a:rot lat="17373600" lon="0" rev="0"/>
            </a:camera>
            <a:lightRig rig="threePt" dir="t"/>
          </a:scene3d>
          <a:sp3d extrusionH="317500" prstMaterial="softEdge">
            <a:bevelT w="127000" h="1270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968BD07E-84A4-422F-9FBF-843AD2FA515F}"/>
              </a:ext>
            </a:extLst>
          </p:cNvPr>
          <p:cNvSpPr/>
          <p:nvPr/>
        </p:nvSpPr>
        <p:spPr>
          <a:xfrm>
            <a:off x="8191063" y="3276834"/>
            <a:ext cx="2573080" cy="2445488"/>
          </a:xfrm>
          <a:prstGeom prst="ellipse">
            <a:avLst/>
          </a:prstGeom>
          <a:blipFill>
            <a:blip r:embed="rId6"/>
            <a:stretch>
              <a:fillRect l="1000" r="-2000"/>
            </a:stretch>
          </a:blipFill>
          <a:ln>
            <a:solidFill>
              <a:srgbClr val="BFADA3"/>
            </a:solidFill>
          </a:ln>
          <a:effectLst/>
          <a:scene3d>
            <a:camera prst="perspectiveRelaxed">
              <a:rot lat="17373600" lon="0" rev="0"/>
            </a:camera>
            <a:lightRig rig="threePt" dir="t"/>
          </a:scene3d>
          <a:sp3d extrusionH="317500" prstMaterial="softEdge">
            <a:bevelT w="127000" h="1270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527550D5-0A73-432C-8B15-18216F625A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1063" y="310027"/>
            <a:ext cx="3600893" cy="689652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460AB42-FFAB-4A75-BCB6-4FFCA81DFCB2}"/>
              </a:ext>
            </a:extLst>
          </p:cNvPr>
          <p:cNvSpPr txBox="1"/>
          <p:nvPr/>
        </p:nvSpPr>
        <p:spPr>
          <a:xfrm>
            <a:off x="3566847" y="258750"/>
            <a:ext cx="38982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accent1">
                    <a:lumMod val="75000"/>
                  </a:schemeClr>
                </a:solidFill>
              </a:rPr>
              <a:t>بسم الله الرحمن الرحيم</a:t>
            </a:r>
          </a:p>
        </p:txBody>
      </p:sp>
    </p:spTree>
    <p:extLst>
      <p:ext uri="{BB962C8B-B14F-4D97-AF65-F5344CB8AC3E}">
        <p14:creationId xmlns:p14="http://schemas.microsoft.com/office/powerpoint/2010/main" val="65048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1A7DCDE2-1293-486E-9900-B6ED165FD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35" y="-226461"/>
            <a:ext cx="12328569" cy="698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1C5026BA-4248-4255-BC13-69B90D752DEC}"/>
              </a:ext>
            </a:extLst>
          </p:cNvPr>
          <p:cNvSpPr/>
          <p:nvPr/>
        </p:nvSpPr>
        <p:spPr>
          <a:xfrm>
            <a:off x="8933644" y="4412512"/>
            <a:ext cx="2573080" cy="2445488"/>
          </a:xfrm>
          <a:prstGeom prst="ellipse">
            <a:avLst/>
          </a:prstGeom>
          <a:blipFill dpi="0" rotWithShape="1">
            <a:blip r:embed="rId3"/>
            <a:srcRect/>
            <a:stretch>
              <a:fillRect r="1000"/>
            </a:stretch>
          </a:blipFill>
          <a:ln>
            <a:solidFill>
              <a:srgbClr val="BFADA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elaxed">
              <a:rot lat="17373600" lon="0" rev="0"/>
            </a:camera>
            <a:lightRig rig="threePt" dir="t"/>
          </a:scene3d>
          <a:sp3d extrusionH="317500" prstMaterial="softEdge">
            <a:bevelT w="127000" h="1270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056733A1-1502-4BAB-82FF-A54E3630C4A5}"/>
              </a:ext>
            </a:extLst>
          </p:cNvPr>
          <p:cNvSpPr/>
          <p:nvPr/>
        </p:nvSpPr>
        <p:spPr>
          <a:xfrm>
            <a:off x="8377423" y="4159967"/>
            <a:ext cx="2573080" cy="2445488"/>
          </a:xfrm>
          <a:prstGeom prst="ellipse">
            <a:avLst/>
          </a:prstGeom>
          <a:blipFill dpi="0" rotWithShape="1">
            <a:blip r:embed="rId4"/>
            <a:srcRect/>
            <a:stretch>
              <a:fillRect r="-4000" b="1000"/>
            </a:stretch>
          </a:blipFill>
          <a:ln>
            <a:solidFill>
              <a:srgbClr val="BFADA3"/>
            </a:solidFill>
          </a:ln>
          <a:effectLst/>
          <a:scene3d>
            <a:camera prst="perspectiveRelaxed">
              <a:rot lat="17373600" lon="0" rev="0"/>
            </a:camera>
            <a:lightRig rig="threePt" dir="t"/>
          </a:scene3d>
          <a:sp3d extrusionH="317500" prstMaterial="softEdge">
            <a:bevelT w="127000" h="1270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280EF77E-659B-40D5-A0DD-A343B98B683C}"/>
              </a:ext>
            </a:extLst>
          </p:cNvPr>
          <p:cNvSpPr/>
          <p:nvPr/>
        </p:nvSpPr>
        <p:spPr>
          <a:xfrm>
            <a:off x="8867497" y="3655264"/>
            <a:ext cx="2573080" cy="2445488"/>
          </a:xfrm>
          <a:prstGeom prst="ellipse">
            <a:avLst/>
          </a:prstGeom>
          <a:blipFill dpi="0" rotWithShape="1">
            <a:blip r:embed="rId5"/>
            <a:srcRect/>
            <a:stretch>
              <a:fillRect l="-4000" r="-4000"/>
            </a:stretch>
          </a:blipFill>
          <a:ln>
            <a:solidFill>
              <a:srgbClr val="BFADA3"/>
            </a:solidFill>
          </a:ln>
          <a:effectLst/>
          <a:scene3d>
            <a:camera prst="perspectiveRelaxed">
              <a:rot lat="17373600" lon="0" rev="0"/>
            </a:camera>
            <a:lightRig rig="threePt" dir="t"/>
          </a:scene3d>
          <a:sp3d extrusionH="317500" prstMaterial="softEdge">
            <a:bevelT w="127000" h="1270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968BD07E-84A4-422F-9FBF-843AD2FA515F}"/>
              </a:ext>
            </a:extLst>
          </p:cNvPr>
          <p:cNvSpPr/>
          <p:nvPr/>
        </p:nvSpPr>
        <p:spPr>
          <a:xfrm>
            <a:off x="7967663" y="957425"/>
            <a:ext cx="2573080" cy="2445488"/>
          </a:xfrm>
          <a:prstGeom prst="ellipse">
            <a:avLst/>
          </a:prstGeom>
          <a:blipFill>
            <a:blip r:embed="rId6"/>
            <a:stretch>
              <a:fillRect l="1000" r="-2000"/>
            </a:stretch>
          </a:blipFill>
          <a:ln>
            <a:solidFill>
              <a:srgbClr val="BFADA3"/>
            </a:solidFill>
          </a:ln>
          <a:effectLst/>
          <a:scene3d>
            <a:camera prst="orthographicFront"/>
            <a:lightRig rig="threePt" dir="t"/>
          </a:scene3d>
          <a:sp3d extrusionH="317500" prstMaterial="softEdge">
            <a:bevelT w="127000" h="1270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527550D5-0A73-432C-8B15-18216F625A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2745" y="237089"/>
            <a:ext cx="3600893" cy="689652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ECAB5B1-CA3B-4710-AD7B-5DE56F709568}"/>
              </a:ext>
            </a:extLst>
          </p:cNvPr>
          <p:cNvSpPr txBox="1"/>
          <p:nvPr/>
        </p:nvSpPr>
        <p:spPr>
          <a:xfrm>
            <a:off x="3566847" y="258750"/>
            <a:ext cx="38982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accent1">
                    <a:lumMod val="75000"/>
                  </a:schemeClr>
                </a:solidFill>
              </a:rPr>
              <a:t>بسم الله الرحمن الرحيم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040EB4D-E8C1-49BF-866C-A97CAC0649F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444" t="42480" r="35019" b="46861"/>
          <a:stretch/>
        </p:blipFill>
        <p:spPr>
          <a:xfrm>
            <a:off x="4655100" y="1517723"/>
            <a:ext cx="3081870" cy="216442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54B14652-C07A-43B9-B1EE-D9A0108AAE8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5901" t="54862" r="35850" b="33488"/>
          <a:stretch/>
        </p:blipFill>
        <p:spPr>
          <a:xfrm>
            <a:off x="1239990" y="1461902"/>
            <a:ext cx="2865109" cy="227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162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1A7DCDE2-1293-486E-9900-B6ED165FD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72" y="-130768"/>
            <a:ext cx="12328569" cy="698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1C5026BA-4248-4255-BC13-69B90D752DEC}"/>
              </a:ext>
            </a:extLst>
          </p:cNvPr>
          <p:cNvSpPr/>
          <p:nvPr/>
        </p:nvSpPr>
        <p:spPr>
          <a:xfrm>
            <a:off x="8933644" y="4412512"/>
            <a:ext cx="2573080" cy="2445488"/>
          </a:xfrm>
          <a:prstGeom prst="ellipse">
            <a:avLst/>
          </a:prstGeom>
          <a:blipFill dpi="0" rotWithShape="1">
            <a:blip r:embed="rId3"/>
            <a:srcRect/>
            <a:stretch>
              <a:fillRect r="1000"/>
            </a:stretch>
          </a:blipFill>
          <a:ln>
            <a:solidFill>
              <a:srgbClr val="BFADA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elaxed">
              <a:rot lat="17373600" lon="0" rev="0"/>
            </a:camera>
            <a:lightRig rig="threePt" dir="t"/>
          </a:scene3d>
          <a:sp3d extrusionH="317500" prstMaterial="softEdge">
            <a:bevelT w="127000" h="1270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056733A1-1502-4BAB-82FF-A54E3630C4A5}"/>
              </a:ext>
            </a:extLst>
          </p:cNvPr>
          <p:cNvSpPr/>
          <p:nvPr/>
        </p:nvSpPr>
        <p:spPr>
          <a:xfrm>
            <a:off x="8377423" y="4159967"/>
            <a:ext cx="2573080" cy="2445488"/>
          </a:xfrm>
          <a:prstGeom prst="ellipse">
            <a:avLst/>
          </a:prstGeom>
          <a:blipFill dpi="0" rotWithShape="1">
            <a:blip r:embed="rId4"/>
            <a:srcRect/>
            <a:stretch>
              <a:fillRect r="-4000" b="1000"/>
            </a:stretch>
          </a:blipFill>
          <a:ln>
            <a:solidFill>
              <a:srgbClr val="BFADA3"/>
            </a:solidFill>
          </a:ln>
          <a:effectLst/>
          <a:scene3d>
            <a:camera prst="perspectiveRelaxed">
              <a:rot lat="17373600" lon="0" rev="0"/>
            </a:camera>
            <a:lightRig rig="threePt" dir="t"/>
          </a:scene3d>
          <a:sp3d extrusionH="317500" prstMaterial="softEdge">
            <a:bevelT w="127000" h="1270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280EF77E-659B-40D5-A0DD-A343B98B683C}"/>
              </a:ext>
            </a:extLst>
          </p:cNvPr>
          <p:cNvSpPr/>
          <p:nvPr/>
        </p:nvSpPr>
        <p:spPr>
          <a:xfrm>
            <a:off x="8867497" y="3655264"/>
            <a:ext cx="2573080" cy="2445488"/>
          </a:xfrm>
          <a:prstGeom prst="ellipse">
            <a:avLst/>
          </a:prstGeom>
          <a:blipFill dpi="0" rotWithShape="1">
            <a:blip r:embed="rId5"/>
            <a:srcRect/>
            <a:stretch>
              <a:fillRect l="-4000" r="-4000"/>
            </a:stretch>
          </a:blipFill>
          <a:ln>
            <a:solidFill>
              <a:srgbClr val="BFADA3"/>
            </a:solidFill>
          </a:ln>
          <a:effectLst/>
          <a:scene3d>
            <a:camera prst="perspectiveRelaxed">
              <a:rot lat="17373600" lon="0" rev="0"/>
            </a:camera>
            <a:lightRig rig="threePt" dir="t"/>
          </a:scene3d>
          <a:sp3d extrusionH="317500" prstMaterial="softEdge">
            <a:bevelT w="127000" h="1270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968BD07E-84A4-422F-9FBF-843AD2FA515F}"/>
              </a:ext>
            </a:extLst>
          </p:cNvPr>
          <p:cNvSpPr/>
          <p:nvPr/>
        </p:nvSpPr>
        <p:spPr>
          <a:xfrm>
            <a:off x="423778" y="4583995"/>
            <a:ext cx="2573080" cy="2445488"/>
          </a:xfrm>
          <a:prstGeom prst="ellipse">
            <a:avLst/>
          </a:prstGeom>
          <a:blipFill>
            <a:blip r:embed="rId6"/>
            <a:stretch>
              <a:fillRect l="1000" r="-2000"/>
            </a:stretch>
          </a:blipFill>
          <a:ln>
            <a:solidFill>
              <a:srgbClr val="BFADA3"/>
            </a:solidFill>
          </a:ln>
          <a:effectLst/>
          <a:scene3d>
            <a:camera prst="isometricOffAxis1Top"/>
            <a:lightRig rig="threePt" dir="t"/>
          </a:scene3d>
          <a:sp3d extrusionH="317500" prstMaterial="softEdge">
            <a:bevelT w="127000" h="1270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527550D5-0A73-432C-8B15-18216F625A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4381" y="286903"/>
            <a:ext cx="3600893" cy="689652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4AD5FEE7-46DC-4EFB-9054-B70E9738D24D}"/>
              </a:ext>
            </a:extLst>
          </p:cNvPr>
          <p:cNvSpPr txBox="1"/>
          <p:nvPr/>
        </p:nvSpPr>
        <p:spPr>
          <a:xfrm>
            <a:off x="3566847" y="258750"/>
            <a:ext cx="38982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accent1">
                    <a:lumMod val="75000"/>
                  </a:schemeClr>
                </a:solidFill>
              </a:rPr>
              <a:t>بسم الله الرحمن الرحيم</a:t>
            </a:r>
          </a:p>
        </p:txBody>
      </p:sp>
    </p:spTree>
    <p:extLst>
      <p:ext uri="{BB962C8B-B14F-4D97-AF65-F5344CB8AC3E}">
        <p14:creationId xmlns:p14="http://schemas.microsoft.com/office/powerpoint/2010/main" val="2010509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1A7DCDE2-1293-486E-9900-B6ED165FD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00" y="-130768"/>
            <a:ext cx="12328569" cy="698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1C5026BA-4248-4255-BC13-69B90D752DEC}"/>
              </a:ext>
            </a:extLst>
          </p:cNvPr>
          <p:cNvSpPr/>
          <p:nvPr/>
        </p:nvSpPr>
        <p:spPr>
          <a:xfrm>
            <a:off x="8933644" y="4412512"/>
            <a:ext cx="2573080" cy="2445488"/>
          </a:xfrm>
          <a:prstGeom prst="ellipse">
            <a:avLst/>
          </a:prstGeom>
          <a:blipFill dpi="0" rotWithShape="1">
            <a:blip r:embed="rId3"/>
            <a:srcRect/>
            <a:stretch>
              <a:fillRect r="1000"/>
            </a:stretch>
          </a:blipFill>
          <a:ln>
            <a:solidFill>
              <a:srgbClr val="BFADA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elaxed">
              <a:rot lat="17373600" lon="0" rev="0"/>
            </a:camera>
            <a:lightRig rig="threePt" dir="t"/>
          </a:scene3d>
          <a:sp3d extrusionH="317500" prstMaterial="softEdge">
            <a:bevelT w="127000" h="1270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056733A1-1502-4BAB-82FF-A54E3630C4A5}"/>
              </a:ext>
            </a:extLst>
          </p:cNvPr>
          <p:cNvSpPr/>
          <p:nvPr/>
        </p:nvSpPr>
        <p:spPr>
          <a:xfrm>
            <a:off x="8377423" y="4147935"/>
            <a:ext cx="2573080" cy="2445488"/>
          </a:xfrm>
          <a:prstGeom prst="ellipse">
            <a:avLst/>
          </a:prstGeom>
          <a:blipFill dpi="0" rotWithShape="1">
            <a:blip r:embed="rId4"/>
            <a:srcRect/>
            <a:stretch>
              <a:fillRect r="-4000" b="1000"/>
            </a:stretch>
          </a:blipFill>
          <a:ln>
            <a:solidFill>
              <a:srgbClr val="BFADA3"/>
            </a:solidFill>
          </a:ln>
          <a:effectLst/>
          <a:scene3d>
            <a:camera prst="perspectiveRelaxed">
              <a:rot lat="17373600" lon="0" rev="0"/>
            </a:camera>
            <a:lightRig rig="threePt" dir="t"/>
          </a:scene3d>
          <a:sp3d extrusionH="317500" prstMaterial="softEdge">
            <a:bevelT w="127000" h="1270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280EF77E-659B-40D5-A0DD-A343B98B683C}"/>
              </a:ext>
            </a:extLst>
          </p:cNvPr>
          <p:cNvSpPr/>
          <p:nvPr/>
        </p:nvSpPr>
        <p:spPr>
          <a:xfrm>
            <a:off x="7967663" y="983512"/>
            <a:ext cx="2573080" cy="2445488"/>
          </a:xfrm>
          <a:prstGeom prst="ellipse">
            <a:avLst/>
          </a:prstGeom>
          <a:blipFill dpi="0" rotWithShape="1">
            <a:blip r:embed="rId5"/>
            <a:srcRect/>
            <a:stretch>
              <a:fillRect l="-4000" r="-4000"/>
            </a:stretch>
          </a:blipFill>
          <a:ln>
            <a:solidFill>
              <a:srgbClr val="BFADA3"/>
            </a:solidFill>
          </a:ln>
          <a:effectLst/>
          <a:scene3d>
            <a:camera prst="orthographicFront"/>
            <a:lightRig rig="threePt" dir="t"/>
          </a:scene3d>
          <a:sp3d extrusionH="317500" prstMaterial="softEdge">
            <a:bevelT w="127000" h="1270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968BD07E-84A4-422F-9FBF-843AD2FA515F}"/>
              </a:ext>
            </a:extLst>
          </p:cNvPr>
          <p:cNvSpPr/>
          <p:nvPr/>
        </p:nvSpPr>
        <p:spPr>
          <a:xfrm>
            <a:off x="423778" y="4583995"/>
            <a:ext cx="2573080" cy="2445488"/>
          </a:xfrm>
          <a:prstGeom prst="ellipse">
            <a:avLst/>
          </a:prstGeom>
          <a:blipFill>
            <a:blip r:embed="rId6"/>
            <a:stretch>
              <a:fillRect l="1000" r="-2000"/>
            </a:stretch>
          </a:blipFill>
          <a:ln>
            <a:solidFill>
              <a:srgbClr val="BFADA3"/>
            </a:solidFill>
          </a:ln>
          <a:effectLst/>
          <a:scene3d>
            <a:camera prst="isometricOffAxis1Top"/>
            <a:lightRig rig="threePt" dir="t"/>
          </a:scene3d>
          <a:sp3d extrusionH="317500" prstMaterial="softEdge">
            <a:bevelT w="127000" h="1270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527550D5-0A73-432C-8B15-18216F625A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4775" y="259501"/>
            <a:ext cx="3600893" cy="689652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EEA029A-4526-4540-9138-E3DCA1083C15}"/>
              </a:ext>
            </a:extLst>
          </p:cNvPr>
          <p:cNvSpPr txBox="1"/>
          <p:nvPr/>
        </p:nvSpPr>
        <p:spPr>
          <a:xfrm>
            <a:off x="3566847" y="124507"/>
            <a:ext cx="38982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accent1">
                    <a:lumMod val="75000"/>
                  </a:schemeClr>
                </a:solidFill>
              </a:rPr>
              <a:t>بسم الله الرحمن الرحيم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48EEFFC7-6675-4ACA-88F3-C43DCA2154C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1221" t="33334" r="25262" b="44806"/>
          <a:stretch/>
        </p:blipFill>
        <p:spPr>
          <a:xfrm>
            <a:off x="4720856" y="1384449"/>
            <a:ext cx="2917655" cy="2654031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91819A7-4FDC-441A-87FC-5A78144EA26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1408" t="58888" r="25872" b="19319"/>
          <a:stretch/>
        </p:blipFill>
        <p:spPr>
          <a:xfrm>
            <a:off x="1324590" y="1367684"/>
            <a:ext cx="2753927" cy="265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588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1A7DCDE2-1293-486E-9900-B6ED165FD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72" y="-130768"/>
            <a:ext cx="12328569" cy="698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1C5026BA-4248-4255-BC13-69B90D752DEC}"/>
              </a:ext>
            </a:extLst>
          </p:cNvPr>
          <p:cNvSpPr/>
          <p:nvPr/>
        </p:nvSpPr>
        <p:spPr>
          <a:xfrm>
            <a:off x="8933644" y="4412512"/>
            <a:ext cx="2573080" cy="2445488"/>
          </a:xfrm>
          <a:prstGeom prst="ellipse">
            <a:avLst/>
          </a:prstGeom>
          <a:blipFill dpi="0" rotWithShape="1">
            <a:blip r:embed="rId3"/>
            <a:srcRect/>
            <a:stretch>
              <a:fillRect r="1000"/>
            </a:stretch>
          </a:blipFill>
          <a:ln>
            <a:solidFill>
              <a:srgbClr val="BFADA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elaxed">
              <a:rot lat="17373600" lon="0" rev="0"/>
            </a:camera>
            <a:lightRig rig="threePt" dir="t"/>
          </a:scene3d>
          <a:sp3d extrusionH="317500" prstMaterial="softEdge">
            <a:bevelT w="127000" h="1270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056733A1-1502-4BAB-82FF-A54E3630C4A5}"/>
              </a:ext>
            </a:extLst>
          </p:cNvPr>
          <p:cNvSpPr/>
          <p:nvPr/>
        </p:nvSpPr>
        <p:spPr>
          <a:xfrm>
            <a:off x="8377423" y="4159967"/>
            <a:ext cx="2573080" cy="2445488"/>
          </a:xfrm>
          <a:prstGeom prst="ellipse">
            <a:avLst/>
          </a:prstGeom>
          <a:blipFill dpi="0" rotWithShape="1">
            <a:blip r:embed="rId4"/>
            <a:srcRect/>
            <a:stretch>
              <a:fillRect r="-4000" b="1000"/>
            </a:stretch>
          </a:blipFill>
          <a:ln>
            <a:solidFill>
              <a:srgbClr val="BFADA3"/>
            </a:solidFill>
          </a:ln>
          <a:effectLst/>
          <a:scene3d>
            <a:camera prst="perspectiveRelaxed">
              <a:rot lat="17373600" lon="0" rev="0"/>
            </a:camera>
            <a:lightRig rig="threePt" dir="t"/>
          </a:scene3d>
          <a:sp3d extrusionH="317500" prstMaterial="softEdge">
            <a:bevelT w="127000" h="1270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968BD07E-84A4-422F-9FBF-843AD2FA515F}"/>
              </a:ext>
            </a:extLst>
          </p:cNvPr>
          <p:cNvSpPr/>
          <p:nvPr/>
        </p:nvSpPr>
        <p:spPr>
          <a:xfrm>
            <a:off x="423778" y="4583995"/>
            <a:ext cx="2573080" cy="2445488"/>
          </a:xfrm>
          <a:prstGeom prst="ellipse">
            <a:avLst/>
          </a:prstGeom>
          <a:blipFill>
            <a:blip r:embed="rId5"/>
            <a:stretch>
              <a:fillRect l="1000" r="-2000"/>
            </a:stretch>
          </a:blipFill>
          <a:ln>
            <a:solidFill>
              <a:srgbClr val="BFADA3"/>
            </a:solidFill>
          </a:ln>
          <a:effectLst/>
          <a:scene3d>
            <a:camera prst="isometricOffAxis1Top"/>
            <a:lightRig rig="threePt" dir="t"/>
          </a:scene3d>
          <a:sp3d extrusionH="317500" prstMaterial="softEdge">
            <a:bevelT w="127000" h="1270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527550D5-0A73-432C-8B15-18216F625A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4856" y="263110"/>
            <a:ext cx="3600893" cy="737238"/>
          </a:xfrm>
          <a:prstGeom prst="rect">
            <a:avLst/>
          </a:prstGeom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280EF77E-659B-40D5-A0DD-A343B98B683C}"/>
              </a:ext>
            </a:extLst>
          </p:cNvPr>
          <p:cNvSpPr/>
          <p:nvPr/>
        </p:nvSpPr>
        <p:spPr>
          <a:xfrm>
            <a:off x="804863" y="4237551"/>
            <a:ext cx="2573080" cy="2445488"/>
          </a:xfrm>
          <a:prstGeom prst="ellipse">
            <a:avLst/>
          </a:prstGeom>
          <a:blipFill dpi="0" rotWithShape="1">
            <a:blip r:embed="rId7"/>
            <a:srcRect/>
            <a:stretch>
              <a:fillRect l="-4000" r="-4000"/>
            </a:stretch>
          </a:blipFill>
          <a:ln>
            <a:solidFill>
              <a:srgbClr val="BFADA3"/>
            </a:solidFill>
          </a:ln>
          <a:effectLst/>
          <a:scene3d>
            <a:camera prst="isometricOffAxis2Top"/>
            <a:lightRig rig="threePt" dir="t"/>
          </a:scene3d>
          <a:sp3d extrusionH="317500" prstMaterial="softEdge">
            <a:bevelT w="127000" h="1270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8FFDF9E3-1AE1-403D-A9A1-E96C8A0248BB}"/>
              </a:ext>
            </a:extLst>
          </p:cNvPr>
          <p:cNvSpPr txBox="1"/>
          <p:nvPr/>
        </p:nvSpPr>
        <p:spPr>
          <a:xfrm>
            <a:off x="3566847" y="258750"/>
            <a:ext cx="38982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accent1">
                    <a:lumMod val="75000"/>
                  </a:schemeClr>
                </a:solidFill>
              </a:rPr>
              <a:t>بسم الله الرحمن الرحيم</a:t>
            </a:r>
          </a:p>
        </p:txBody>
      </p:sp>
    </p:spTree>
    <p:extLst>
      <p:ext uri="{BB962C8B-B14F-4D97-AF65-F5344CB8AC3E}">
        <p14:creationId xmlns:p14="http://schemas.microsoft.com/office/powerpoint/2010/main" val="3212809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1A7DCDE2-1293-486E-9900-B6ED165FD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32" y="-45706"/>
            <a:ext cx="12328569" cy="698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1C5026BA-4248-4255-BC13-69B90D752DEC}"/>
              </a:ext>
            </a:extLst>
          </p:cNvPr>
          <p:cNvSpPr/>
          <p:nvPr/>
        </p:nvSpPr>
        <p:spPr>
          <a:xfrm>
            <a:off x="8933644" y="4412512"/>
            <a:ext cx="2573080" cy="2445488"/>
          </a:xfrm>
          <a:prstGeom prst="ellipse">
            <a:avLst/>
          </a:prstGeom>
          <a:blipFill dpi="0" rotWithShape="1">
            <a:blip r:embed="rId3"/>
            <a:srcRect/>
            <a:stretch>
              <a:fillRect r="1000"/>
            </a:stretch>
          </a:blipFill>
          <a:ln>
            <a:solidFill>
              <a:srgbClr val="BFADA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elaxed">
              <a:rot lat="17373600" lon="0" rev="0"/>
            </a:camera>
            <a:lightRig rig="threePt" dir="t"/>
          </a:scene3d>
          <a:sp3d extrusionH="317500" prstMaterial="softEdge">
            <a:bevelT w="127000" h="1270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056733A1-1502-4BAB-82FF-A54E3630C4A5}"/>
              </a:ext>
            </a:extLst>
          </p:cNvPr>
          <p:cNvSpPr/>
          <p:nvPr/>
        </p:nvSpPr>
        <p:spPr>
          <a:xfrm>
            <a:off x="7967663" y="1009488"/>
            <a:ext cx="2573080" cy="2445488"/>
          </a:xfrm>
          <a:prstGeom prst="ellipse">
            <a:avLst/>
          </a:prstGeom>
          <a:blipFill dpi="0" rotWithShape="1">
            <a:blip r:embed="rId4"/>
            <a:srcRect/>
            <a:stretch>
              <a:fillRect r="-4000" b="1000"/>
            </a:stretch>
          </a:blipFill>
          <a:ln>
            <a:solidFill>
              <a:srgbClr val="BFADA3"/>
            </a:solidFill>
          </a:ln>
          <a:effectLst/>
          <a:scene3d>
            <a:camera prst="orthographicFront"/>
            <a:lightRig rig="threePt" dir="t"/>
          </a:scene3d>
          <a:sp3d extrusionH="317500" prstMaterial="softEdge">
            <a:bevelT w="127000" h="1270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968BD07E-84A4-422F-9FBF-843AD2FA515F}"/>
              </a:ext>
            </a:extLst>
          </p:cNvPr>
          <p:cNvSpPr/>
          <p:nvPr/>
        </p:nvSpPr>
        <p:spPr>
          <a:xfrm>
            <a:off x="423778" y="4583995"/>
            <a:ext cx="2573080" cy="2445488"/>
          </a:xfrm>
          <a:prstGeom prst="ellipse">
            <a:avLst/>
          </a:prstGeom>
          <a:blipFill>
            <a:blip r:embed="rId5"/>
            <a:stretch>
              <a:fillRect l="1000" r="-2000"/>
            </a:stretch>
          </a:blipFill>
          <a:ln>
            <a:solidFill>
              <a:srgbClr val="BFADA3"/>
            </a:solidFill>
          </a:ln>
          <a:effectLst/>
          <a:scene3d>
            <a:camera prst="isometricOffAxis1Top"/>
            <a:lightRig rig="threePt" dir="t"/>
          </a:scene3d>
          <a:sp3d extrusionH="317500" prstMaterial="softEdge">
            <a:bevelT w="127000" h="1270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527550D5-0A73-432C-8B15-18216F625A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46754" y="301820"/>
            <a:ext cx="3600893" cy="743331"/>
          </a:xfrm>
          <a:prstGeom prst="rect">
            <a:avLst/>
          </a:prstGeom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280EF77E-659B-40D5-A0DD-A343B98B683C}"/>
              </a:ext>
            </a:extLst>
          </p:cNvPr>
          <p:cNvSpPr/>
          <p:nvPr/>
        </p:nvSpPr>
        <p:spPr>
          <a:xfrm>
            <a:off x="804863" y="4237551"/>
            <a:ext cx="2573080" cy="2445488"/>
          </a:xfrm>
          <a:prstGeom prst="ellipse">
            <a:avLst/>
          </a:prstGeom>
          <a:blipFill dpi="0" rotWithShape="1">
            <a:blip r:embed="rId7"/>
            <a:srcRect/>
            <a:stretch>
              <a:fillRect l="-4000" r="-4000"/>
            </a:stretch>
          </a:blipFill>
          <a:ln>
            <a:solidFill>
              <a:srgbClr val="BFADA3"/>
            </a:solidFill>
          </a:ln>
          <a:effectLst/>
          <a:scene3d>
            <a:camera prst="isometricOffAxis2Top"/>
            <a:lightRig rig="threePt" dir="t"/>
          </a:scene3d>
          <a:sp3d extrusionH="317500" prstMaterial="softEdge">
            <a:bevelT w="127000" h="1270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DE0A9991-3DFD-4442-974F-AE07AA4FAFA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 t="40930" r="35019" b="31783"/>
          <a:stretch/>
        </p:blipFill>
        <p:spPr>
          <a:xfrm>
            <a:off x="4945493" y="1045151"/>
            <a:ext cx="2755003" cy="2822738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FF47F5D2-0B37-4A4D-A4C0-9D129CAAE03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 t="72558" r="34649" b="12404"/>
          <a:stretch/>
        </p:blipFill>
        <p:spPr>
          <a:xfrm>
            <a:off x="1281224" y="1520553"/>
            <a:ext cx="3397102" cy="187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63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1A7DCDE2-1293-486E-9900-B6ED165FD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72" y="-130768"/>
            <a:ext cx="12328569" cy="698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1C5026BA-4248-4255-BC13-69B90D752DEC}"/>
              </a:ext>
            </a:extLst>
          </p:cNvPr>
          <p:cNvSpPr/>
          <p:nvPr/>
        </p:nvSpPr>
        <p:spPr>
          <a:xfrm>
            <a:off x="8933644" y="4412512"/>
            <a:ext cx="2573080" cy="2445488"/>
          </a:xfrm>
          <a:prstGeom prst="ellipse">
            <a:avLst/>
          </a:prstGeom>
          <a:blipFill dpi="0" rotWithShape="1">
            <a:blip r:embed="rId3"/>
            <a:srcRect/>
            <a:stretch>
              <a:fillRect r="1000"/>
            </a:stretch>
          </a:blipFill>
          <a:ln>
            <a:solidFill>
              <a:srgbClr val="BFADA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elaxed">
              <a:rot lat="17373600" lon="0" rev="0"/>
            </a:camera>
            <a:lightRig rig="threePt" dir="t"/>
          </a:scene3d>
          <a:sp3d extrusionH="317500" prstMaterial="softEdge">
            <a:bevelT w="127000" h="1270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968BD07E-84A4-422F-9FBF-843AD2FA515F}"/>
              </a:ext>
            </a:extLst>
          </p:cNvPr>
          <p:cNvSpPr/>
          <p:nvPr/>
        </p:nvSpPr>
        <p:spPr>
          <a:xfrm>
            <a:off x="423778" y="4583995"/>
            <a:ext cx="2573080" cy="2445488"/>
          </a:xfrm>
          <a:prstGeom prst="ellipse">
            <a:avLst/>
          </a:prstGeom>
          <a:blipFill>
            <a:blip r:embed="rId4"/>
            <a:stretch>
              <a:fillRect l="1000" r="-2000"/>
            </a:stretch>
          </a:blipFill>
          <a:ln>
            <a:solidFill>
              <a:srgbClr val="BFADA3"/>
            </a:solidFill>
          </a:ln>
          <a:effectLst/>
          <a:scene3d>
            <a:camera prst="isometricOffAxis1Top"/>
            <a:lightRig rig="threePt" dir="t"/>
          </a:scene3d>
          <a:sp3d extrusionH="317500" prstMaterial="softEdge">
            <a:bevelT w="127000" h="1270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527550D5-0A73-432C-8B15-18216F625A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4856" y="263110"/>
            <a:ext cx="3600893" cy="737238"/>
          </a:xfrm>
          <a:prstGeom prst="rect">
            <a:avLst/>
          </a:prstGeom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280EF77E-659B-40D5-A0DD-A343B98B683C}"/>
              </a:ext>
            </a:extLst>
          </p:cNvPr>
          <p:cNvSpPr/>
          <p:nvPr/>
        </p:nvSpPr>
        <p:spPr>
          <a:xfrm>
            <a:off x="804863" y="4237551"/>
            <a:ext cx="2573080" cy="2445488"/>
          </a:xfrm>
          <a:prstGeom prst="ellipse">
            <a:avLst/>
          </a:prstGeom>
          <a:blipFill dpi="0" rotWithShape="1">
            <a:blip r:embed="rId6"/>
            <a:srcRect/>
            <a:stretch>
              <a:fillRect l="-4000" r="-4000"/>
            </a:stretch>
          </a:blipFill>
          <a:ln>
            <a:solidFill>
              <a:srgbClr val="BFADA3"/>
            </a:solidFill>
          </a:ln>
          <a:effectLst/>
          <a:scene3d>
            <a:camera prst="isometricOffAxis2Top"/>
            <a:lightRig rig="threePt" dir="t"/>
          </a:scene3d>
          <a:sp3d extrusionH="317500" prstMaterial="softEdge">
            <a:bevelT w="127000" h="1270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056733A1-1502-4BAB-82FF-A54E3630C4A5}"/>
              </a:ext>
            </a:extLst>
          </p:cNvPr>
          <p:cNvSpPr/>
          <p:nvPr/>
        </p:nvSpPr>
        <p:spPr>
          <a:xfrm>
            <a:off x="423778" y="3789608"/>
            <a:ext cx="2573080" cy="2445488"/>
          </a:xfrm>
          <a:prstGeom prst="ellipse">
            <a:avLst/>
          </a:prstGeom>
          <a:blipFill dpi="0" rotWithShape="1">
            <a:blip r:embed="rId7"/>
            <a:srcRect/>
            <a:stretch>
              <a:fillRect r="-4000" b="1000"/>
            </a:stretch>
          </a:blipFill>
          <a:ln>
            <a:solidFill>
              <a:srgbClr val="BFADA3"/>
            </a:solidFill>
          </a:ln>
          <a:effectLst/>
          <a:scene3d>
            <a:camera prst="isometricOffAxis2Top"/>
            <a:lightRig rig="threePt" dir="t"/>
          </a:scene3d>
          <a:sp3d extrusionH="317500" prstMaterial="softEdge">
            <a:bevelT w="127000" h="1270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626575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105</Words>
  <Application>Microsoft Office PowerPoint</Application>
  <PresentationFormat>شاشة عريضة</PresentationFormat>
  <Paragraphs>17</Paragraphs>
  <Slides>15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نسق Office</vt:lpstr>
      <vt:lpstr>عرض تقديمي في PowerPoint</vt:lpstr>
      <vt:lpstr>تلميذتي الغالية عليك الاهتمام بما يلي :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وديان الردادي</dc:creator>
  <cp:lastModifiedBy>وديان الردادي</cp:lastModifiedBy>
  <cp:revision>7</cp:revision>
  <dcterms:created xsi:type="dcterms:W3CDTF">2021-08-27T00:57:32Z</dcterms:created>
  <dcterms:modified xsi:type="dcterms:W3CDTF">2021-12-05T06:40:42Z</dcterms:modified>
</cp:coreProperties>
</file>