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25B8-06B2-475A-82C8-570E4F208328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AC30-3263-47F8-B2A2-C1FD993C13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0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25B8-06B2-475A-82C8-570E4F208328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AC30-3263-47F8-B2A2-C1FD993C13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0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7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7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3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8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6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2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2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7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2016-09-18T20:02:47Z</dcterms:created>
  <dcterms:modified xsi:type="dcterms:W3CDTF">2016-09-18T20:02:47Z</dcterms:modified>
</cp:coreProperties>
</file>