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7" r:id="rId2"/>
    <p:sldId id="259" r:id="rId3"/>
    <p:sldId id="258" r:id="rId4"/>
    <p:sldId id="260" r:id="rId5"/>
    <p:sldId id="262" r:id="rId6"/>
    <p:sldId id="263" r:id="rId7"/>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4A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4" d="100"/>
          <a:sy n="64" d="100"/>
        </p:scale>
        <p:origin x="1340" y="3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76874A35-682E-486E-861F-59E6155D1338}" type="datetimeFigureOut">
              <a:rPr lang="ar-SA" smtClean="0"/>
              <a:t>25/07/43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900F299C-F005-4DBC-9E03-CA9E39359A26}" type="slidenum">
              <a:rPr lang="ar-SA" smtClean="0"/>
              <a:t>‹#›</a:t>
            </a:fld>
            <a:endParaRPr lang="ar-SA"/>
          </a:p>
        </p:txBody>
      </p:sp>
    </p:spTree>
    <p:extLst>
      <p:ext uri="{BB962C8B-B14F-4D97-AF65-F5344CB8AC3E}">
        <p14:creationId xmlns:p14="http://schemas.microsoft.com/office/powerpoint/2010/main" val="950288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76874A35-682E-486E-861F-59E6155D1338}" type="datetimeFigureOut">
              <a:rPr lang="ar-SA" smtClean="0"/>
              <a:t>25/07/43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900F299C-F005-4DBC-9E03-CA9E39359A26}" type="slidenum">
              <a:rPr lang="ar-SA" smtClean="0"/>
              <a:t>‹#›</a:t>
            </a:fld>
            <a:endParaRPr lang="ar-SA"/>
          </a:p>
        </p:txBody>
      </p:sp>
    </p:spTree>
    <p:extLst>
      <p:ext uri="{BB962C8B-B14F-4D97-AF65-F5344CB8AC3E}">
        <p14:creationId xmlns:p14="http://schemas.microsoft.com/office/powerpoint/2010/main" val="984864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76874A35-682E-486E-861F-59E6155D1338}" type="datetimeFigureOut">
              <a:rPr lang="ar-SA" smtClean="0"/>
              <a:t>25/07/43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900F299C-F005-4DBC-9E03-CA9E39359A26}" type="slidenum">
              <a:rPr lang="ar-SA" smtClean="0"/>
              <a:t>‹#›</a:t>
            </a:fld>
            <a:endParaRPr lang="ar-SA"/>
          </a:p>
        </p:txBody>
      </p:sp>
    </p:spTree>
    <p:extLst>
      <p:ext uri="{BB962C8B-B14F-4D97-AF65-F5344CB8AC3E}">
        <p14:creationId xmlns:p14="http://schemas.microsoft.com/office/powerpoint/2010/main" val="274337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76874A35-682E-486E-861F-59E6155D1338}" type="datetimeFigureOut">
              <a:rPr lang="ar-SA" smtClean="0"/>
              <a:t>25/07/43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900F299C-F005-4DBC-9E03-CA9E39359A26}" type="slidenum">
              <a:rPr lang="ar-SA" smtClean="0"/>
              <a:t>‹#›</a:t>
            </a:fld>
            <a:endParaRPr lang="ar-SA"/>
          </a:p>
        </p:txBody>
      </p:sp>
    </p:spTree>
    <p:extLst>
      <p:ext uri="{BB962C8B-B14F-4D97-AF65-F5344CB8AC3E}">
        <p14:creationId xmlns:p14="http://schemas.microsoft.com/office/powerpoint/2010/main" val="4024276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76874A35-682E-486E-861F-59E6155D1338}" type="datetimeFigureOut">
              <a:rPr lang="ar-SA" smtClean="0"/>
              <a:t>25/07/43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900F299C-F005-4DBC-9E03-CA9E39359A26}" type="slidenum">
              <a:rPr lang="ar-SA" smtClean="0"/>
              <a:t>‹#›</a:t>
            </a:fld>
            <a:endParaRPr lang="ar-SA"/>
          </a:p>
        </p:txBody>
      </p:sp>
    </p:spTree>
    <p:extLst>
      <p:ext uri="{BB962C8B-B14F-4D97-AF65-F5344CB8AC3E}">
        <p14:creationId xmlns:p14="http://schemas.microsoft.com/office/powerpoint/2010/main" val="3964266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76874A35-682E-486E-861F-59E6155D1338}" type="datetimeFigureOut">
              <a:rPr lang="ar-SA" smtClean="0"/>
              <a:t>25/07/43</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900F299C-F005-4DBC-9E03-CA9E39359A26}" type="slidenum">
              <a:rPr lang="ar-SA" smtClean="0"/>
              <a:t>‹#›</a:t>
            </a:fld>
            <a:endParaRPr lang="ar-SA"/>
          </a:p>
        </p:txBody>
      </p:sp>
    </p:spTree>
    <p:extLst>
      <p:ext uri="{BB962C8B-B14F-4D97-AF65-F5344CB8AC3E}">
        <p14:creationId xmlns:p14="http://schemas.microsoft.com/office/powerpoint/2010/main" val="2912322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76874A35-682E-486E-861F-59E6155D1338}" type="datetimeFigureOut">
              <a:rPr lang="ar-SA" smtClean="0"/>
              <a:t>25/07/43</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900F299C-F005-4DBC-9E03-CA9E39359A26}" type="slidenum">
              <a:rPr lang="ar-SA" smtClean="0"/>
              <a:t>‹#›</a:t>
            </a:fld>
            <a:endParaRPr lang="ar-SA"/>
          </a:p>
        </p:txBody>
      </p:sp>
    </p:spTree>
    <p:extLst>
      <p:ext uri="{BB962C8B-B14F-4D97-AF65-F5344CB8AC3E}">
        <p14:creationId xmlns:p14="http://schemas.microsoft.com/office/powerpoint/2010/main" val="626773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76874A35-682E-486E-861F-59E6155D1338}" type="datetimeFigureOut">
              <a:rPr lang="ar-SA" smtClean="0"/>
              <a:t>25/07/43</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900F299C-F005-4DBC-9E03-CA9E39359A26}" type="slidenum">
              <a:rPr lang="ar-SA" smtClean="0"/>
              <a:t>‹#›</a:t>
            </a:fld>
            <a:endParaRPr lang="ar-SA"/>
          </a:p>
        </p:txBody>
      </p:sp>
    </p:spTree>
    <p:extLst>
      <p:ext uri="{BB962C8B-B14F-4D97-AF65-F5344CB8AC3E}">
        <p14:creationId xmlns:p14="http://schemas.microsoft.com/office/powerpoint/2010/main" val="1161222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76874A35-682E-486E-861F-59E6155D1338}" type="datetimeFigureOut">
              <a:rPr lang="ar-SA" smtClean="0"/>
              <a:t>25/07/43</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900F299C-F005-4DBC-9E03-CA9E39359A26}" type="slidenum">
              <a:rPr lang="ar-SA" smtClean="0"/>
              <a:t>‹#›</a:t>
            </a:fld>
            <a:endParaRPr lang="ar-SA"/>
          </a:p>
        </p:txBody>
      </p:sp>
    </p:spTree>
    <p:extLst>
      <p:ext uri="{BB962C8B-B14F-4D97-AF65-F5344CB8AC3E}">
        <p14:creationId xmlns:p14="http://schemas.microsoft.com/office/powerpoint/2010/main" val="1447429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76874A35-682E-486E-861F-59E6155D1338}" type="datetimeFigureOut">
              <a:rPr lang="ar-SA" smtClean="0"/>
              <a:t>25/07/43</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900F299C-F005-4DBC-9E03-CA9E39359A26}" type="slidenum">
              <a:rPr lang="ar-SA" smtClean="0"/>
              <a:t>‹#›</a:t>
            </a:fld>
            <a:endParaRPr lang="ar-SA"/>
          </a:p>
        </p:txBody>
      </p:sp>
    </p:spTree>
    <p:extLst>
      <p:ext uri="{BB962C8B-B14F-4D97-AF65-F5344CB8AC3E}">
        <p14:creationId xmlns:p14="http://schemas.microsoft.com/office/powerpoint/2010/main" val="621453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76874A35-682E-486E-861F-59E6155D1338}" type="datetimeFigureOut">
              <a:rPr lang="ar-SA" smtClean="0"/>
              <a:t>25/07/43</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900F299C-F005-4DBC-9E03-CA9E39359A26}" type="slidenum">
              <a:rPr lang="ar-SA" smtClean="0"/>
              <a:t>‹#›</a:t>
            </a:fld>
            <a:endParaRPr lang="ar-SA"/>
          </a:p>
        </p:txBody>
      </p:sp>
    </p:spTree>
    <p:extLst>
      <p:ext uri="{BB962C8B-B14F-4D97-AF65-F5344CB8AC3E}">
        <p14:creationId xmlns:p14="http://schemas.microsoft.com/office/powerpoint/2010/main" val="2293252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76874A35-682E-486E-861F-59E6155D1338}" type="datetimeFigureOut">
              <a:rPr lang="ar-SA" smtClean="0"/>
              <a:t>25/07/43</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900F299C-F005-4DBC-9E03-CA9E39359A26}" type="slidenum">
              <a:rPr lang="ar-SA" smtClean="0"/>
              <a:t>‹#›</a:t>
            </a:fld>
            <a:endParaRPr lang="ar-SA"/>
          </a:p>
        </p:txBody>
      </p:sp>
    </p:spTree>
    <p:extLst>
      <p:ext uri="{BB962C8B-B14F-4D97-AF65-F5344CB8AC3E}">
        <p14:creationId xmlns:p14="http://schemas.microsoft.com/office/powerpoint/2010/main" val="12591111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gif"/><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gif"/><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4.jp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823" y="0"/>
            <a:ext cx="9257335" cy="6858000"/>
          </a:xfrm>
          <a:prstGeom prst="rect">
            <a:avLst/>
          </a:prstGeom>
        </p:spPr>
      </p:pic>
      <p:pic>
        <p:nvPicPr>
          <p:cNvPr id="4" name="صورة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4288" y="-66942"/>
            <a:ext cx="1979712" cy="6592285"/>
          </a:xfrm>
          <a:prstGeom prst="rect">
            <a:avLst/>
          </a:prstGeom>
        </p:spPr>
      </p:pic>
      <p:pic>
        <p:nvPicPr>
          <p:cNvPr id="5" name="صورة 4"/>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31707" b="14292"/>
          <a:stretch/>
        </p:blipFill>
        <p:spPr>
          <a:xfrm>
            <a:off x="1619672" y="116632"/>
            <a:ext cx="5334462" cy="1810693"/>
          </a:xfrm>
          <a:prstGeom prst="rect">
            <a:avLst/>
          </a:prstGeom>
        </p:spPr>
      </p:pic>
      <p:sp>
        <p:nvSpPr>
          <p:cNvPr id="6" name="مستطيل مستدير الزوايا 5"/>
          <p:cNvSpPr/>
          <p:nvPr/>
        </p:nvSpPr>
        <p:spPr>
          <a:xfrm>
            <a:off x="179512" y="1927325"/>
            <a:ext cx="7416824" cy="265380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chemeClr val="accent5">
                    <a:lumMod val="50000"/>
                  </a:schemeClr>
                </a:solidFill>
                <a:cs typeface="Akhbar MT" pitchFamily="2" charset="-78"/>
              </a:rPr>
              <a:t>سلام الاسلام تحيتي.... ونبض المودة هديتي.... والتقدير تاجاً ارصعه</a:t>
            </a:r>
          </a:p>
          <a:p>
            <a:pPr algn="ctr"/>
            <a:r>
              <a:rPr lang="ar-SA" b="1" dirty="0">
                <a:solidFill>
                  <a:schemeClr val="accent5">
                    <a:lumMod val="50000"/>
                  </a:schemeClr>
                </a:solidFill>
                <a:cs typeface="Akhbar MT" pitchFamily="2" charset="-78"/>
              </a:rPr>
              <a:t> </a:t>
            </a:r>
            <a:r>
              <a:rPr lang="ar-SA" b="1" dirty="0">
                <a:solidFill>
                  <a:srgbClr val="D24AA5"/>
                </a:solidFill>
                <a:cs typeface="Akhbar MT" pitchFamily="2" charset="-78"/>
              </a:rPr>
              <a:t>طالبتي /...................</a:t>
            </a:r>
          </a:p>
          <a:p>
            <a:pPr algn="ctr"/>
            <a:r>
              <a:rPr lang="ar-SA" b="1" dirty="0">
                <a:solidFill>
                  <a:schemeClr val="accent5">
                    <a:lumMod val="50000"/>
                  </a:schemeClr>
                </a:solidFill>
                <a:cs typeface="Akhbar MT" pitchFamily="2" charset="-78"/>
              </a:rPr>
              <a:t>بردة التفوق وحلة النجاح نسجتها بأنامل الجد والكفاح .... ورصعت من جمان الحياء وجوهر الاخلاق أحلى وشاح ......ونحن ومن ازهار روضتك ننسق لك أزكى معاني العرفان ورودا ....ومن كنوز معاجم اللغة ننظم أنفس كلمات الشكر والتقدير عقوداً ...</a:t>
            </a:r>
          </a:p>
          <a:p>
            <a:pPr algn="ctr"/>
            <a:r>
              <a:rPr lang="ar-SA" b="1" dirty="0">
                <a:solidFill>
                  <a:schemeClr val="accent5">
                    <a:lumMod val="50000"/>
                  </a:schemeClr>
                </a:solidFill>
                <a:cs typeface="Akhbar MT" pitchFamily="2" charset="-78"/>
              </a:rPr>
              <a:t>ونتمنى لك مستقبلاً علمياً وعملياً موفقاً وسعيداً...</a:t>
            </a:r>
          </a:p>
        </p:txBody>
      </p:sp>
      <p:sp>
        <p:nvSpPr>
          <p:cNvPr id="7" name="مستطيل مستدير الزوايا 6"/>
          <p:cNvSpPr/>
          <p:nvPr/>
        </p:nvSpPr>
        <p:spPr>
          <a:xfrm>
            <a:off x="4355976" y="5373216"/>
            <a:ext cx="2664296"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a:solidFill>
                  <a:srgbClr val="D24AA5"/>
                </a:solidFill>
                <a:cs typeface="Akhbar MT" pitchFamily="2" charset="-78"/>
              </a:rPr>
              <a:t>معلمتك /................</a:t>
            </a:r>
          </a:p>
        </p:txBody>
      </p:sp>
      <p:sp>
        <p:nvSpPr>
          <p:cNvPr id="8" name="مستطيل مستدير الزوايا 7"/>
          <p:cNvSpPr/>
          <p:nvPr/>
        </p:nvSpPr>
        <p:spPr>
          <a:xfrm>
            <a:off x="1072447" y="5385272"/>
            <a:ext cx="3271088"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a:solidFill>
                  <a:srgbClr val="D24AA5"/>
                </a:solidFill>
                <a:cs typeface="Akhbar MT" pitchFamily="2" charset="-78"/>
              </a:rPr>
              <a:t>مديرة المدرسة/................</a:t>
            </a:r>
          </a:p>
        </p:txBody>
      </p:sp>
      <p:pic>
        <p:nvPicPr>
          <p:cNvPr id="9" name="صورة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652" y="89126"/>
            <a:ext cx="1716432" cy="1078900"/>
          </a:xfrm>
          <a:prstGeom prst="rect">
            <a:avLst/>
          </a:prstGeom>
        </p:spPr>
      </p:pic>
      <p:pic>
        <p:nvPicPr>
          <p:cNvPr id="10" name="صورة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241" y="5047981"/>
            <a:ext cx="1572384" cy="1298542"/>
          </a:xfrm>
          <a:prstGeom prst="rect">
            <a:avLst/>
          </a:prstGeom>
        </p:spPr>
      </p:pic>
    </p:spTree>
    <p:extLst>
      <p:ext uri="{BB962C8B-B14F-4D97-AF65-F5344CB8AC3E}">
        <p14:creationId xmlns:p14="http://schemas.microsoft.com/office/powerpoint/2010/main" val="3366761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823" y="0"/>
            <a:ext cx="9257335" cy="6858000"/>
          </a:xfrm>
          <a:prstGeom prst="rect">
            <a:avLst/>
          </a:prstGeom>
        </p:spPr>
      </p:pic>
      <p:pic>
        <p:nvPicPr>
          <p:cNvPr id="4" name="صورة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4288" y="-66942"/>
            <a:ext cx="1979712" cy="6592285"/>
          </a:xfrm>
          <a:prstGeom prst="rect">
            <a:avLst/>
          </a:prstGeom>
        </p:spPr>
      </p:pic>
      <p:pic>
        <p:nvPicPr>
          <p:cNvPr id="5" name="صورة 4"/>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31707" b="14292"/>
          <a:stretch/>
        </p:blipFill>
        <p:spPr>
          <a:xfrm>
            <a:off x="1619672" y="116632"/>
            <a:ext cx="5334462" cy="1810693"/>
          </a:xfrm>
          <a:prstGeom prst="rect">
            <a:avLst/>
          </a:prstGeom>
        </p:spPr>
      </p:pic>
      <p:sp>
        <p:nvSpPr>
          <p:cNvPr id="6" name="مستطيل مستدير الزوايا 5"/>
          <p:cNvSpPr/>
          <p:nvPr/>
        </p:nvSpPr>
        <p:spPr>
          <a:xfrm>
            <a:off x="179512" y="1927325"/>
            <a:ext cx="7416824" cy="265380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chemeClr val="accent5">
                    <a:lumMod val="50000"/>
                  </a:schemeClr>
                </a:solidFill>
                <a:cs typeface="Akhbar MT" pitchFamily="2" charset="-78"/>
              </a:rPr>
              <a:t>سلام الاسلام تحيتي.... ونبض المودة هديتي.... والتقدير تاجاً ارصعه</a:t>
            </a:r>
          </a:p>
          <a:p>
            <a:pPr algn="ctr"/>
            <a:r>
              <a:rPr lang="ar-SA" b="1" dirty="0">
                <a:solidFill>
                  <a:schemeClr val="accent5">
                    <a:lumMod val="50000"/>
                  </a:schemeClr>
                </a:solidFill>
                <a:cs typeface="Akhbar MT" pitchFamily="2" charset="-78"/>
              </a:rPr>
              <a:t> </a:t>
            </a:r>
            <a:r>
              <a:rPr lang="ar-SA" b="1" dirty="0">
                <a:solidFill>
                  <a:srgbClr val="D24AA5"/>
                </a:solidFill>
                <a:cs typeface="Akhbar MT" pitchFamily="2" charset="-78"/>
              </a:rPr>
              <a:t>طالبتي /...................</a:t>
            </a:r>
          </a:p>
          <a:p>
            <a:pPr algn="ctr"/>
            <a:r>
              <a:rPr lang="ar-SA" b="1" dirty="0">
                <a:solidFill>
                  <a:schemeClr val="accent5">
                    <a:lumMod val="50000"/>
                  </a:schemeClr>
                </a:solidFill>
                <a:cs typeface="Akhbar MT" pitchFamily="2" charset="-78"/>
              </a:rPr>
              <a:t>بردة التفوق وحلة النجاح نسجتها بأنامل الجد والكفاح .... ورصعت من جمان الحياء وجوهر الاخلاق أحلى وشاح ......ونحن ومن ازهار روضتك ننسق لك أزكى معاني العرفان ورودا ....ومن كنوز معاجم اللغة ننظم أنفس كلمات الشكر والتقدير عقوداً ...</a:t>
            </a:r>
          </a:p>
          <a:p>
            <a:pPr algn="ctr"/>
            <a:r>
              <a:rPr lang="ar-SA" b="1" dirty="0">
                <a:solidFill>
                  <a:schemeClr val="accent5">
                    <a:lumMod val="50000"/>
                  </a:schemeClr>
                </a:solidFill>
                <a:cs typeface="Akhbar MT" pitchFamily="2" charset="-78"/>
              </a:rPr>
              <a:t>ونتمنى لك مستقبلاً علمياً وعملياً موفقاً وسعيداً...</a:t>
            </a:r>
          </a:p>
        </p:txBody>
      </p:sp>
      <p:sp>
        <p:nvSpPr>
          <p:cNvPr id="7" name="مستطيل مستدير الزوايا 6"/>
          <p:cNvSpPr/>
          <p:nvPr/>
        </p:nvSpPr>
        <p:spPr>
          <a:xfrm>
            <a:off x="4355976" y="5373216"/>
            <a:ext cx="2664296"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a:solidFill>
                  <a:srgbClr val="D24AA5"/>
                </a:solidFill>
                <a:cs typeface="Akhbar MT" pitchFamily="2" charset="-78"/>
              </a:rPr>
              <a:t>معلمتك /................</a:t>
            </a:r>
          </a:p>
        </p:txBody>
      </p:sp>
      <p:sp>
        <p:nvSpPr>
          <p:cNvPr id="8" name="مستطيل مستدير الزوايا 7"/>
          <p:cNvSpPr/>
          <p:nvPr/>
        </p:nvSpPr>
        <p:spPr>
          <a:xfrm>
            <a:off x="1072447" y="5385272"/>
            <a:ext cx="3271088"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a:solidFill>
                  <a:srgbClr val="D24AA5"/>
                </a:solidFill>
                <a:cs typeface="Akhbar MT" pitchFamily="2" charset="-78"/>
              </a:rPr>
              <a:t>مديرة المدرسة/................</a:t>
            </a:r>
          </a:p>
        </p:txBody>
      </p:sp>
      <p:pic>
        <p:nvPicPr>
          <p:cNvPr id="9" name="صورة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652" y="89126"/>
            <a:ext cx="1716432" cy="1078900"/>
          </a:xfrm>
          <a:prstGeom prst="rect">
            <a:avLst/>
          </a:prstGeom>
        </p:spPr>
      </p:pic>
      <p:pic>
        <p:nvPicPr>
          <p:cNvPr id="2" name="صورة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4758" y="4620359"/>
            <a:ext cx="1213612" cy="1505714"/>
          </a:xfrm>
          <a:prstGeom prst="rect">
            <a:avLst/>
          </a:prstGeom>
        </p:spPr>
      </p:pic>
    </p:spTree>
    <p:extLst>
      <p:ext uri="{BB962C8B-B14F-4D97-AF65-F5344CB8AC3E}">
        <p14:creationId xmlns:p14="http://schemas.microsoft.com/office/powerpoint/2010/main" val="1753252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مستطيل مستدير الزوايا 2"/>
          <p:cNvSpPr/>
          <p:nvPr/>
        </p:nvSpPr>
        <p:spPr>
          <a:xfrm>
            <a:off x="1043608" y="2132856"/>
            <a:ext cx="6912768" cy="223224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chemeClr val="tx1"/>
                </a:solidFill>
                <a:cs typeface="Akhbar MT" pitchFamily="2" charset="-78"/>
              </a:rPr>
              <a:t>تتقدم معلمة الفصل بالشكر والتقدير للطالب /......................</a:t>
            </a:r>
          </a:p>
          <a:p>
            <a:pPr algn="ctr"/>
            <a:r>
              <a:rPr lang="ar-SA" sz="2000" b="1" dirty="0">
                <a:solidFill>
                  <a:schemeClr val="tx1"/>
                </a:solidFill>
                <a:cs typeface="Akhbar MT" pitchFamily="2" charset="-78"/>
              </a:rPr>
              <a:t>على تفوقه خلال الفصل الدراسي الأول عن بعد وتجاوزه جميع المهارات المطلوبة خلال هذا الفصل كما نشكر اسرة الطفل على تعاونها معنا ...</a:t>
            </a:r>
          </a:p>
          <a:p>
            <a:pPr algn="ctr"/>
            <a:r>
              <a:rPr lang="ar-SA" sz="2000" b="1" dirty="0">
                <a:solidFill>
                  <a:schemeClr val="tx1"/>
                </a:solidFill>
                <a:cs typeface="Akhbar MT" pitchFamily="2" charset="-78"/>
              </a:rPr>
              <a:t>     وفق الله الجميع لكل خير .. </a:t>
            </a:r>
          </a:p>
        </p:txBody>
      </p:sp>
      <p:pic>
        <p:nvPicPr>
          <p:cNvPr id="4" name="صورة 3"/>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15816" y="476672"/>
            <a:ext cx="2952328" cy="1855749"/>
          </a:xfrm>
          <a:prstGeom prst="rect">
            <a:avLst/>
          </a:prstGeom>
        </p:spPr>
      </p:pic>
      <p:pic>
        <p:nvPicPr>
          <p:cNvPr id="5" name="صورة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608" y="442153"/>
            <a:ext cx="1896452" cy="1192056"/>
          </a:xfrm>
          <a:prstGeom prst="rect">
            <a:avLst/>
          </a:prstGeom>
        </p:spPr>
      </p:pic>
      <p:sp>
        <p:nvSpPr>
          <p:cNvPr id="6" name="مستطيل مستدير الزوايا 5"/>
          <p:cNvSpPr/>
          <p:nvPr/>
        </p:nvSpPr>
        <p:spPr>
          <a:xfrm>
            <a:off x="5148064" y="4365104"/>
            <a:ext cx="2664296"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a:solidFill>
                  <a:srgbClr val="D24AA5"/>
                </a:solidFill>
                <a:cs typeface="Akhbar MT" pitchFamily="2" charset="-78"/>
              </a:rPr>
              <a:t>معلمتك /................</a:t>
            </a:r>
          </a:p>
        </p:txBody>
      </p:sp>
      <p:sp>
        <p:nvSpPr>
          <p:cNvPr id="7" name="مستطيل مستدير الزوايا 6"/>
          <p:cNvSpPr/>
          <p:nvPr/>
        </p:nvSpPr>
        <p:spPr>
          <a:xfrm>
            <a:off x="1304516" y="4363564"/>
            <a:ext cx="3271088"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a:solidFill>
                  <a:srgbClr val="D24AA5"/>
                </a:solidFill>
                <a:cs typeface="Akhbar MT" pitchFamily="2" charset="-78"/>
              </a:rPr>
              <a:t>مديرة المدرسة/................</a:t>
            </a:r>
          </a:p>
        </p:txBody>
      </p:sp>
      <p:pic>
        <p:nvPicPr>
          <p:cNvPr id="9" name="صورة 8"/>
          <p:cNvPicPr>
            <a:picLocks noChangeAspect="1"/>
          </p:cNvPicPr>
          <p:nvPr/>
        </p:nvPicPr>
        <p:blipFill rotWithShape="1">
          <a:blip r:embed="rId5">
            <a:extLst>
              <a:ext uri="{28A0092B-C50C-407E-A947-70E740481C1C}">
                <a14:useLocalDpi xmlns:a14="http://schemas.microsoft.com/office/drawing/2010/main" val="0"/>
              </a:ext>
            </a:extLst>
          </a:blip>
          <a:srcRect t="1740" r="56679" b="1"/>
          <a:stretch/>
        </p:blipFill>
        <p:spPr>
          <a:xfrm>
            <a:off x="179513" y="3256756"/>
            <a:ext cx="1512168" cy="2474170"/>
          </a:xfrm>
          <a:prstGeom prst="rect">
            <a:avLst/>
          </a:prstGeom>
        </p:spPr>
      </p:pic>
    </p:spTree>
    <p:extLst>
      <p:ext uri="{BB962C8B-B14F-4D97-AF65-F5344CB8AC3E}">
        <p14:creationId xmlns:p14="http://schemas.microsoft.com/office/powerpoint/2010/main" val="425219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صورة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820" y="0"/>
            <a:ext cx="9172820" cy="6858000"/>
          </a:xfrm>
          <a:prstGeom prst="rect">
            <a:avLst/>
          </a:prstGeom>
        </p:spPr>
      </p:pic>
      <p:sp>
        <p:nvSpPr>
          <p:cNvPr id="3" name="مستطيل مستدير الزوايا 2"/>
          <p:cNvSpPr/>
          <p:nvPr/>
        </p:nvSpPr>
        <p:spPr>
          <a:xfrm>
            <a:off x="1043608" y="2132856"/>
            <a:ext cx="6912768" cy="223224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chemeClr val="tx1"/>
                </a:solidFill>
                <a:cs typeface="Akhbar MT" pitchFamily="2" charset="-78"/>
              </a:rPr>
              <a:t>تتقدم معلمة الفصل بالشكر والتقدير للطالب /......................</a:t>
            </a:r>
          </a:p>
          <a:p>
            <a:pPr algn="ctr"/>
            <a:r>
              <a:rPr lang="ar-SA" sz="2000" b="1" dirty="0">
                <a:solidFill>
                  <a:schemeClr val="tx1"/>
                </a:solidFill>
                <a:cs typeface="Akhbar MT" pitchFamily="2" charset="-78"/>
              </a:rPr>
              <a:t>على تفوقه خلال الفصل الدراسي الأول عن بعد وتجاوزه جميع المهارات المطلوبة خلال هذا الفصل كما نشكر اسرة الطفل على تعاونها معنا ...</a:t>
            </a:r>
          </a:p>
          <a:p>
            <a:pPr algn="ctr"/>
            <a:r>
              <a:rPr lang="ar-SA" sz="2000" b="1" dirty="0">
                <a:solidFill>
                  <a:schemeClr val="tx1"/>
                </a:solidFill>
                <a:cs typeface="Akhbar MT" pitchFamily="2" charset="-78"/>
              </a:rPr>
              <a:t>     وفق الله الجميع لكل خير .. </a:t>
            </a:r>
          </a:p>
        </p:txBody>
      </p:sp>
      <p:pic>
        <p:nvPicPr>
          <p:cNvPr id="4" name="صورة 3"/>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15816" y="476672"/>
            <a:ext cx="2952328" cy="1855749"/>
          </a:xfrm>
          <a:prstGeom prst="rect">
            <a:avLst/>
          </a:prstGeom>
        </p:spPr>
      </p:pic>
      <p:pic>
        <p:nvPicPr>
          <p:cNvPr id="5" name="صورة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608" y="442153"/>
            <a:ext cx="1896452" cy="1192056"/>
          </a:xfrm>
          <a:prstGeom prst="rect">
            <a:avLst/>
          </a:prstGeom>
        </p:spPr>
      </p:pic>
      <p:sp>
        <p:nvSpPr>
          <p:cNvPr id="6" name="مستطيل مستدير الزوايا 5"/>
          <p:cNvSpPr/>
          <p:nvPr/>
        </p:nvSpPr>
        <p:spPr>
          <a:xfrm>
            <a:off x="5148064" y="4365104"/>
            <a:ext cx="2664296"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a:solidFill>
                  <a:srgbClr val="D24AA5"/>
                </a:solidFill>
                <a:cs typeface="Akhbar MT" pitchFamily="2" charset="-78"/>
              </a:rPr>
              <a:t>معلمتك /................</a:t>
            </a:r>
          </a:p>
        </p:txBody>
      </p:sp>
      <p:sp>
        <p:nvSpPr>
          <p:cNvPr id="7" name="مستطيل مستدير الزوايا 6"/>
          <p:cNvSpPr/>
          <p:nvPr/>
        </p:nvSpPr>
        <p:spPr>
          <a:xfrm>
            <a:off x="1304516" y="4363564"/>
            <a:ext cx="3271088"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a:solidFill>
                  <a:srgbClr val="D24AA5"/>
                </a:solidFill>
                <a:cs typeface="Akhbar MT" pitchFamily="2" charset="-78"/>
              </a:rPr>
              <a:t>مديرة المدرسة/................</a:t>
            </a:r>
          </a:p>
        </p:txBody>
      </p:sp>
      <p:pic>
        <p:nvPicPr>
          <p:cNvPr id="10" name="صورة 9"/>
          <p:cNvPicPr>
            <a:picLocks noChangeAspect="1"/>
          </p:cNvPicPr>
          <p:nvPr/>
        </p:nvPicPr>
        <p:blipFill rotWithShape="1">
          <a:blip r:embed="rId5">
            <a:extLst>
              <a:ext uri="{28A0092B-C50C-407E-A947-70E740481C1C}">
                <a14:useLocalDpi xmlns:a14="http://schemas.microsoft.com/office/drawing/2010/main" val="0"/>
              </a:ext>
            </a:extLst>
          </a:blip>
          <a:srcRect l="50087" t="2385"/>
          <a:stretch/>
        </p:blipFill>
        <p:spPr>
          <a:xfrm>
            <a:off x="7524328" y="4135966"/>
            <a:ext cx="1532859" cy="2554538"/>
          </a:xfrm>
          <a:prstGeom prst="rect">
            <a:avLst/>
          </a:prstGeom>
        </p:spPr>
      </p:pic>
    </p:spTree>
    <p:extLst>
      <p:ext uri="{BB962C8B-B14F-4D97-AF65-F5344CB8AC3E}">
        <p14:creationId xmlns:p14="http://schemas.microsoft.com/office/powerpoint/2010/main" val="3596566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6" name="صورة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5616" y="1268760"/>
            <a:ext cx="1758982" cy="1160883"/>
          </a:xfrm>
          <a:prstGeom prst="rect">
            <a:avLst/>
          </a:prstGeom>
        </p:spPr>
      </p:pic>
      <p:pic>
        <p:nvPicPr>
          <p:cNvPr id="7" name="صورة 6"/>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t="27451" b="13103"/>
          <a:stretch/>
        </p:blipFill>
        <p:spPr>
          <a:xfrm>
            <a:off x="1835696" y="116632"/>
            <a:ext cx="2883255" cy="1077364"/>
          </a:xfrm>
          <a:prstGeom prst="rect">
            <a:avLst/>
          </a:prstGeom>
        </p:spPr>
      </p:pic>
      <p:sp>
        <p:nvSpPr>
          <p:cNvPr id="8" name="مستطيل مستدير الزوايا 7"/>
          <p:cNvSpPr/>
          <p:nvPr/>
        </p:nvSpPr>
        <p:spPr>
          <a:xfrm>
            <a:off x="1187624" y="1962476"/>
            <a:ext cx="5760640" cy="265380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chemeClr val="accent5">
                    <a:lumMod val="50000"/>
                  </a:schemeClr>
                </a:solidFill>
                <a:cs typeface="Akhbar MT" pitchFamily="2" charset="-78"/>
              </a:rPr>
              <a:t>سلام الاسلام تحيتي.... ونبض المودة هديتي.... والتقدير تاجاً ارصعه</a:t>
            </a:r>
          </a:p>
          <a:p>
            <a:pPr algn="ctr"/>
            <a:r>
              <a:rPr lang="ar-SA" b="1" dirty="0">
                <a:solidFill>
                  <a:schemeClr val="accent5">
                    <a:lumMod val="50000"/>
                  </a:schemeClr>
                </a:solidFill>
                <a:cs typeface="Akhbar MT" pitchFamily="2" charset="-78"/>
              </a:rPr>
              <a:t> </a:t>
            </a:r>
            <a:r>
              <a:rPr lang="ar-SA" b="1" dirty="0">
                <a:solidFill>
                  <a:srgbClr val="D24AA5"/>
                </a:solidFill>
                <a:cs typeface="Akhbar MT" pitchFamily="2" charset="-78"/>
              </a:rPr>
              <a:t>طالبتي /...................</a:t>
            </a:r>
          </a:p>
          <a:p>
            <a:pPr algn="ctr"/>
            <a:r>
              <a:rPr lang="ar-SA" b="1" dirty="0">
                <a:solidFill>
                  <a:schemeClr val="accent5">
                    <a:lumMod val="50000"/>
                  </a:schemeClr>
                </a:solidFill>
                <a:cs typeface="Akhbar MT" pitchFamily="2" charset="-78"/>
              </a:rPr>
              <a:t>بردة التفوق وحلة النجاح نسجتها بأنامل الجد والكفاح .... ورصعت من جمان الحياء وجوهر الاخلاق أحلى وشاح ......ونحن ومن ازهار روضتك ننسق لك أزكى معاني العرفان ورودا ....ومن كنوز معاجم اللغة ننظم أنفس كلمات الشكر والتقدير عقوداً ...</a:t>
            </a:r>
          </a:p>
          <a:p>
            <a:pPr algn="ctr"/>
            <a:r>
              <a:rPr lang="ar-SA" b="1" dirty="0">
                <a:solidFill>
                  <a:schemeClr val="accent5">
                    <a:lumMod val="50000"/>
                  </a:schemeClr>
                </a:solidFill>
                <a:cs typeface="Akhbar MT" pitchFamily="2" charset="-78"/>
              </a:rPr>
              <a:t>ونتمنى لك مستقبلاً علمياً وعملياً موفقاً وسعيداً...</a:t>
            </a:r>
          </a:p>
        </p:txBody>
      </p:sp>
      <p:sp>
        <p:nvSpPr>
          <p:cNvPr id="9" name="مستطيل مستدير الزوايا 8"/>
          <p:cNvSpPr/>
          <p:nvPr/>
        </p:nvSpPr>
        <p:spPr>
          <a:xfrm>
            <a:off x="4139952" y="4365104"/>
            <a:ext cx="2664296"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a:solidFill>
                  <a:srgbClr val="D24AA5"/>
                </a:solidFill>
                <a:cs typeface="Akhbar MT" pitchFamily="2" charset="-78"/>
              </a:rPr>
              <a:t>معلمتك /................</a:t>
            </a:r>
          </a:p>
        </p:txBody>
      </p:sp>
      <p:sp>
        <p:nvSpPr>
          <p:cNvPr id="10" name="مستطيل مستدير الزوايا 9"/>
          <p:cNvSpPr/>
          <p:nvPr/>
        </p:nvSpPr>
        <p:spPr>
          <a:xfrm>
            <a:off x="1153089" y="4346791"/>
            <a:ext cx="3271088"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a:solidFill>
                  <a:srgbClr val="D24AA5"/>
                </a:solidFill>
                <a:cs typeface="Akhbar MT" pitchFamily="2" charset="-78"/>
              </a:rPr>
              <a:t>مديرة المدرسة/................</a:t>
            </a:r>
          </a:p>
        </p:txBody>
      </p:sp>
    </p:spTree>
    <p:extLst>
      <p:ext uri="{BB962C8B-B14F-4D97-AF65-F5344CB8AC3E}">
        <p14:creationId xmlns:p14="http://schemas.microsoft.com/office/powerpoint/2010/main" val="1187465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6" name="صورة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5616" y="1268760"/>
            <a:ext cx="1758982" cy="1160883"/>
          </a:xfrm>
          <a:prstGeom prst="rect">
            <a:avLst/>
          </a:prstGeom>
        </p:spPr>
      </p:pic>
      <p:pic>
        <p:nvPicPr>
          <p:cNvPr id="7" name="صورة 6"/>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t="27451" b="13103"/>
          <a:stretch/>
        </p:blipFill>
        <p:spPr>
          <a:xfrm>
            <a:off x="1835696" y="116632"/>
            <a:ext cx="2883255" cy="1077364"/>
          </a:xfrm>
          <a:prstGeom prst="rect">
            <a:avLst/>
          </a:prstGeom>
        </p:spPr>
      </p:pic>
      <p:sp>
        <p:nvSpPr>
          <p:cNvPr id="8" name="مستطيل مستدير الزوايا 7"/>
          <p:cNvSpPr/>
          <p:nvPr/>
        </p:nvSpPr>
        <p:spPr>
          <a:xfrm>
            <a:off x="1187624" y="1962476"/>
            <a:ext cx="5760640" cy="265380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chemeClr val="accent5">
                    <a:lumMod val="50000"/>
                  </a:schemeClr>
                </a:solidFill>
                <a:cs typeface="Akhbar MT" pitchFamily="2" charset="-78"/>
              </a:rPr>
              <a:t>سلام الاسلام تحيتي.... ونبض المودة هديتي.... والتقدير تاجاً ارصعه</a:t>
            </a:r>
          </a:p>
          <a:p>
            <a:pPr algn="ctr"/>
            <a:r>
              <a:rPr lang="ar-SA" b="1" dirty="0">
                <a:solidFill>
                  <a:schemeClr val="accent5">
                    <a:lumMod val="50000"/>
                  </a:schemeClr>
                </a:solidFill>
                <a:cs typeface="Akhbar MT" pitchFamily="2" charset="-78"/>
              </a:rPr>
              <a:t> </a:t>
            </a:r>
            <a:r>
              <a:rPr lang="ar-SA" b="1" dirty="0">
                <a:solidFill>
                  <a:srgbClr val="D24AA5"/>
                </a:solidFill>
                <a:cs typeface="Akhbar MT" pitchFamily="2" charset="-78"/>
              </a:rPr>
              <a:t>طالبتي /...................</a:t>
            </a:r>
          </a:p>
          <a:p>
            <a:pPr algn="ctr"/>
            <a:r>
              <a:rPr lang="ar-SA" b="1" dirty="0">
                <a:solidFill>
                  <a:schemeClr val="accent5">
                    <a:lumMod val="50000"/>
                  </a:schemeClr>
                </a:solidFill>
                <a:cs typeface="Akhbar MT" pitchFamily="2" charset="-78"/>
              </a:rPr>
              <a:t>بردة التفوق وحلة النجاح نسجتها بأنامل الجد والكفاح .... ورصعت من جمان الحياء وجوهر الاخلاق أحلى وشاح ......ونحن ومن ازهار روضتك ننسق لك أزكى معاني العرفان ورودا ....ومن كنوز معاجم اللغة ننظم أنفس كلمات الشكر والتقدير عقوداً ...</a:t>
            </a:r>
          </a:p>
          <a:p>
            <a:pPr algn="ctr"/>
            <a:r>
              <a:rPr lang="ar-SA" b="1" dirty="0">
                <a:solidFill>
                  <a:schemeClr val="accent5">
                    <a:lumMod val="50000"/>
                  </a:schemeClr>
                </a:solidFill>
                <a:cs typeface="Akhbar MT" pitchFamily="2" charset="-78"/>
              </a:rPr>
              <a:t>ونتمنى لك مستقبلاً علمياً وعملياً موفقاً وسعيداً...</a:t>
            </a:r>
          </a:p>
        </p:txBody>
      </p:sp>
      <p:sp>
        <p:nvSpPr>
          <p:cNvPr id="9" name="مستطيل مستدير الزوايا 8"/>
          <p:cNvSpPr/>
          <p:nvPr/>
        </p:nvSpPr>
        <p:spPr>
          <a:xfrm>
            <a:off x="4139952" y="4365104"/>
            <a:ext cx="2664296"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a:solidFill>
                  <a:srgbClr val="D24AA5"/>
                </a:solidFill>
                <a:cs typeface="Akhbar MT" pitchFamily="2" charset="-78"/>
              </a:rPr>
              <a:t>معلمتك /................</a:t>
            </a:r>
          </a:p>
        </p:txBody>
      </p:sp>
      <p:sp>
        <p:nvSpPr>
          <p:cNvPr id="10" name="مستطيل مستدير الزوايا 9"/>
          <p:cNvSpPr/>
          <p:nvPr/>
        </p:nvSpPr>
        <p:spPr>
          <a:xfrm>
            <a:off x="1153089" y="4346791"/>
            <a:ext cx="3271088"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a:solidFill>
                  <a:srgbClr val="D24AA5"/>
                </a:solidFill>
                <a:cs typeface="Akhbar MT" pitchFamily="2" charset="-78"/>
              </a:rPr>
              <a:t>مديرة المدرسة/................</a:t>
            </a:r>
            <a:endParaRPr lang="ar-SA" sz="2400" b="1" dirty="0">
              <a:solidFill>
                <a:srgbClr val="D24AA5"/>
              </a:solidFill>
              <a:cs typeface="Akhbar MT" pitchFamily="2" charset="-78"/>
            </a:endParaRPr>
          </a:p>
        </p:txBody>
      </p:sp>
    </p:spTree>
    <p:extLst>
      <p:ext uri="{BB962C8B-B14F-4D97-AF65-F5344CB8AC3E}">
        <p14:creationId xmlns:p14="http://schemas.microsoft.com/office/powerpoint/2010/main" val="4256053485"/>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TotalTime>
  <Words>352</Words>
  <Application>Microsoft Office PowerPoint</Application>
  <PresentationFormat>عرض على الشاشة (4:3)</PresentationFormat>
  <Paragraphs>34</Paragraphs>
  <Slides>6</Slides>
  <Notes>0</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6</vt:i4>
      </vt:variant>
    </vt:vector>
  </HeadingPairs>
  <TitlesOfParts>
    <vt:vector size="11" baseType="lpstr">
      <vt:lpstr>Akhbar MT</vt:lpstr>
      <vt:lpstr>Arial</vt:lpstr>
      <vt:lpstr>Calibri</vt:lpstr>
      <vt:lpstr>Times New Roman</vt: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‏‏مستخدم Windows</dc:creator>
  <cp:lastModifiedBy>الصمت اجابه بارعه لايتقنها الكثيرون</cp:lastModifiedBy>
  <cp:revision>5</cp:revision>
  <dcterms:created xsi:type="dcterms:W3CDTF">2020-12-09T19:12:55Z</dcterms:created>
  <dcterms:modified xsi:type="dcterms:W3CDTF">2022-02-26T17:50:03Z</dcterms:modified>
</cp:coreProperties>
</file>