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58" r:id="rId4"/>
    <p:sldId id="260" r:id="rId5"/>
    <p:sldId id="262" r:id="rId6"/>
    <p:sldId id="263" r:id="rId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25/07/43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95028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25/07/43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98486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25/07/43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27433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25/07/43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402427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25/07/43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396426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6874A35-682E-486E-861F-59E6155D1338}" type="datetimeFigureOut">
              <a:rPr lang="ar-SA" smtClean="0"/>
              <a:t>25/07/43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291232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6874A35-682E-486E-861F-59E6155D1338}" type="datetimeFigureOut">
              <a:rPr lang="ar-SA" smtClean="0"/>
              <a:t>25/07/43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62677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6874A35-682E-486E-861F-59E6155D1338}" type="datetimeFigureOut">
              <a:rPr lang="ar-SA" smtClean="0"/>
              <a:t>25/07/43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116122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6874A35-682E-486E-861F-59E6155D1338}" type="datetimeFigureOut">
              <a:rPr lang="ar-SA" smtClean="0"/>
              <a:t>25/07/43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144742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6874A35-682E-486E-861F-59E6155D1338}" type="datetimeFigureOut">
              <a:rPr lang="ar-SA" smtClean="0"/>
              <a:t>25/07/43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62145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6874A35-682E-486E-861F-59E6155D1338}" type="datetimeFigureOut">
              <a:rPr lang="ar-SA" smtClean="0"/>
              <a:t>25/07/43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22932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874A35-682E-486E-861F-59E6155D1338}" type="datetimeFigureOut">
              <a:rPr lang="ar-SA" smtClean="0"/>
              <a:t>25/07/43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0F299C-F005-4DBC-9E03-CA9E39359A26}" type="slidenum">
              <a:rPr lang="ar-SA" smtClean="0"/>
              <a:t>‹#›</a:t>
            </a:fld>
            <a:endParaRPr lang="ar-SA"/>
          </a:p>
        </p:txBody>
      </p:sp>
    </p:spTree>
    <p:extLst>
      <p:ext uri="{BB962C8B-B14F-4D97-AF65-F5344CB8AC3E}">
        <p14:creationId xmlns:p14="http://schemas.microsoft.com/office/powerpoint/2010/main" val="125911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3" y="0"/>
            <a:ext cx="9257335" cy="685800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6942"/>
            <a:ext cx="1979712" cy="6592285"/>
          </a:xfrm>
          <a:prstGeom prst="rect">
            <a:avLst/>
          </a:prstGeom>
        </p:spPr>
      </p:pic>
      <p:pic>
        <p:nvPicPr>
          <p:cNvPr id="5" name="صورة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1707" b="14292"/>
          <a:stretch/>
        </p:blipFill>
        <p:spPr>
          <a:xfrm>
            <a:off x="1619672" y="116632"/>
            <a:ext cx="5334462" cy="1810693"/>
          </a:xfrm>
          <a:prstGeom prst="rect">
            <a:avLst/>
          </a:prstGeom>
        </p:spPr>
      </p:pic>
      <p:sp>
        <p:nvSpPr>
          <p:cNvPr id="6" name="مستطيل مستدير الزوايا 5"/>
          <p:cNvSpPr/>
          <p:nvPr/>
        </p:nvSpPr>
        <p:spPr>
          <a:xfrm>
            <a:off x="179512" y="1927325"/>
            <a:ext cx="7416824"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a:solidFill>
                  <a:schemeClr val="accent5">
                    <a:lumMod val="50000"/>
                  </a:schemeClr>
                </a:solidFill>
                <a:cs typeface="Akhbar MT" pitchFamily="2" charset="-78"/>
              </a:rPr>
              <a:t> </a:t>
            </a:r>
            <a:r>
              <a:rPr lang="ar-SA" b="1" dirty="0">
                <a:solidFill>
                  <a:srgbClr val="D24AA5"/>
                </a:solidFill>
                <a:cs typeface="Akhbar MT" pitchFamily="2" charset="-78"/>
              </a:rPr>
              <a:t>طالبتي /...................</a:t>
            </a:r>
          </a:p>
          <a:p>
            <a:pPr algn="ctr"/>
            <a:r>
              <a:rPr lang="ar-SA" b="1" dirty="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a:solidFill>
                  <a:schemeClr val="accent5">
                    <a:lumMod val="50000"/>
                  </a:schemeClr>
                </a:solidFill>
                <a:cs typeface="Akhbar MT" pitchFamily="2" charset="-78"/>
              </a:rPr>
              <a:t>ونتمنى لك مستقبلاً علمياً وعملياً موفقاً وسعيداً...</a:t>
            </a:r>
          </a:p>
        </p:txBody>
      </p:sp>
      <p:sp>
        <p:nvSpPr>
          <p:cNvPr id="7" name="مستطيل مستدير الزوايا 6"/>
          <p:cNvSpPr/>
          <p:nvPr/>
        </p:nvSpPr>
        <p:spPr>
          <a:xfrm>
            <a:off x="4355976" y="5373216"/>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معلمتك /................</a:t>
            </a:r>
          </a:p>
        </p:txBody>
      </p:sp>
      <p:sp>
        <p:nvSpPr>
          <p:cNvPr id="8" name="مستطيل مستدير الزوايا 7"/>
          <p:cNvSpPr/>
          <p:nvPr/>
        </p:nvSpPr>
        <p:spPr>
          <a:xfrm>
            <a:off x="1072447" y="5385272"/>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مديرة المدرسة/................</a:t>
            </a:r>
          </a:p>
        </p:txBody>
      </p:sp>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2" y="89126"/>
            <a:ext cx="1716432" cy="1078900"/>
          </a:xfrm>
          <a:prstGeom prst="rect">
            <a:avLst/>
          </a:prstGeom>
        </p:spPr>
      </p:pic>
      <p:pic>
        <p:nvPicPr>
          <p:cNvPr id="10" name="صورة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1" y="5047981"/>
            <a:ext cx="1572384" cy="1298542"/>
          </a:xfrm>
          <a:prstGeom prst="rect">
            <a:avLst/>
          </a:prstGeom>
        </p:spPr>
      </p:pic>
    </p:spTree>
    <p:extLst>
      <p:ext uri="{BB962C8B-B14F-4D97-AF65-F5344CB8AC3E}">
        <p14:creationId xmlns:p14="http://schemas.microsoft.com/office/powerpoint/2010/main" val="336676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3" y="0"/>
            <a:ext cx="9257335" cy="685800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6942"/>
            <a:ext cx="1979712" cy="6592285"/>
          </a:xfrm>
          <a:prstGeom prst="rect">
            <a:avLst/>
          </a:prstGeom>
        </p:spPr>
      </p:pic>
      <p:pic>
        <p:nvPicPr>
          <p:cNvPr id="5" name="صورة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1707" b="14292"/>
          <a:stretch/>
        </p:blipFill>
        <p:spPr>
          <a:xfrm>
            <a:off x="1619672" y="116632"/>
            <a:ext cx="5334462" cy="1810693"/>
          </a:xfrm>
          <a:prstGeom prst="rect">
            <a:avLst/>
          </a:prstGeom>
        </p:spPr>
      </p:pic>
      <p:sp>
        <p:nvSpPr>
          <p:cNvPr id="6" name="مستطيل مستدير الزوايا 5"/>
          <p:cNvSpPr/>
          <p:nvPr/>
        </p:nvSpPr>
        <p:spPr>
          <a:xfrm>
            <a:off x="179512" y="1927325"/>
            <a:ext cx="7416824"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a:solidFill>
                  <a:schemeClr val="accent5">
                    <a:lumMod val="50000"/>
                  </a:schemeClr>
                </a:solidFill>
                <a:cs typeface="Akhbar MT" pitchFamily="2" charset="-78"/>
              </a:rPr>
              <a:t> </a:t>
            </a:r>
            <a:r>
              <a:rPr lang="ar-SA" b="1" dirty="0">
                <a:solidFill>
                  <a:srgbClr val="D24AA5"/>
                </a:solidFill>
                <a:cs typeface="Akhbar MT" pitchFamily="2" charset="-78"/>
              </a:rPr>
              <a:t>طالبتي /...................</a:t>
            </a:r>
          </a:p>
          <a:p>
            <a:pPr algn="ctr"/>
            <a:r>
              <a:rPr lang="ar-SA" b="1" dirty="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a:solidFill>
                  <a:schemeClr val="accent5">
                    <a:lumMod val="50000"/>
                  </a:schemeClr>
                </a:solidFill>
                <a:cs typeface="Akhbar MT" pitchFamily="2" charset="-78"/>
              </a:rPr>
              <a:t>ونتمنى لك مستقبلاً علمياً وعملياً موفقاً وسعيداً...</a:t>
            </a:r>
          </a:p>
        </p:txBody>
      </p:sp>
      <p:sp>
        <p:nvSpPr>
          <p:cNvPr id="7" name="مستطيل مستدير الزوايا 6"/>
          <p:cNvSpPr/>
          <p:nvPr/>
        </p:nvSpPr>
        <p:spPr>
          <a:xfrm>
            <a:off x="4355976" y="5373216"/>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معلمتك /................</a:t>
            </a:r>
          </a:p>
        </p:txBody>
      </p:sp>
      <p:sp>
        <p:nvSpPr>
          <p:cNvPr id="8" name="مستطيل مستدير الزوايا 7"/>
          <p:cNvSpPr/>
          <p:nvPr/>
        </p:nvSpPr>
        <p:spPr>
          <a:xfrm>
            <a:off x="1072447" y="5385272"/>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مديرة المدرسة/................</a:t>
            </a:r>
          </a:p>
        </p:txBody>
      </p:sp>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2" y="89126"/>
            <a:ext cx="1716432" cy="1078900"/>
          </a:xfrm>
          <a:prstGeom prst="rect">
            <a:avLst/>
          </a:prstGeom>
        </p:spPr>
      </p:pic>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58" y="4620359"/>
            <a:ext cx="1213612" cy="1505714"/>
          </a:xfrm>
          <a:prstGeom prst="rect">
            <a:avLst/>
          </a:prstGeom>
        </p:spPr>
      </p:pic>
    </p:spTree>
    <p:extLst>
      <p:ext uri="{BB962C8B-B14F-4D97-AF65-F5344CB8AC3E}">
        <p14:creationId xmlns:p14="http://schemas.microsoft.com/office/powerpoint/2010/main" val="175325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مستدير الزوايا 2"/>
          <p:cNvSpPr/>
          <p:nvPr/>
        </p:nvSpPr>
        <p:spPr>
          <a:xfrm>
            <a:off x="1043608" y="2132856"/>
            <a:ext cx="6912768" cy="22322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Akhbar MT" pitchFamily="2" charset="-78"/>
              </a:rPr>
              <a:t>تتقدم معلمة الفصل بالشكر والتقدير للطالب /......................</a:t>
            </a:r>
          </a:p>
          <a:p>
            <a:pPr algn="ctr"/>
            <a:r>
              <a:rPr lang="ar-SA" sz="2000" b="1" dirty="0">
                <a:solidFill>
                  <a:schemeClr val="tx1"/>
                </a:solidFill>
                <a:cs typeface="Akhbar MT" pitchFamily="2" charset="-78"/>
              </a:rPr>
              <a:t>على تفوقه خلال الفصل الدراسي الأول عن بعد وتجاوزه جميع المهارات المطلوبة خلال هذا الفصل كما نشكر اسرة الطفل على تعاونها معنا ...</a:t>
            </a:r>
          </a:p>
          <a:p>
            <a:pPr algn="ctr"/>
            <a:r>
              <a:rPr lang="ar-SA" sz="2000" b="1" dirty="0">
                <a:solidFill>
                  <a:schemeClr val="tx1"/>
                </a:solidFill>
                <a:cs typeface="Akhbar MT" pitchFamily="2" charset="-78"/>
              </a:rPr>
              <a:t>     وفق الله الجميع لكل خير .. </a:t>
            </a:r>
          </a:p>
        </p:txBody>
      </p:sp>
      <p:pic>
        <p:nvPicPr>
          <p:cNvPr id="4" name="صورة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476672"/>
            <a:ext cx="2952328" cy="1855749"/>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42153"/>
            <a:ext cx="1896452" cy="1192056"/>
          </a:xfrm>
          <a:prstGeom prst="rect">
            <a:avLst/>
          </a:prstGeom>
        </p:spPr>
      </p:pic>
      <p:sp>
        <p:nvSpPr>
          <p:cNvPr id="6" name="مستطيل مستدير الزوايا 5"/>
          <p:cNvSpPr/>
          <p:nvPr/>
        </p:nvSpPr>
        <p:spPr>
          <a:xfrm>
            <a:off x="5148064"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معلمتك /................</a:t>
            </a:r>
          </a:p>
        </p:txBody>
      </p:sp>
      <p:sp>
        <p:nvSpPr>
          <p:cNvPr id="7" name="مستطيل مستدير الزوايا 6"/>
          <p:cNvSpPr/>
          <p:nvPr/>
        </p:nvSpPr>
        <p:spPr>
          <a:xfrm>
            <a:off x="1304516" y="4363564"/>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مديرة المدرسة/................</a:t>
            </a:r>
          </a:p>
        </p:txBody>
      </p:sp>
      <p:pic>
        <p:nvPicPr>
          <p:cNvPr id="9" name="صورة 8"/>
          <p:cNvPicPr>
            <a:picLocks noChangeAspect="1"/>
          </p:cNvPicPr>
          <p:nvPr/>
        </p:nvPicPr>
        <p:blipFill rotWithShape="1">
          <a:blip r:embed="rId5">
            <a:extLst>
              <a:ext uri="{28A0092B-C50C-407E-A947-70E740481C1C}">
                <a14:useLocalDpi xmlns:a14="http://schemas.microsoft.com/office/drawing/2010/main" val="0"/>
              </a:ext>
            </a:extLst>
          </a:blip>
          <a:srcRect t="1740" r="56679" b="1"/>
          <a:stretch/>
        </p:blipFill>
        <p:spPr>
          <a:xfrm>
            <a:off x="179513" y="3256756"/>
            <a:ext cx="1512168" cy="2474170"/>
          </a:xfrm>
          <a:prstGeom prst="rect">
            <a:avLst/>
          </a:prstGeom>
        </p:spPr>
      </p:pic>
    </p:spTree>
    <p:extLst>
      <p:ext uri="{BB962C8B-B14F-4D97-AF65-F5344CB8AC3E}">
        <p14:creationId xmlns:p14="http://schemas.microsoft.com/office/powerpoint/2010/main" val="42521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 y="0"/>
            <a:ext cx="9172820" cy="6858000"/>
          </a:xfrm>
          <a:prstGeom prst="rect">
            <a:avLst/>
          </a:prstGeom>
        </p:spPr>
      </p:pic>
      <p:sp>
        <p:nvSpPr>
          <p:cNvPr id="3" name="مستطيل مستدير الزوايا 2"/>
          <p:cNvSpPr/>
          <p:nvPr/>
        </p:nvSpPr>
        <p:spPr>
          <a:xfrm>
            <a:off x="1043608" y="2132856"/>
            <a:ext cx="6912768" cy="22322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Akhbar MT" pitchFamily="2" charset="-78"/>
              </a:rPr>
              <a:t>تتقدم معلمة الفصل بالشكر والتقدير للطالب /......................</a:t>
            </a:r>
          </a:p>
          <a:p>
            <a:pPr algn="ctr"/>
            <a:r>
              <a:rPr lang="ar-SA" sz="2000" b="1" dirty="0">
                <a:solidFill>
                  <a:schemeClr val="tx1"/>
                </a:solidFill>
                <a:cs typeface="Akhbar MT" pitchFamily="2" charset="-78"/>
              </a:rPr>
              <a:t>على تفوقه خلال الفصل الدراسي الأول عن بعد وتجاوزه جميع المهارات المطلوبة خلال هذا الفصل كما نشكر اسرة الطفل على تعاونها معنا ...</a:t>
            </a:r>
          </a:p>
          <a:p>
            <a:pPr algn="ctr"/>
            <a:r>
              <a:rPr lang="ar-SA" sz="2000" b="1" dirty="0">
                <a:solidFill>
                  <a:schemeClr val="tx1"/>
                </a:solidFill>
                <a:cs typeface="Akhbar MT" pitchFamily="2" charset="-78"/>
              </a:rPr>
              <a:t>     وفق الله الجميع لكل خير .. </a:t>
            </a:r>
          </a:p>
        </p:txBody>
      </p:sp>
      <p:pic>
        <p:nvPicPr>
          <p:cNvPr id="4" name="صورة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476672"/>
            <a:ext cx="2952328" cy="1855749"/>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42153"/>
            <a:ext cx="1896452" cy="1192056"/>
          </a:xfrm>
          <a:prstGeom prst="rect">
            <a:avLst/>
          </a:prstGeom>
        </p:spPr>
      </p:pic>
      <p:sp>
        <p:nvSpPr>
          <p:cNvPr id="6" name="مستطيل مستدير الزوايا 5"/>
          <p:cNvSpPr/>
          <p:nvPr/>
        </p:nvSpPr>
        <p:spPr>
          <a:xfrm>
            <a:off x="5148064"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معلمتك /................</a:t>
            </a:r>
          </a:p>
        </p:txBody>
      </p:sp>
      <p:sp>
        <p:nvSpPr>
          <p:cNvPr id="7" name="مستطيل مستدير الزوايا 6"/>
          <p:cNvSpPr/>
          <p:nvPr/>
        </p:nvSpPr>
        <p:spPr>
          <a:xfrm>
            <a:off x="1304516" y="4363564"/>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مديرة المدرسة/................</a:t>
            </a:r>
          </a:p>
        </p:txBody>
      </p:sp>
      <p:pic>
        <p:nvPicPr>
          <p:cNvPr id="10" name="صورة 9"/>
          <p:cNvPicPr>
            <a:picLocks noChangeAspect="1"/>
          </p:cNvPicPr>
          <p:nvPr/>
        </p:nvPicPr>
        <p:blipFill rotWithShape="1">
          <a:blip r:embed="rId5">
            <a:extLst>
              <a:ext uri="{28A0092B-C50C-407E-A947-70E740481C1C}">
                <a14:useLocalDpi xmlns:a14="http://schemas.microsoft.com/office/drawing/2010/main" val="0"/>
              </a:ext>
            </a:extLst>
          </a:blip>
          <a:srcRect l="50087" t="2385"/>
          <a:stretch/>
        </p:blipFill>
        <p:spPr>
          <a:xfrm>
            <a:off x="7524328" y="4135966"/>
            <a:ext cx="1532859" cy="2554538"/>
          </a:xfrm>
          <a:prstGeom prst="rect">
            <a:avLst/>
          </a:prstGeom>
        </p:spPr>
      </p:pic>
    </p:spTree>
    <p:extLst>
      <p:ext uri="{BB962C8B-B14F-4D97-AF65-F5344CB8AC3E}">
        <p14:creationId xmlns:p14="http://schemas.microsoft.com/office/powerpoint/2010/main" val="359656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268760"/>
            <a:ext cx="1758982" cy="1160883"/>
          </a:xfrm>
          <a:prstGeom prst="rect">
            <a:avLst/>
          </a:prstGeom>
        </p:spPr>
      </p:pic>
      <p:pic>
        <p:nvPicPr>
          <p:cNvPr id="7" name="صورة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7451" b="13103"/>
          <a:stretch/>
        </p:blipFill>
        <p:spPr>
          <a:xfrm>
            <a:off x="1835696" y="116632"/>
            <a:ext cx="2883255" cy="1077364"/>
          </a:xfrm>
          <a:prstGeom prst="rect">
            <a:avLst/>
          </a:prstGeom>
        </p:spPr>
      </p:pic>
      <p:sp>
        <p:nvSpPr>
          <p:cNvPr id="8" name="مستطيل مستدير الزوايا 7"/>
          <p:cNvSpPr/>
          <p:nvPr/>
        </p:nvSpPr>
        <p:spPr>
          <a:xfrm>
            <a:off x="1187624" y="1962476"/>
            <a:ext cx="5760640"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a:solidFill>
                  <a:schemeClr val="accent5">
                    <a:lumMod val="50000"/>
                  </a:schemeClr>
                </a:solidFill>
                <a:cs typeface="Akhbar MT" pitchFamily="2" charset="-78"/>
              </a:rPr>
              <a:t> </a:t>
            </a:r>
            <a:r>
              <a:rPr lang="ar-SA" b="1" dirty="0">
                <a:solidFill>
                  <a:srgbClr val="D24AA5"/>
                </a:solidFill>
                <a:cs typeface="Akhbar MT" pitchFamily="2" charset="-78"/>
              </a:rPr>
              <a:t>طالبتي /...................</a:t>
            </a:r>
          </a:p>
          <a:p>
            <a:pPr algn="ctr"/>
            <a:r>
              <a:rPr lang="ar-SA" b="1" dirty="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a:solidFill>
                  <a:schemeClr val="accent5">
                    <a:lumMod val="50000"/>
                  </a:schemeClr>
                </a:solidFill>
                <a:cs typeface="Akhbar MT" pitchFamily="2" charset="-78"/>
              </a:rPr>
              <a:t>ونتمنى لك مستقبلاً علمياً وعملياً موفقاً وسعيداً...</a:t>
            </a:r>
          </a:p>
        </p:txBody>
      </p:sp>
      <p:sp>
        <p:nvSpPr>
          <p:cNvPr id="9" name="مستطيل مستدير الزوايا 8"/>
          <p:cNvSpPr/>
          <p:nvPr/>
        </p:nvSpPr>
        <p:spPr>
          <a:xfrm>
            <a:off x="4139952"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معلمتك /................</a:t>
            </a:r>
          </a:p>
        </p:txBody>
      </p:sp>
      <p:sp>
        <p:nvSpPr>
          <p:cNvPr id="10" name="مستطيل مستدير الزوايا 9"/>
          <p:cNvSpPr/>
          <p:nvPr/>
        </p:nvSpPr>
        <p:spPr>
          <a:xfrm>
            <a:off x="1153089" y="4346791"/>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مديرة المدرسة/................</a:t>
            </a:r>
          </a:p>
        </p:txBody>
      </p:sp>
    </p:spTree>
    <p:extLst>
      <p:ext uri="{BB962C8B-B14F-4D97-AF65-F5344CB8AC3E}">
        <p14:creationId xmlns:p14="http://schemas.microsoft.com/office/powerpoint/2010/main" val="11874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268760"/>
            <a:ext cx="1758982" cy="1160883"/>
          </a:xfrm>
          <a:prstGeom prst="rect">
            <a:avLst/>
          </a:prstGeom>
        </p:spPr>
      </p:pic>
      <p:pic>
        <p:nvPicPr>
          <p:cNvPr id="7" name="صورة 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7451" b="13103"/>
          <a:stretch/>
        </p:blipFill>
        <p:spPr>
          <a:xfrm>
            <a:off x="1835696" y="116632"/>
            <a:ext cx="2883255" cy="1077364"/>
          </a:xfrm>
          <a:prstGeom prst="rect">
            <a:avLst/>
          </a:prstGeom>
        </p:spPr>
      </p:pic>
      <p:sp>
        <p:nvSpPr>
          <p:cNvPr id="8" name="مستطيل مستدير الزوايا 7"/>
          <p:cNvSpPr/>
          <p:nvPr/>
        </p:nvSpPr>
        <p:spPr>
          <a:xfrm>
            <a:off x="1187624" y="1962476"/>
            <a:ext cx="5760640"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a:solidFill>
                  <a:schemeClr val="accent5">
                    <a:lumMod val="50000"/>
                  </a:schemeClr>
                </a:solidFill>
                <a:cs typeface="Akhbar MT" pitchFamily="2" charset="-78"/>
              </a:rPr>
              <a:t> </a:t>
            </a:r>
            <a:r>
              <a:rPr lang="ar-SA" b="1" dirty="0">
                <a:solidFill>
                  <a:srgbClr val="D24AA5"/>
                </a:solidFill>
                <a:cs typeface="Akhbar MT" pitchFamily="2" charset="-78"/>
              </a:rPr>
              <a:t>طالبتي /...................</a:t>
            </a:r>
          </a:p>
          <a:p>
            <a:pPr algn="ctr"/>
            <a:r>
              <a:rPr lang="ar-SA" b="1" dirty="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a:solidFill>
                  <a:schemeClr val="accent5">
                    <a:lumMod val="50000"/>
                  </a:schemeClr>
                </a:solidFill>
                <a:cs typeface="Akhbar MT" pitchFamily="2" charset="-78"/>
              </a:rPr>
              <a:t>ونتمنى لك مستقبلاً علمياً وعملياً موفقاً وسعيداً...</a:t>
            </a:r>
          </a:p>
        </p:txBody>
      </p:sp>
      <p:sp>
        <p:nvSpPr>
          <p:cNvPr id="9" name="مستطيل مستدير الزوايا 8"/>
          <p:cNvSpPr/>
          <p:nvPr/>
        </p:nvSpPr>
        <p:spPr>
          <a:xfrm>
            <a:off x="4139952"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D24AA5"/>
                </a:solidFill>
                <a:cs typeface="Akhbar MT" pitchFamily="2" charset="-78"/>
              </a:rPr>
              <a:t>معلمتك /................</a:t>
            </a:r>
          </a:p>
        </p:txBody>
      </p:sp>
      <p:sp>
        <p:nvSpPr>
          <p:cNvPr id="10" name="مستطيل مستدير الزوايا 9"/>
          <p:cNvSpPr/>
          <p:nvPr/>
        </p:nvSpPr>
        <p:spPr>
          <a:xfrm>
            <a:off x="1153089" y="4346791"/>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a:solidFill>
                  <a:srgbClr val="D24AA5"/>
                </a:solidFill>
                <a:cs typeface="Akhbar MT" pitchFamily="2" charset="-78"/>
              </a:rPr>
              <a:t>مديرة المدرسة/................</a:t>
            </a:r>
            <a:endParaRPr lang="ar-SA" sz="2400" b="1" dirty="0">
              <a:solidFill>
                <a:srgbClr val="D24AA5"/>
              </a:solidFill>
              <a:cs typeface="Akhbar MT" pitchFamily="2" charset="-78"/>
            </a:endParaRPr>
          </a:p>
        </p:txBody>
      </p:sp>
    </p:spTree>
    <p:extLst>
      <p:ext uri="{BB962C8B-B14F-4D97-AF65-F5344CB8AC3E}">
        <p14:creationId xmlns:p14="http://schemas.microsoft.com/office/powerpoint/2010/main" val="425605348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352</Words>
  <Application>Microsoft Office PowerPoint</Application>
  <PresentationFormat>عرض على الشاشة (4:3)</PresentationFormat>
  <Paragraphs>34</Paragraphs>
  <Slides>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Akhbar MT</vt:lpstr>
      <vt:lpstr>Arial</vt:lpstr>
      <vt:lpstr>Calibri</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‏‏مستخدم Windows</dc:creator>
  <cp:lastModifiedBy>الصمت اجابه بارعه لايتقنها الكثيرون</cp:lastModifiedBy>
  <cp:revision>5</cp:revision>
  <dcterms:created xsi:type="dcterms:W3CDTF">2020-12-09T19:12:55Z</dcterms:created>
  <dcterms:modified xsi:type="dcterms:W3CDTF">2022-02-26T17:50:03Z</dcterms:modified>
</cp:coreProperties>
</file>