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handoutMasterIdLst>
    <p:handoutMasterId r:id="rId4"/>
  </p:handoutMasterIdLst>
  <p:sldIdLst>
    <p:sldId id="259" r:id="rId2"/>
  </p:sldIdLst>
  <p:sldSz cx="6858000" cy="9906000" type="A4"/>
  <p:notesSz cx="6858000" cy="9144000"/>
  <p:defaultTextStyle>
    <a:defPPr>
      <a:defRPr lang="en-US"/>
    </a:defPPr>
    <a:lvl1pPr marL="0" algn="l" defTabSz="839876" rtl="0" eaLnBrk="1" latinLnBrk="0" hangingPunct="1">
      <a:defRPr sz="1653" kern="1200">
        <a:solidFill>
          <a:schemeClr val="tx1"/>
        </a:solidFill>
        <a:latin typeface="+mn-lt"/>
        <a:ea typeface="+mn-ea"/>
        <a:cs typeface="+mn-cs"/>
      </a:defRPr>
    </a:lvl1pPr>
    <a:lvl2pPr marL="419938" algn="l" defTabSz="839876" rtl="0" eaLnBrk="1" latinLnBrk="0" hangingPunct="1">
      <a:defRPr sz="1653" kern="1200">
        <a:solidFill>
          <a:schemeClr val="tx1"/>
        </a:solidFill>
        <a:latin typeface="+mn-lt"/>
        <a:ea typeface="+mn-ea"/>
        <a:cs typeface="+mn-cs"/>
      </a:defRPr>
    </a:lvl2pPr>
    <a:lvl3pPr marL="839876" algn="l" defTabSz="839876" rtl="0" eaLnBrk="1" latinLnBrk="0" hangingPunct="1">
      <a:defRPr sz="1653" kern="1200">
        <a:solidFill>
          <a:schemeClr val="tx1"/>
        </a:solidFill>
        <a:latin typeface="+mn-lt"/>
        <a:ea typeface="+mn-ea"/>
        <a:cs typeface="+mn-cs"/>
      </a:defRPr>
    </a:lvl3pPr>
    <a:lvl4pPr marL="1259815" algn="l" defTabSz="839876" rtl="0" eaLnBrk="1" latinLnBrk="0" hangingPunct="1">
      <a:defRPr sz="1653" kern="1200">
        <a:solidFill>
          <a:schemeClr val="tx1"/>
        </a:solidFill>
        <a:latin typeface="+mn-lt"/>
        <a:ea typeface="+mn-ea"/>
        <a:cs typeface="+mn-cs"/>
      </a:defRPr>
    </a:lvl4pPr>
    <a:lvl5pPr marL="1679753" algn="l" defTabSz="839876" rtl="0" eaLnBrk="1" latinLnBrk="0" hangingPunct="1">
      <a:defRPr sz="1653" kern="1200">
        <a:solidFill>
          <a:schemeClr val="tx1"/>
        </a:solidFill>
        <a:latin typeface="+mn-lt"/>
        <a:ea typeface="+mn-ea"/>
        <a:cs typeface="+mn-cs"/>
      </a:defRPr>
    </a:lvl5pPr>
    <a:lvl6pPr marL="2099691" algn="l" defTabSz="839876" rtl="0" eaLnBrk="1" latinLnBrk="0" hangingPunct="1">
      <a:defRPr sz="1653" kern="1200">
        <a:solidFill>
          <a:schemeClr val="tx1"/>
        </a:solidFill>
        <a:latin typeface="+mn-lt"/>
        <a:ea typeface="+mn-ea"/>
        <a:cs typeface="+mn-cs"/>
      </a:defRPr>
    </a:lvl6pPr>
    <a:lvl7pPr marL="2519629" algn="l" defTabSz="839876" rtl="0" eaLnBrk="1" latinLnBrk="0" hangingPunct="1">
      <a:defRPr sz="1653" kern="1200">
        <a:solidFill>
          <a:schemeClr val="tx1"/>
        </a:solidFill>
        <a:latin typeface="+mn-lt"/>
        <a:ea typeface="+mn-ea"/>
        <a:cs typeface="+mn-cs"/>
      </a:defRPr>
    </a:lvl7pPr>
    <a:lvl8pPr marL="2939567" algn="l" defTabSz="839876" rtl="0" eaLnBrk="1" latinLnBrk="0" hangingPunct="1">
      <a:defRPr sz="1653" kern="1200">
        <a:solidFill>
          <a:schemeClr val="tx1"/>
        </a:solidFill>
        <a:latin typeface="+mn-lt"/>
        <a:ea typeface="+mn-ea"/>
        <a:cs typeface="+mn-cs"/>
      </a:defRPr>
    </a:lvl8pPr>
    <a:lvl9pPr marL="3359506" algn="l" defTabSz="839876" rtl="0" eaLnBrk="1" latinLnBrk="0" hangingPunct="1">
      <a:defRPr sz="165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A341"/>
    <a:srgbClr val="E83755"/>
    <a:srgbClr val="F15773"/>
    <a:srgbClr val="40B8A8"/>
    <a:srgbClr val="FDFDFD"/>
    <a:srgbClr val="333F50"/>
    <a:srgbClr val="33CCCC"/>
    <a:srgbClr val="B1DAE0"/>
    <a:srgbClr val="22336B"/>
    <a:srgbClr val="1A25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9F7067-0F57-F345-A4E3-4EDE3BF0C5CE}" v="18" dt="2018-10-12T13:46:37.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27" autoAdjust="0"/>
    <p:restoredTop sz="95324" autoAdjust="0"/>
  </p:normalViewPr>
  <p:slideViewPr>
    <p:cSldViewPr snapToGrid="0">
      <p:cViewPr varScale="1">
        <p:scale>
          <a:sx n="53" d="100"/>
          <a:sy n="53" d="100"/>
        </p:scale>
        <p:origin x="2532" y="42"/>
      </p:cViewPr>
      <p:guideLst/>
    </p:cSldViewPr>
  </p:slideViewPr>
  <p:notesTextViewPr>
    <p:cViewPr>
      <p:scale>
        <a:sx n="1" d="1"/>
        <a:sy n="1" d="1"/>
      </p:scale>
      <p:origin x="0" y="0"/>
    </p:cViewPr>
  </p:notesTextViewPr>
  <p:notesViewPr>
    <p:cSldViewPr snapToGrid="0">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xel Maille" userId="065ad68c099279a8" providerId="LiveId" clId="{C29F7067-0F57-F345-A4E3-4EDE3BF0C5CE}"/>
    <pc:docChg chg="custSel modSld">
      <pc:chgData name="Axel Maille" userId="065ad68c099279a8" providerId="LiveId" clId="{C29F7067-0F57-F345-A4E3-4EDE3BF0C5CE}" dt="2018-10-12T13:46:37.666" v="276"/>
      <pc:docMkLst>
        <pc:docMk/>
      </pc:docMkLst>
      <pc:sldChg chg="addSp delSp modSp">
        <pc:chgData name="Axel Maille" userId="065ad68c099279a8" providerId="LiveId" clId="{C29F7067-0F57-F345-A4E3-4EDE3BF0C5CE}" dt="2018-10-12T13:46:37.666" v="276"/>
        <pc:sldMkLst>
          <pc:docMk/>
          <pc:sldMk cId="3889010418" sldId="259"/>
        </pc:sldMkLst>
        <pc:spChg chg="mod">
          <ac:chgData name="Axel Maille" userId="065ad68c099279a8" providerId="LiveId" clId="{C29F7067-0F57-F345-A4E3-4EDE3BF0C5CE}" dt="2018-10-12T13:44:56.390" v="188" actId="2711"/>
          <ac:spMkLst>
            <pc:docMk/>
            <pc:sldMk cId="3889010418" sldId="259"/>
            <ac:spMk id="4" creationId="{00000000-0000-0000-0000-000000000000}"/>
          </ac:spMkLst>
        </pc:spChg>
        <pc:spChg chg="mod">
          <ac:chgData name="Axel Maille" userId="065ad68c099279a8" providerId="LiveId" clId="{C29F7067-0F57-F345-A4E3-4EDE3BF0C5CE}" dt="2018-10-12T13:44:56.390" v="188" actId="2711"/>
          <ac:spMkLst>
            <pc:docMk/>
            <pc:sldMk cId="3889010418" sldId="259"/>
            <ac:spMk id="45" creationId="{00000000-0000-0000-0000-000000000000}"/>
          </ac:spMkLst>
        </pc:spChg>
        <pc:spChg chg="add mod">
          <ac:chgData name="Axel Maille" userId="065ad68c099279a8" providerId="LiveId" clId="{C29F7067-0F57-F345-A4E3-4EDE3BF0C5CE}" dt="2018-10-12T13:44:56.390" v="188" actId="2711"/>
          <ac:spMkLst>
            <pc:docMk/>
            <pc:sldMk cId="3889010418" sldId="259"/>
            <ac:spMk id="79" creationId="{0F625F7C-17B8-2B45-BCF9-C7D2DB7D8847}"/>
          </ac:spMkLst>
        </pc:spChg>
        <pc:spChg chg="mod">
          <ac:chgData name="Axel Maille" userId="065ad68c099279a8" providerId="LiveId" clId="{C29F7067-0F57-F345-A4E3-4EDE3BF0C5CE}" dt="2018-10-12T13:44:56.390" v="188" actId="2711"/>
          <ac:spMkLst>
            <pc:docMk/>
            <pc:sldMk cId="3889010418" sldId="259"/>
            <ac:spMk id="81" creationId="{00000000-0000-0000-0000-000000000000}"/>
          </ac:spMkLst>
        </pc:spChg>
        <pc:spChg chg="mod">
          <ac:chgData name="Axel Maille" userId="065ad68c099279a8" providerId="LiveId" clId="{C29F7067-0F57-F345-A4E3-4EDE3BF0C5CE}" dt="2018-10-12T13:44:56.390" v="188" actId="2711"/>
          <ac:spMkLst>
            <pc:docMk/>
            <pc:sldMk cId="3889010418" sldId="259"/>
            <ac:spMk id="82" creationId="{00000000-0000-0000-0000-000000000000}"/>
          </ac:spMkLst>
        </pc:spChg>
        <pc:spChg chg="mod">
          <ac:chgData name="Axel Maille" userId="065ad68c099279a8" providerId="LiveId" clId="{C29F7067-0F57-F345-A4E3-4EDE3BF0C5CE}" dt="2018-10-12T13:44:56.390" v="188" actId="2711"/>
          <ac:spMkLst>
            <pc:docMk/>
            <pc:sldMk cId="3889010418" sldId="259"/>
            <ac:spMk id="84" creationId="{00000000-0000-0000-0000-000000000000}"/>
          </ac:spMkLst>
        </pc:spChg>
        <pc:spChg chg="mod">
          <ac:chgData name="Axel Maille" userId="065ad68c099279a8" providerId="LiveId" clId="{C29F7067-0F57-F345-A4E3-4EDE3BF0C5CE}" dt="2018-10-12T13:44:56.390" v="188" actId="2711"/>
          <ac:spMkLst>
            <pc:docMk/>
            <pc:sldMk cId="3889010418" sldId="259"/>
            <ac:spMk id="85" creationId="{00000000-0000-0000-0000-000000000000}"/>
          </ac:spMkLst>
        </pc:spChg>
        <pc:spChg chg="mod">
          <ac:chgData name="Axel Maille" userId="065ad68c099279a8" providerId="LiveId" clId="{C29F7067-0F57-F345-A4E3-4EDE3BF0C5CE}" dt="2018-10-12T13:44:56.390" v="188" actId="2711"/>
          <ac:spMkLst>
            <pc:docMk/>
            <pc:sldMk cId="3889010418" sldId="259"/>
            <ac:spMk id="86" creationId="{00000000-0000-0000-0000-000000000000}"/>
          </ac:spMkLst>
        </pc:spChg>
        <pc:spChg chg="mod">
          <ac:chgData name="Axel Maille" userId="065ad68c099279a8" providerId="LiveId" clId="{C29F7067-0F57-F345-A4E3-4EDE3BF0C5CE}" dt="2018-10-12T13:44:56.390" v="188" actId="2711"/>
          <ac:spMkLst>
            <pc:docMk/>
            <pc:sldMk cId="3889010418" sldId="259"/>
            <ac:spMk id="88" creationId="{00000000-0000-0000-0000-000000000000}"/>
          </ac:spMkLst>
        </pc:spChg>
        <pc:spChg chg="mod">
          <ac:chgData name="Axel Maille" userId="065ad68c099279a8" providerId="LiveId" clId="{C29F7067-0F57-F345-A4E3-4EDE3BF0C5CE}" dt="2018-10-12T13:44:56.390" v="188" actId="2711"/>
          <ac:spMkLst>
            <pc:docMk/>
            <pc:sldMk cId="3889010418" sldId="259"/>
            <ac:spMk id="89" creationId="{00000000-0000-0000-0000-000000000000}"/>
          </ac:spMkLst>
        </pc:spChg>
        <pc:spChg chg="mod">
          <ac:chgData name="Axel Maille" userId="065ad68c099279a8" providerId="LiveId" clId="{C29F7067-0F57-F345-A4E3-4EDE3BF0C5CE}" dt="2018-10-12T13:44:56.390" v="188" actId="2711"/>
          <ac:spMkLst>
            <pc:docMk/>
            <pc:sldMk cId="3889010418" sldId="259"/>
            <ac:spMk id="90" creationId="{00000000-0000-0000-0000-000000000000}"/>
          </ac:spMkLst>
        </pc:spChg>
        <pc:spChg chg="mod">
          <ac:chgData name="Axel Maille" userId="065ad68c099279a8" providerId="LiveId" clId="{C29F7067-0F57-F345-A4E3-4EDE3BF0C5CE}" dt="2018-10-12T13:46:10.485" v="266" actId="113"/>
          <ac:spMkLst>
            <pc:docMk/>
            <pc:sldMk cId="3889010418" sldId="259"/>
            <ac:spMk id="91" creationId="{00000000-0000-0000-0000-000000000000}"/>
          </ac:spMkLst>
        </pc:spChg>
        <pc:spChg chg="mod">
          <ac:chgData name="Axel Maille" userId="065ad68c099279a8" providerId="LiveId" clId="{C29F7067-0F57-F345-A4E3-4EDE3BF0C5CE}" dt="2018-10-12T13:46:18.763" v="270" actId="6549"/>
          <ac:spMkLst>
            <pc:docMk/>
            <pc:sldMk cId="3889010418" sldId="259"/>
            <ac:spMk id="92" creationId="{00000000-0000-0000-0000-000000000000}"/>
          </ac:spMkLst>
        </pc:spChg>
        <pc:spChg chg="mod">
          <ac:chgData name="Axel Maille" userId="065ad68c099279a8" providerId="LiveId" clId="{C29F7067-0F57-F345-A4E3-4EDE3BF0C5CE}" dt="2018-10-12T13:44:56.390" v="188" actId="2711"/>
          <ac:spMkLst>
            <pc:docMk/>
            <pc:sldMk cId="3889010418" sldId="259"/>
            <ac:spMk id="93" creationId="{00000000-0000-0000-0000-000000000000}"/>
          </ac:spMkLst>
        </pc:spChg>
        <pc:spChg chg="mod">
          <ac:chgData name="Axel Maille" userId="065ad68c099279a8" providerId="LiveId" clId="{C29F7067-0F57-F345-A4E3-4EDE3BF0C5CE}" dt="2018-10-12T13:46:14.257" v="267"/>
          <ac:spMkLst>
            <pc:docMk/>
            <pc:sldMk cId="3889010418" sldId="259"/>
            <ac:spMk id="94" creationId="{00000000-0000-0000-0000-000000000000}"/>
          </ac:spMkLst>
        </pc:spChg>
        <pc:spChg chg="mod">
          <ac:chgData name="Axel Maille" userId="065ad68c099279a8" providerId="LiveId" clId="{C29F7067-0F57-F345-A4E3-4EDE3BF0C5CE}" dt="2018-10-12T13:46:20.372" v="271" actId="6549"/>
          <ac:spMkLst>
            <pc:docMk/>
            <pc:sldMk cId="3889010418" sldId="259"/>
            <ac:spMk id="95" creationId="{00000000-0000-0000-0000-000000000000}"/>
          </ac:spMkLst>
        </pc:spChg>
        <pc:spChg chg="mod">
          <ac:chgData name="Axel Maille" userId="065ad68c099279a8" providerId="LiveId" clId="{C29F7067-0F57-F345-A4E3-4EDE3BF0C5CE}" dt="2018-10-12T13:44:56.390" v="188" actId="2711"/>
          <ac:spMkLst>
            <pc:docMk/>
            <pc:sldMk cId="3889010418" sldId="259"/>
            <ac:spMk id="96" creationId="{00000000-0000-0000-0000-000000000000}"/>
          </ac:spMkLst>
        </pc:spChg>
        <pc:spChg chg="mod">
          <ac:chgData name="Axel Maille" userId="065ad68c099279a8" providerId="LiveId" clId="{C29F7067-0F57-F345-A4E3-4EDE3BF0C5CE}" dt="2018-10-12T13:46:15.362" v="268"/>
          <ac:spMkLst>
            <pc:docMk/>
            <pc:sldMk cId="3889010418" sldId="259"/>
            <ac:spMk id="97" creationId="{00000000-0000-0000-0000-000000000000}"/>
          </ac:spMkLst>
        </pc:spChg>
        <pc:spChg chg="mod">
          <ac:chgData name="Axel Maille" userId="065ad68c099279a8" providerId="LiveId" clId="{C29F7067-0F57-F345-A4E3-4EDE3BF0C5CE}" dt="2018-10-12T13:46:22.239" v="272" actId="6549"/>
          <ac:spMkLst>
            <pc:docMk/>
            <pc:sldMk cId="3889010418" sldId="259"/>
            <ac:spMk id="98" creationId="{00000000-0000-0000-0000-000000000000}"/>
          </ac:spMkLst>
        </pc:spChg>
        <pc:spChg chg="mod">
          <ac:chgData name="Axel Maille" userId="065ad68c099279a8" providerId="LiveId" clId="{C29F7067-0F57-F345-A4E3-4EDE3BF0C5CE}" dt="2018-10-12T13:44:56.390" v="188" actId="2711"/>
          <ac:spMkLst>
            <pc:docMk/>
            <pc:sldMk cId="3889010418" sldId="259"/>
            <ac:spMk id="99" creationId="{00000000-0000-0000-0000-000000000000}"/>
          </ac:spMkLst>
        </pc:spChg>
        <pc:spChg chg="mod">
          <ac:chgData name="Axel Maille" userId="065ad68c099279a8" providerId="LiveId" clId="{C29F7067-0F57-F345-A4E3-4EDE3BF0C5CE}" dt="2018-10-12T13:46:16.309" v="269"/>
          <ac:spMkLst>
            <pc:docMk/>
            <pc:sldMk cId="3889010418" sldId="259"/>
            <ac:spMk id="100" creationId="{00000000-0000-0000-0000-000000000000}"/>
          </ac:spMkLst>
        </pc:spChg>
        <pc:spChg chg="mod">
          <ac:chgData name="Axel Maille" userId="065ad68c099279a8" providerId="LiveId" clId="{C29F7067-0F57-F345-A4E3-4EDE3BF0C5CE}" dt="2018-10-12T13:46:23.756" v="273" actId="6549"/>
          <ac:spMkLst>
            <pc:docMk/>
            <pc:sldMk cId="3889010418" sldId="259"/>
            <ac:spMk id="101" creationId="{00000000-0000-0000-0000-000000000000}"/>
          </ac:spMkLst>
        </pc:spChg>
        <pc:spChg chg="mod">
          <ac:chgData name="Axel Maille" userId="065ad68c099279a8" providerId="LiveId" clId="{C29F7067-0F57-F345-A4E3-4EDE3BF0C5CE}" dt="2018-10-12T13:44:56.390" v="188" actId="2711"/>
          <ac:spMkLst>
            <pc:docMk/>
            <pc:sldMk cId="3889010418" sldId="259"/>
            <ac:spMk id="103" creationId="{00000000-0000-0000-0000-000000000000}"/>
          </ac:spMkLst>
        </pc:spChg>
        <pc:spChg chg="mod">
          <ac:chgData name="Axel Maille" userId="065ad68c099279a8" providerId="LiveId" clId="{C29F7067-0F57-F345-A4E3-4EDE3BF0C5CE}" dt="2018-10-12T13:45:05.510" v="190" actId="207"/>
          <ac:spMkLst>
            <pc:docMk/>
            <pc:sldMk cId="3889010418" sldId="259"/>
            <ac:spMk id="104" creationId="{00000000-0000-0000-0000-000000000000}"/>
          </ac:spMkLst>
        </pc:spChg>
        <pc:spChg chg="del mod">
          <ac:chgData name="Axel Maille" userId="065ad68c099279a8" providerId="LiveId" clId="{C29F7067-0F57-F345-A4E3-4EDE3BF0C5CE}" dt="2018-10-12T13:41:56.771" v="70" actId="478"/>
          <ac:spMkLst>
            <pc:docMk/>
            <pc:sldMk cId="3889010418" sldId="259"/>
            <ac:spMk id="105" creationId="{00000000-0000-0000-0000-000000000000}"/>
          </ac:spMkLst>
        </pc:spChg>
        <pc:spChg chg="del mod">
          <ac:chgData name="Axel Maille" userId="065ad68c099279a8" providerId="LiveId" clId="{C29F7067-0F57-F345-A4E3-4EDE3BF0C5CE}" dt="2018-10-12T13:41:56.771" v="70" actId="478"/>
          <ac:spMkLst>
            <pc:docMk/>
            <pc:sldMk cId="3889010418" sldId="259"/>
            <ac:spMk id="106" creationId="{00000000-0000-0000-0000-000000000000}"/>
          </ac:spMkLst>
        </pc:spChg>
        <pc:spChg chg="mod">
          <ac:chgData name="Axel Maille" userId="065ad68c099279a8" providerId="LiveId" clId="{C29F7067-0F57-F345-A4E3-4EDE3BF0C5CE}" dt="2018-10-12T13:44:56.390" v="188" actId="2711"/>
          <ac:spMkLst>
            <pc:docMk/>
            <pc:sldMk cId="3889010418" sldId="259"/>
            <ac:spMk id="107" creationId="{00000000-0000-0000-0000-000000000000}"/>
          </ac:spMkLst>
        </pc:spChg>
        <pc:spChg chg="mod">
          <ac:chgData name="Axel Maille" userId="065ad68c099279a8" providerId="LiveId" clId="{C29F7067-0F57-F345-A4E3-4EDE3BF0C5CE}" dt="2018-10-12T13:46:35.096" v="275" actId="207"/>
          <ac:spMkLst>
            <pc:docMk/>
            <pc:sldMk cId="3889010418" sldId="259"/>
            <ac:spMk id="108" creationId="{00000000-0000-0000-0000-000000000000}"/>
          </ac:spMkLst>
        </pc:spChg>
        <pc:spChg chg="mod">
          <ac:chgData name="Axel Maille" userId="065ad68c099279a8" providerId="LiveId" clId="{C29F7067-0F57-F345-A4E3-4EDE3BF0C5CE}" dt="2018-10-12T13:44:56.390" v="188" actId="2711"/>
          <ac:spMkLst>
            <pc:docMk/>
            <pc:sldMk cId="3889010418" sldId="259"/>
            <ac:spMk id="109" creationId="{00000000-0000-0000-0000-000000000000}"/>
          </ac:spMkLst>
        </pc:spChg>
        <pc:spChg chg="mod">
          <ac:chgData name="Axel Maille" userId="065ad68c099279a8" providerId="LiveId" clId="{C29F7067-0F57-F345-A4E3-4EDE3BF0C5CE}" dt="2018-10-12T13:46:37.666" v="276"/>
          <ac:spMkLst>
            <pc:docMk/>
            <pc:sldMk cId="3889010418" sldId="259"/>
            <ac:spMk id="110" creationId="{00000000-0000-0000-0000-000000000000}"/>
          </ac:spMkLst>
        </pc:spChg>
        <pc:spChg chg="mod">
          <ac:chgData name="Axel Maille" userId="065ad68c099279a8" providerId="LiveId" clId="{C29F7067-0F57-F345-A4E3-4EDE3BF0C5CE}" dt="2018-10-12T13:44:56.390" v="188" actId="2711"/>
          <ac:spMkLst>
            <pc:docMk/>
            <pc:sldMk cId="3889010418" sldId="259"/>
            <ac:spMk id="111" creationId="{00000000-0000-0000-0000-000000000000}"/>
          </ac:spMkLst>
        </pc:spChg>
        <pc:spChg chg="mod">
          <ac:chgData name="Axel Maille" userId="065ad68c099279a8" providerId="LiveId" clId="{C29F7067-0F57-F345-A4E3-4EDE3BF0C5CE}" dt="2018-10-12T13:44:56.390" v="188" actId="2711"/>
          <ac:spMkLst>
            <pc:docMk/>
            <pc:sldMk cId="3889010418" sldId="259"/>
            <ac:spMk id="112" creationId="{00000000-0000-0000-0000-000000000000}"/>
          </ac:spMkLst>
        </pc:spChg>
        <pc:spChg chg="mod">
          <ac:chgData name="Axel Maille" userId="065ad68c099279a8" providerId="LiveId" clId="{C29F7067-0F57-F345-A4E3-4EDE3BF0C5CE}" dt="2018-10-12T13:44:56.390" v="188" actId="2711"/>
          <ac:spMkLst>
            <pc:docMk/>
            <pc:sldMk cId="3889010418" sldId="259"/>
            <ac:spMk id="113" creationId="{00000000-0000-0000-0000-000000000000}"/>
          </ac:spMkLst>
        </pc:spChg>
        <pc:spChg chg="del mod">
          <ac:chgData name="Axel Maille" userId="065ad68c099279a8" providerId="LiveId" clId="{C29F7067-0F57-F345-A4E3-4EDE3BF0C5CE}" dt="2018-10-12T13:43:25.228" v="86"/>
          <ac:spMkLst>
            <pc:docMk/>
            <pc:sldMk cId="3889010418" sldId="259"/>
            <ac:spMk id="114" creationId="{00000000-0000-0000-0000-000000000000}"/>
          </ac:spMkLst>
        </pc:spChg>
        <pc:spChg chg="mod">
          <ac:chgData name="Axel Maille" userId="065ad68c099279a8" providerId="LiveId" clId="{C29F7067-0F57-F345-A4E3-4EDE3BF0C5CE}" dt="2018-10-12T13:44:56.390" v="188" actId="2711"/>
          <ac:spMkLst>
            <pc:docMk/>
            <pc:sldMk cId="3889010418" sldId="259"/>
            <ac:spMk id="115" creationId="{00000000-0000-0000-0000-000000000000}"/>
          </ac:spMkLst>
        </pc:spChg>
        <pc:spChg chg="mod">
          <ac:chgData name="Axel Maille" userId="065ad68c099279a8" providerId="LiveId" clId="{C29F7067-0F57-F345-A4E3-4EDE3BF0C5CE}" dt="2018-10-12T13:44:56.390" v="188" actId="2711"/>
          <ac:spMkLst>
            <pc:docMk/>
            <pc:sldMk cId="3889010418" sldId="259"/>
            <ac:spMk id="116" creationId="{00000000-0000-0000-0000-000000000000}"/>
          </ac:spMkLst>
        </pc:spChg>
        <pc:spChg chg="mod">
          <ac:chgData name="Axel Maille" userId="065ad68c099279a8" providerId="LiveId" clId="{C29F7067-0F57-F345-A4E3-4EDE3BF0C5CE}" dt="2018-10-12T13:44:56.390" v="188" actId="2711"/>
          <ac:spMkLst>
            <pc:docMk/>
            <pc:sldMk cId="3889010418" sldId="259"/>
            <ac:spMk id="117" creationId="{00000000-0000-0000-0000-000000000000}"/>
          </ac:spMkLst>
        </pc:spChg>
        <pc:spChg chg="mod">
          <ac:chgData name="Axel Maille" userId="065ad68c099279a8" providerId="LiveId" clId="{C29F7067-0F57-F345-A4E3-4EDE3BF0C5CE}" dt="2018-10-12T13:44:56.390" v="188" actId="2711"/>
          <ac:spMkLst>
            <pc:docMk/>
            <pc:sldMk cId="3889010418" sldId="259"/>
            <ac:spMk id="118" creationId="{00000000-0000-0000-0000-000000000000}"/>
          </ac:spMkLst>
        </pc:spChg>
        <pc:spChg chg="mod">
          <ac:chgData name="Axel Maille" userId="065ad68c099279a8" providerId="LiveId" clId="{C29F7067-0F57-F345-A4E3-4EDE3BF0C5CE}" dt="2018-10-12T13:45:13.333" v="191" actId="6549"/>
          <ac:spMkLst>
            <pc:docMk/>
            <pc:sldMk cId="3889010418" sldId="259"/>
            <ac:spMk id="119" creationId="{00000000-0000-0000-0000-000000000000}"/>
          </ac:spMkLst>
        </pc:spChg>
        <pc:spChg chg="mod">
          <ac:chgData name="Axel Maille" userId="065ad68c099279a8" providerId="LiveId" clId="{C29F7067-0F57-F345-A4E3-4EDE3BF0C5CE}" dt="2018-10-12T13:45:17.325" v="200" actId="20577"/>
          <ac:spMkLst>
            <pc:docMk/>
            <pc:sldMk cId="3889010418" sldId="259"/>
            <ac:spMk id="120" creationId="{00000000-0000-0000-0000-000000000000}"/>
          </ac:spMkLst>
        </pc:spChg>
        <pc:spChg chg="mod">
          <ac:chgData name="Axel Maille" userId="065ad68c099279a8" providerId="LiveId" clId="{C29F7067-0F57-F345-A4E3-4EDE3BF0C5CE}" dt="2018-10-12T13:45:21.341" v="209" actId="20577"/>
          <ac:spMkLst>
            <pc:docMk/>
            <pc:sldMk cId="3889010418" sldId="259"/>
            <ac:spMk id="121" creationId="{00000000-0000-0000-0000-000000000000}"/>
          </ac:spMkLst>
        </pc:spChg>
        <pc:spChg chg="mod">
          <ac:chgData name="Axel Maille" userId="065ad68c099279a8" providerId="LiveId" clId="{C29F7067-0F57-F345-A4E3-4EDE3BF0C5CE}" dt="2018-10-12T13:44:56.390" v="188" actId="2711"/>
          <ac:spMkLst>
            <pc:docMk/>
            <pc:sldMk cId="3889010418" sldId="259"/>
            <ac:spMk id="122" creationId="{00000000-0000-0000-0000-000000000000}"/>
          </ac:spMkLst>
        </pc:spChg>
        <pc:spChg chg="mod">
          <ac:chgData name="Axel Maille" userId="065ad68c099279a8" providerId="LiveId" clId="{C29F7067-0F57-F345-A4E3-4EDE3BF0C5CE}" dt="2018-10-12T13:45:24.850" v="216" actId="20577"/>
          <ac:spMkLst>
            <pc:docMk/>
            <pc:sldMk cId="3889010418" sldId="259"/>
            <ac:spMk id="123" creationId="{00000000-0000-0000-0000-000000000000}"/>
          </ac:spMkLst>
        </pc:spChg>
        <pc:spChg chg="mod">
          <ac:chgData name="Axel Maille" userId="065ad68c099279a8" providerId="LiveId" clId="{C29F7067-0F57-F345-A4E3-4EDE3BF0C5CE}" dt="2018-10-12T13:45:27.551" v="224" actId="20577"/>
          <ac:spMkLst>
            <pc:docMk/>
            <pc:sldMk cId="3889010418" sldId="259"/>
            <ac:spMk id="124" creationId="{00000000-0000-0000-0000-000000000000}"/>
          </ac:spMkLst>
        </pc:spChg>
        <pc:spChg chg="mod">
          <ac:chgData name="Axel Maille" userId="065ad68c099279a8" providerId="LiveId" clId="{C29F7067-0F57-F345-A4E3-4EDE3BF0C5CE}" dt="2018-10-12T13:45:30.353" v="229" actId="20577"/>
          <ac:spMkLst>
            <pc:docMk/>
            <pc:sldMk cId="3889010418" sldId="259"/>
            <ac:spMk id="125" creationId="{00000000-0000-0000-0000-000000000000}"/>
          </ac:spMkLst>
        </pc:spChg>
        <pc:spChg chg="mod">
          <ac:chgData name="Axel Maille" userId="065ad68c099279a8" providerId="LiveId" clId="{C29F7067-0F57-F345-A4E3-4EDE3BF0C5CE}" dt="2018-10-12T13:44:56.390" v="188" actId="2711"/>
          <ac:spMkLst>
            <pc:docMk/>
            <pc:sldMk cId="3889010418" sldId="259"/>
            <ac:spMk id="126" creationId="{00000000-0000-0000-0000-000000000000}"/>
          </ac:spMkLst>
        </pc:spChg>
        <pc:spChg chg="mod">
          <ac:chgData name="Axel Maille" userId="065ad68c099279a8" providerId="LiveId" clId="{C29F7067-0F57-F345-A4E3-4EDE3BF0C5CE}" dt="2018-10-12T13:45:34.986" v="238" actId="20577"/>
          <ac:spMkLst>
            <pc:docMk/>
            <pc:sldMk cId="3889010418" sldId="259"/>
            <ac:spMk id="127" creationId="{00000000-0000-0000-0000-000000000000}"/>
          </ac:spMkLst>
        </pc:spChg>
        <pc:spChg chg="mod">
          <ac:chgData name="Axel Maille" userId="065ad68c099279a8" providerId="LiveId" clId="{C29F7067-0F57-F345-A4E3-4EDE3BF0C5CE}" dt="2018-10-12T13:45:38.250" v="246" actId="20577"/>
          <ac:spMkLst>
            <pc:docMk/>
            <pc:sldMk cId="3889010418" sldId="259"/>
            <ac:spMk id="128" creationId="{00000000-0000-0000-0000-000000000000}"/>
          </ac:spMkLst>
        </pc:spChg>
        <pc:spChg chg="mod">
          <ac:chgData name="Axel Maille" userId="065ad68c099279a8" providerId="LiveId" clId="{C29F7067-0F57-F345-A4E3-4EDE3BF0C5CE}" dt="2018-10-12T13:45:42.446" v="253" actId="20577"/>
          <ac:spMkLst>
            <pc:docMk/>
            <pc:sldMk cId="3889010418" sldId="259"/>
            <ac:spMk id="129" creationId="{00000000-0000-0000-0000-000000000000}"/>
          </ac:spMkLst>
        </pc:spChg>
        <pc:spChg chg="mod">
          <ac:chgData name="Axel Maille" userId="065ad68c099279a8" providerId="LiveId" clId="{C29F7067-0F57-F345-A4E3-4EDE3BF0C5CE}" dt="2018-10-12T13:45:46.218" v="261" actId="20577"/>
          <ac:spMkLst>
            <pc:docMk/>
            <pc:sldMk cId="3889010418" sldId="259"/>
            <ac:spMk id="130" creationId="{00000000-0000-0000-0000-000000000000}"/>
          </ac:spMkLst>
        </pc:spChg>
        <pc:spChg chg="mod">
          <ac:chgData name="Axel Maille" userId="065ad68c099279a8" providerId="LiveId" clId="{C29F7067-0F57-F345-A4E3-4EDE3BF0C5CE}" dt="2018-10-12T13:44:56.390" v="188" actId="2711"/>
          <ac:spMkLst>
            <pc:docMk/>
            <pc:sldMk cId="3889010418" sldId="259"/>
            <ac:spMk id="131" creationId="{00000000-0000-0000-0000-000000000000}"/>
          </ac:spMkLst>
        </pc:spChg>
        <pc:spChg chg="mod">
          <ac:chgData name="Axel Maille" userId="065ad68c099279a8" providerId="LiveId" clId="{C29F7067-0F57-F345-A4E3-4EDE3BF0C5CE}" dt="2018-10-12T13:44:56.390" v="188" actId="2711"/>
          <ac:spMkLst>
            <pc:docMk/>
            <pc:sldMk cId="3889010418" sldId="259"/>
            <ac:spMk id="151" creationId="{00000000-0000-0000-0000-000000000000}"/>
          </ac:spMkLst>
        </pc:spChg>
        <pc:spChg chg="mod">
          <ac:chgData name="Axel Maille" userId="065ad68c099279a8" providerId="LiveId" clId="{C29F7067-0F57-F345-A4E3-4EDE3BF0C5CE}" dt="2018-10-12T13:44:56.390" v="188" actId="2711"/>
          <ac:spMkLst>
            <pc:docMk/>
            <pc:sldMk cId="3889010418" sldId="259"/>
            <ac:spMk id="152" creationId="{00000000-0000-0000-0000-000000000000}"/>
          </ac:spMkLst>
        </pc:spChg>
        <pc:spChg chg="mod">
          <ac:chgData name="Axel Maille" userId="065ad68c099279a8" providerId="LiveId" clId="{C29F7067-0F57-F345-A4E3-4EDE3BF0C5CE}" dt="2018-10-12T13:44:56.390" v="188" actId="2711"/>
          <ac:spMkLst>
            <pc:docMk/>
            <pc:sldMk cId="3889010418" sldId="259"/>
            <ac:spMk id="166" creationId="{00000000-0000-0000-0000-000000000000}"/>
          </ac:spMkLst>
        </pc:spChg>
        <pc:spChg chg="mod">
          <ac:chgData name="Axel Maille" userId="065ad68c099279a8" providerId="LiveId" clId="{C29F7067-0F57-F345-A4E3-4EDE3BF0C5CE}" dt="2018-10-12T13:44:56.390" v="188" actId="2711"/>
          <ac:spMkLst>
            <pc:docMk/>
            <pc:sldMk cId="3889010418" sldId="259"/>
            <ac:spMk id="167" creationId="{00000000-0000-0000-0000-000000000000}"/>
          </ac:spMkLst>
        </pc:spChg>
        <pc:spChg chg="mod">
          <ac:chgData name="Axel Maille" userId="065ad68c099279a8" providerId="LiveId" clId="{C29F7067-0F57-F345-A4E3-4EDE3BF0C5CE}" dt="2018-10-12T13:44:56.390" v="188" actId="2711"/>
          <ac:spMkLst>
            <pc:docMk/>
            <pc:sldMk cId="3889010418" sldId="259"/>
            <ac:spMk id="172" creationId="{00000000-0000-0000-0000-000000000000}"/>
          </ac:spMkLst>
        </pc:spChg>
        <pc:spChg chg="mod">
          <ac:chgData name="Axel Maille" userId="065ad68c099279a8" providerId="LiveId" clId="{C29F7067-0F57-F345-A4E3-4EDE3BF0C5CE}" dt="2018-10-12T13:44:56.390" v="188" actId="2711"/>
          <ac:spMkLst>
            <pc:docMk/>
            <pc:sldMk cId="3889010418" sldId="259"/>
            <ac:spMk id="173" creationId="{00000000-0000-0000-0000-000000000000}"/>
          </ac:spMkLst>
        </pc:spChg>
        <pc:spChg chg="mod">
          <ac:chgData name="Axel Maille" userId="065ad68c099279a8" providerId="LiveId" clId="{C29F7067-0F57-F345-A4E3-4EDE3BF0C5CE}" dt="2018-10-12T13:44:56.390" v="188" actId="2711"/>
          <ac:spMkLst>
            <pc:docMk/>
            <pc:sldMk cId="3889010418" sldId="259"/>
            <ac:spMk id="175" creationId="{00000000-0000-0000-0000-000000000000}"/>
          </ac:spMkLst>
        </pc:spChg>
        <pc:spChg chg="mod">
          <ac:chgData name="Axel Maille" userId="065ad68c099279a8" providerId="LiveId" clId="{C29F7067-0F57-F345-A4E3-4EDE3BF0C5CE}" dt="2018-10-12T13:44:56.390" v="188" actId="2711"/>
          <ac:spMkLst>
            <pc:docMk/>
            <pc:sldMk cId="3889010418" sldId="259"/>
            <ac:spMk id="176" creationId="{00000000-0000-0000-0000-000000000000}"/>
          </ac:spMkLst>
        </pc:spChg>
        <pc:spChg chg="mod">
          <ac:chgData name="Axel Maille" userId="065ad68c099279a8" providerId="LiveId" clId="{C29F7067-0F57-F345-A4E3-4EDE3BF0C5CE}" dt="2018-10-12T13:44:56.390" v="188" actId="2711"/>
          <ac:spMkLst>
            <pc:docMk/>
            <pc:sldMk cId="3889010418" sldId="259"/>
            <ac:spMk id="178" creationId="{00000000-0000-0000-0000-000000000000}"/>
          </ac:spMkLst>
        </pc:spChg>
        <pc:spChg chg="mod">
          <ac:chgData name="Axel Maille" userId="065ad68c099279a8" providerId="LiveId" clId="{C29F7067-0F57-F345-A4E3-4EDE3BF0C5CE}" dt="2018-10-12T13:44:56.390" v="188" actId="2711"/>
          <ac:spMkLst>
            <pc:docMk/>
            <pc:sldMk cId="3889010418" sldId="259"/>
            <ac:spMk id="179" creationId="{00000000-0000-0000-0000-000000000000}"/>
          </ac:spMkLst>
        </pc:spChg>
        <pc:spChg chg="mod">
          <ac:chgData name="Axel Maille" userId="065ad68c099279a8" providerId="LiveId" clId="{C29F7067-0F57-F345-A4E3-4EDE3BF0C5CE}" dt="2018-10-12T13:44:56.390" v="188" actId="2711"/>
          <ac:spMkLst>
            <pc:docMk/>
            <pc:sldMk cId="3889010418" sldId="259"/>
            <ac:spMk id="181" creationId="{00000000-0000-0000-0000-000000000000}"/>
          </ac:spMkLst>
        </pc:spChg>
        <pc:spChg chg="mod">
          <ac:chgData name="Axel Maille" userId="065ad68c099279a8" providerId="LiveId" clId="{C29F7067-0F57-F345-A4E3-4EDE3BF0C5CE}" dt="2018-10-12T13:44:56.390" v="188" actId="2711"/>
          <ac:spMkLst>
            <pc:docMk/>
            <pc:sldMk cId="3889010418" sldId="259"/>
            <ac:spMk id="182" creationId="{00000000-0000-0000-0000-000000000000}"/>
          </ac:spMkLst>
        </pc:spChg>
        <pc:picChg chg="add mod modCrop">
          <ac:chgData name="Axel Maille" userId="065ad68c099279a8" providerId="LiveId" clId="{C29F7067-0F57-F345-A4E3-4EDE3BF0C5CE}" dt="2018-10-12T13:43:19.695" v="85" actId="1076"/>
          <ac:picMkLst>
            <pc:docMk/>
            <pc:sldMk cId="3889010418" sldId="259"/>
            <ac:picMk id="3" creationId="{056EE838-AC4F-2741-BFA8-B2D6E7C7386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D65A0C0-DB6A-48AE-A70D-902ED21F20AC}" type="datetimeFigureOut">
              <a:rPr lang="en-GB" smtClean="0"/>
              <a:t>14/03/2021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DE62D0-BBB8-4548-9060-0AFEB7043322}" type="slidenum">
              <a:rPr lang="en-GB" smtClean="0"/>
              <a:t>‹N°›</a:t>
            </a:fld>
            <a:endParaRPr lang="en-GB"/>
          </a:p>
        </p:txBody>
      </p:sp>
    </p:spTree>
    <p:extLst>
      <p:ext uri="{BB962C8B-B14F-4D97-AF65-F5344CB8AC3E}">
        <p14:creationId xmlns:p14="http://schemas.microsoft.com/office/powerpoint/2010/main" val="2874641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3DFDC-F2B9-4F30-BDAA-BC05729E134E}" type="datetimeFigureOut">
              <a:rPr lang="en-GB" smtClean="0"/>
              <a:t>14/03/2021</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2E116-EA87-488E-9C06-182B3B0258C8}" type="slidenum">
              <a:rPr lang="en-GB" smtClean="0"/>
              <a:t>‹N°›</a:t>
            </a:fld>
            <a:endParaRPr lang="en-GB"/>
          </a:p>
        </p:txBody>
      </p:sp>
    </p:spTree>
    <p:extLst>
      <p:ext uri="{BB962C8B-B14F-4D97-AF65-F5344CB8AC3E}">
        <p14:creationId xmlns:p14="http://schemas.microsoft.com/office/powerpoint/2010/main" val="3157496647"/>
      </p:ext>
    </p:extLst>
  </p:cSld>
  <p:clrMap bg1="lt1" tx1="dk1" bg2="lt2" tx2="dk2" accent1="accent1" accent2="accent2" accent3="accent3" accent4="accent4" accent5="accent5" accent6="accent6" hlink="hlink" folHlink="folHlink"/>
  <p:notesStyle>
    <a:lvl1pPr marL="0" algn="l" defTabSz="839876" rtl="0" eaLnBrk="1" latinLnBrk="0" hangingPunct="1">
      <a:defRPr sz="1102" kern="1200">
        <a:solidFill>
          <a:schemeClr val="tx1"/>
        </a:solidFill>
        <a:latin typeface="+mn-lt"/>
        <a:ea typeface="+mn-ea"/>
        <a:cs typeface="+mn-cs"/>
      </a:defRPr>
    </a:lvl1pPr>
    <a:lvl2pPr marL="419938" algn="l" defTabSz="839876" rtl="0" eaLnBrk="1" latinLnBrk="0" hangingPunct="1">
      <a:defRPr sz="1102" kern="1200">
        <a:solidFill>
          <a:schemeClr val="tx1"/>
        </a:solidFill>
        <a:latin typeface="+mn-lt"/>
        <a:ea typeface="+mn-ea"/>
        <a:cs typeface="+mn-cs"/>
      </a:defRPr>
    </a:lvl2pPr>
    <a:lvl3pPr marL="839876" algn="l" defTabSz="839876" rtl="0" eaLnBrk="1" latinLnBrk="0" hangingPunct="1">
      <a:defRPr sz="1102" kern="1200">
        <a:solidFill>
          <a:schemeClr val="tx1"/>
        </a:solidFill>
        <a:latin typeface="+mn-lt"/>
        <a:ea typeface="+mn-ea"/>
        <a:cs typeface="+mn-cs"/>
      </a:defRPr>
    </a:lvl3pPr>
    <a:lvl4pPr marL="1259815" algn="l" defTabSz="839876" rtl="0" eaLnBrk="1" latinLnBrk="0" hangingPunct="1">
      <a:defRPr sz="1102" kern="1200">
        <a:solidFill>
          <a:schemeClr val="tx1"/>
        </a:solidFill>
        <a:latin typeface="+mn-lt"/>
        <a:ea typeface="+mn-ea"/>
        <a:cs typeface="+mn-cs"/>
      </a:defRPr>
    </a:lvl4pPr>
    <a:lvl5pPr marL="1679753" algn="l" defTabSz="839876" rtl="0" eaLnBrk="1" latinLnBrk="0" hangingPunct="1">
      <a:defRPr sz="1102" kern="1200">
        <a:solidFill>
          <a:schemeClr val="tx1"/>
        </a:solidFill>
        <a:latin typeface="+mn-lt"/>
        <a:ea typeface="+mn-ea"/>
        <a:cs typeface="+mn-cs"/>
      </a:defRPr>
    </a:lvl5pPr>
    <a:lvl6pPr marL="2099691" algn="l" defTabSz="839876" rtl="0" eaLnBrk="1" latinLnBrk="0" hangingPunct="1">
      <a:defRPr sz="1102" kern="1200">
        <a:solidFill>
          <a:schemeClr val="tx1"/>
        </a:solidFill>
        <a:latin typeface="+mn-lt"/>
        <a:ea typeface="+mn-ea"/>
        <a:cs typeface="+mn-cs"/>
      </a:defRPr>
    </a:lvl6pPr>
    <a:lvl7pPr marL="2519629" algn="l" defTabSz="839876" rtl="0" eaLnBrk="1" latinLnBrk="0" hangingPunct="1">
      <a:defRPr sz="1102" kern="1200">
        <a:solidFill>
          <a:schemeClr val="tx1"/>
        </a:solidFill>
        <a:latin typeface="+mn-lt"/>
        <a:ea typeface="+mn-ea"/>
        <a:cs typeface="+mn-cs"/>
      </a:defRPr>
    </a:lvl7pPr>
    <a:lvl8pPr marL="2939567" algn="l" defTabSz="839876" rtl="0" eaLnBrk="1" latinLnBrk="0" hangingPunct="1">
      <a:defRPr sz="1102" kern="1200">
        <a:solidFill>
          <a:schemeClr val="tx1"/>
        </a:solidFill>
        <a:latin typeface="+mn-lt"/>
        <a:ea typeface="+mn-ea"/>
        <a:cs typeface="+mn-cs"/>
      </a:defRPr>
    </a:lvl8pPr>
    <a:lvl9pPr marL="3359506" algn="l" defTabSz="839876" rtl="0" eaLnBrk="1" latinLnBrk="0" hangingPunct="1">
      <a:defRPr sz="11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612E116-EA87-488E-9C06-182B3B0258C8}" type="slidenum">
              <a:rPr lang="en-GB" smtClean="0"/>
              <a:t>1</a:t>
            </a:fld>
            <a:endParaRPr lang="en-GB"/>
          </a:p>
        </p:txBody>
      </p:sp>
    </p:spTree>
    <p:extLst>
      <p:ext uri="{BB962C8B-B14F-4D97-AF65-F5344CB8AC3E}">
        <p14:creationId xmlns:p14="http://schemas.microsoft.com/office/powerpoint/2010/main" val="3200257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smtClean="0"/>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1614ED4-880B-4692-AE45-F5A6422D4F01}"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1457838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1614ED4-880B-4692-AE45-F5A6422D4F01}"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271720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1614ED4-880B-4692-AE45-F5A6422D4F01}"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3569920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1614ED4-880B-4692-AE45-F5A6422D4F01}"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103245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smtClean="0"/>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1614ED4-880B-4692-AE45-F5A6422D4F01}" type="datetimeFigureOut">
              <a:rPr lang="en-GB" smtClean="0"/>
              <a:t>14/03/2021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1677505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1614ED4-880B-4692-AE45-F5A6422D4F01}" type="datetimeFigureOut">
              <a:rPr lang="en-GB" smtClean="0"/>
              <a:t>14/03/2021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12725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1614ED4-880B-4692-AE45-F5A6422D4F01}" type="datetimeFigureOut">
              <a:rPr lang="en-GB" smtClean="0"/>
              <a:t>14/03/2021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3326173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1614ED4-880B-4692-AE45-F5A6422D4F01}" type="datetimeFigureOut">
              <a:rPr lang="en-GB" smtClean="0"/>
              <a:t>14/03/2021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42579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614ED4-880B-4692-AE45-F5A6422D4F01}" type="datetimeFigureOut">
              <a:rPr lang="en-GB" smtClean="0"/>
              <a:t>14/03/2021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271220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smtClean="0"/>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1614ED4-880B-4692-AE45-F5A6422D4F01}" type="datetimeFigureOut">
              <a:rPr lang="en-GB" smtClean="0"/>
              <a:t>14/03/2021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3586409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1614ED4-880B-4692-AE45-F5A6422D4F01}" type="datetimeFigureOut">
              <a:rPr lang="en-GB" smtClean="0"/>
              <a:t>14/03/2021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E08DE7-C035-44FE-9C38-4E7F3ADAB550}" type="slidenum">
              <a:rPr lang="en-GB" smtClean="0"/>
              <a:t>‹N°›</a:t>
            </a:fld>
            <a:endParaRPr lang="en-GB"/>
          </a:p>
        </p:txBody>
      </p:sp>
    </p:spTree>
    <p:extLst>
      <p:ext uri="{BB962C8B-B14F-4D97-AF65-F5344CB8AC3E}">
        <p14:creationId xmlns:p14="http://schemas.microsoft.com/office/powerpoint/2010/main" val="1940908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1614ED4-880B-4692-AE45-F5A6422D4F01}" type="datetimeFigureOut">
              <a:rPr lang="en-GB" smtClean="0"/>
              <a:t>14/03/2021</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AE08DE7-C035-44FE-9C38-4E7F3ADAB550}" type="slidenum">
              <a:rPr lang="en-GB" smtClean="0"/>
              <a:t>‹N°›</a:t>
            </a:fld>
            <a:endParaRPr lang="en-GB"/>
          </a:p>
        </p:txBody>
      </p:sp>
    </p:spTree>
    <p:extLst>
      <p:ext uri="{BB962C8B-B14F-4D97-AF65-F5344CB8AC3E}">
        <p14:creationId xmlns:p14="http://schemas.microsoft.com/office/powerpoint/2010/main" val="40566344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85" name="TextBox 84"/>
          <p:cNvSpPr txBox="1"/>
          <p:nvPr/>
        </p:nvSpPr>
        <p:spPr>
          <a:xfrm>
            <a:off x="1993786" y="3803410"/>
            <a:ext cx="1720343" cy="427168"/>
          </a:xfrm>
          <a:prstGeom prst="rect">
            <a:avLst/>
          </a:prstGeom>
          <a:noFill/>
        </p:spPr>
        <p:txBody>
          <a:bodyPr wrap="none" rtlCol="0">
            <a:spAutoFit/>
          </a:bodyPr>
          <a:lstStyle/>
          <a:p>
            <a:r>
              <a:rPr lang="ar-DZ" sz="2176" b="1" dirty="0">
                <a:solidFill>
                  <a:srgbClr val="40B8A8"/>
                </a:solidFill>
                <a:latin typeface="Ara Aqeeq Bold" panose="00000500000000000000" pitchFamily="2" charset="-78"/>
                <a:cs typeface="Ara Aqeeq Bold" panose="00000500000000000000" pitchFamily="2" charset="-78"/>
              </a:rPr>
              <a:t>الخبرة المهنية</a:t>
            </a:r>
            <a:endParaRPr lang="en-GB" sz="2176" b="1" dirty="0">
              <a:solidFill>
                <a:srgbClr val="40B8A8"/>
              </a:solidFill>
              <a:latin typeface="Ara Aqeeq Bold" panose="00000500000000000000" pitchFamily="2" charset="-78"/>
              <a:cs typeface="Ara Aqeeq Bold" panose="00000500000000000000" pitchFamily="2" charset="-78"/>
            </a:endParaRPr>
          </a:p>
        </p:txBody>
      </p:sp>
      <p:sp>
        <p:nvSpPr>
          <p:cNvPr id="90" name="TextBox 89"/>
          <p:cNvSpPr txBox="1"/>
          <p:nvPr/>
        </p:nvSpPr>
        <p:spPr>
          <a:xfrm>
            <a:off x="2874831" y="4265623"/>
            <a:ext cx="933222" cy="231923"/>
          </a:xfrm>
          <a:prstGeom prst="rect">
            <a:avLst/>
          </a:prstGeom>
          <a:noFill/>
        </p:spPr>
        <p:txBody>
          <a:bodyPr wrap="square" rtlCol="0">
            <a:spAutoFit/>
          </a:bodyPr>
          <a:lstStyle/>
          <a:p>
            <a:r>
              <a:rPr lang="en-GB" sz="907" dirty="0">
                <a:solidFill>
                  <a:schemeClr val="tx1">
                    <a:lumMod val="75000"/>
                    <a:lumOff val="25000"/>
                  </a:schemeClr>
                </a:solidFill>
                <a:latin typeface="Ara Aqeeq Bold" panose="00000500000000000000" pitchFamily="2" charset="-78"/>
                <a:cs typeface="Ara Aqeeq Bold" panose="00000500000000000000" pitchFamily="2" charset="-78"/>
              </a:rPr>
              <a:t>2010 - 2014</a:t>
            </a:r>
          </a:p>
        </p:txBody>
      </p:sp>
      <p:sp>
        <p:nvSpPr>
          <p:cNvPr id="91" name="TextBox 90"/>
          <p:cNvSpPr txBox="1"/>
          <p:nvPr/>
        </p:nvSpPr>
        <p:spPr>
          <a:xfrm>
            <a:off x="220013" y="4357864"/>
            <a:ext cx="2551763" cy="650691"/>
          </a:xfrm>
          <a:prstGeom prst="rect">
            <a:avLst/>
          </a:prstGeom>
          <a:noFill/>
        </p:spPr>
        <p:txBody>
          <a:bodyPr wrap="square" rtlCol="0">
            <a:spAutoFit/>
          </a:bodyPr>
          <a:lstStyle/>
          <a:p>
            <a:pPr algn="r" rtl="1"/>
            <a:r>
              <a:rPr lang="ar-DZ" sz="907" dirty="0">
                <a:solidFill>
                  <a:srgbClr val="FBA341"/>
                </a:solidFill>
                <a:latin typeface="Ara Aqeeq Bold" panose="00000500000000000000" pitchFamily="2" charset="-78"/>
                <a:cs typeface="Ara Aqeeq Bold" panose="00000500000000000000" pitchFamily="2" charset="-78"/>
              </a:rPr>
              <a:t>اسم </a:t>
            </a:r>
            <a:r>
              <a:rPr lang="ar-DZ" sz="907" dirty="0">
                <a:solidFill>
                  <a:srgbClr val="FBA341"/>
                </a:solidFill>
                <a:latin typeface="Ara Aqeeq Bold" panose="00000500000000000000" pitchFamily="2" charset="-78"/>
                <a:cs typeface="Ara Aqeeq Bold" panose="00000500000000000000" pitchFamily="2" charset="-78"/>
              </a:rPr>
              <a:t>الشركة</a:t>
            </a:r>
            <a:endParaRPr lang="fr-FR" sz="907" dirty="0">
              <a:solidFill>
                <a:srgbClr val="FBA341"/>
              </a:solidFill>
              <a:latin typeface="Ara Aqeeq Bold" panose="00000500000000000000" pitchFamily="2" charset="-78"/>
              <a:cs typeface="Ara Aqeeq Bold" panose="00000500000000000000" pitchFamily="2" charset="-78"/>
            </a:endParaRPr>
          </a:p>
          <a:p>
            <a:pPr algn="r" rtl="1"/>
            <a:r>
              <a:rPr lang="ar-DZ" sz="907" b="1" i="1" dirty="0">
                <a:solidFill>
                  <a:srgbClr val="E83755"/>
                </a:solidFill>
                <a:latin typeface="Ara Aqeeq Bold" panose="00000500000000000000" pitchFamily="2" charset="-78"/>
                <a:cs typeface="Ara Aqeeq Bold" panose="00000500000000000000" pitchFamily="2" charset="-78"/>
              </a:rPr>
              <a:t>عنوان </a:t>
            </a:r>
            <a:r>
              <a:rPr lang="ar-DZ" sz="907" b="1" i="1" dirty="0">
                <a:solidFill>
                  <a:srgbClr val="E83755"/>
                </a:solidFill>
                <a:latin typeface="Ara Aqeeq Bold" panose="00000500000000000000" pitchFamily="2" charset="-78"/>
                <a:cs typeface="Ara Aqeeq Bold" panose="00000500000000000000" pitchFamily="2" charset="-78"/>
              </a:rPr>
              <a:t>المنصب</a:t>
            </a:r>
            <a:endParaRPr lang="fr-FR" sz="907" b="1" i="1" dirty="0">
              <a:solidFill>
                <a:srgbClr val="E83755"/>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rPr>
              <a:t>صف هنا الوظائف التي شغلتها. صف أيضًا مهامك ، والنتائج التي حصلت عليها ، لا تتردد في تحديد حجمها.</a:t>
            </a:r>
            <a:endParaRPr lang="fr-FR"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endParaRPr>
          </a:p>
        </p:txBody>
      </p:sp>
      <p:sp>
        <p:nvSpPr>
          <p:cNvPr id="92" name="Oval 91"/>
          <p:cNvSpPr/>
          <p:nvPr/>
        </p:nvSpPr>
        <p:spPr>
          <a:xfrm>
            <a:off x="2890483" y="4502850"/>
            <a:ext cx="767504" cy="767504"/>
          </a:xfrm>
          <a:prstGeom prst="ellipse">
            <a:avLst/>
          </a:prstGeom>
          <a:solidFill>
            <a:schemeClr val="tx1">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ar-DZ" sz="816" dirty="0">
                <a:solidFill>
                  <a:schemeClr val="bg1"/>
                </a:solidFill>
                <a:latin typeface="Ara Aqeeq Bold" panose="00000500000000000000" pitchFamily="2" charset="-78"/>
                <a:cs typeface="Ara Aqeeq Bold" panose="00000500000000000000" pitchFamily="2" charset="-78"/>
              </a:rPr>
              <a:t>شعار</a:t>
            </a:r>
            <a:br>
              <a:rPr lang="ar-DZ" sz="816" dirty="0">
                <a:solidFill>
                  <a:schemeClr val="bg1"/>
                </a:solidFill>
                <a:latin typeface="Ara Aqeeq Bold" panose="00000500000000000000" pitchFamily="2" charset="-78"/>
                <a:cs typeface="Ara Aqeeq Bold" panose="00000500000000000000" pitchFamily="2" charset="-78"/>
              </a:rPr>
            </a:br>
            <a:r>
              <a:rPr lang="ar-DZ" sz="816" dirty="0">
                <a:solidFill>
                  <a:schemeClr val="bg1"/>
                </a:solidFill>
                <a:latin typeface="Ara Aqeeq Bold" panose="00000500000000000000" pitchFamily="2" charset="-78"/>
                <a:cs typeface="Ara Aqeeq Bold" panose="00000500000000000000" pitchFamily="2" charset="-78"/>
              </a:rPr>
              <a:t>الشركة</a:t>
            </a:r>
            <a:endParaRPr lang="en-GB" sz="816" dirty="0">
              <a:solidFill>
                <a:schemeClr val="bg1"/>
              </a:solidFill>
              <a:latin typeface="Ara Aqeeq Bold" panose="00000500000000000000" pitchFamily="2" charset="-78"/>
              <a:cs typeface="Ara Aqeeq Bold" panose="00000500000000000000" pitchFamily="2" charset="-78"/>
            </a:endParaRPr>
          </a:p>
        </p:txBody>
      </p:sp>
      <p:sp>
        <p:nvSpPr>
          <p:cNvPr id="103" name="TextBox 102"/>
          <p:cNvSpPr txBox="1"/>
          <p:nvPr/>
        </p:nvSpPr>
        <p:spPr>
          <a:xfrm>
            <a:off x="1901033" y="2481867"/>
            <a:ext cx="1837362" cy="427168"/>
          </a:xfrm>
          <a:prstGeom prst="rect">
            <a:avLst/>
          </a:prstGeom>
          <a:noFill/>
        </p:spPr>
        <p:txBody>
          <a:bodyPr wrap="none" rtlCol="0">
            <a:spAutoFit/>
          </a:bodyPr>
          <a:lstStyle/>
          <a:p>
            <a:r>
              <a:rPr lang="ar-DZ" sz="2176" b="1" dirty="0">
                <a:solidFill>
                  <a:srgbClr val="FBA341"/>
                </a:solidFill>
                <a:latin typeface="Ara Aqeeq Bold" panose="00000500000000000000" pitchFamily="2" charset="-78"/>
                <a:cs typeface="Ara Aqeeq Bold" panose="00000500000000000000" pitchFamily="2" charset="-78"/>
              </a:rPr>
              <a:t>الملف الشخصي</a:t>
            </a:r>
            <a:endParaRPr lang="en-GB" sz="2176" b="1" dirty="0">
              <a:solidFill>
                <a:srgbClr val="FBA341"/>
              </a:solidFill>
              <a:latin typeface="Ara Aqeeq Bold" panose="00000500000000000000" pitchFamily="2" charset="-78"/>
              <a:cs typeface="Ara Aqeeq Bold" panose="00000500000000000000" pitchFamily="2" charset="-78"/>
            </a:endParaRPr>
          </a:p>
        </p:txBody>
      </p:sp>
      <p:sp>
        <p:nvSpPr>
          <p:cNvPr id="104" name="TextBox 103"/>
          <p:cNvSpPr txBox="1"/>
          <p:nvPr/>
        </p:nvSpPr>
        <p:spPr>
          <a:xfrm>
            <a:off x="324564" y="2846964"/>
            <a:ext cx="3483489" cy="706091"/>
          </a:xfrm>
          <a:prstGeom prst="rect">
            <a:avLst/>
          </a:prstGeom>
          <a:noFill/>
        </p:spPr>
        <p:txBody>
          <a:bodyPr wrap="square" rtlCol="0">
            <a:spAutoFit/>
          </a:bodyPr>
          <a:lstStyle/>
          <a:p>
            <a:pPr algn="r" rtl="1">
              <a:tabLst>
                <a:tab pos="656433" algn="l"/>
                <a:tab pos="1312865" algn="l"/>
                <a:tab pos="1969298" algn="l"/>
              </a:tabLst>
            </a:pPr>
            <a:r>
              <a:rPr lang="ar-DZ" sz="997" dirty="0">
                <a:solidFill>
                  <a:schemeClr val="tx1">
                    <a:lumMod val="75000"/>
                    <a:lumOff val="25000"/>
                  </a:schemeClr>
                </a:solidFill>
                <a:latin typeface="Ara Aqeeq Bold" panose="00000500000000000000" pitchFamily="2" charset="-78"/>
                <a:cs typeface="Ara Aqeeq Bold" panose="00000500000000000000" pitchFamily="2" charset="-78"/>
              </a:rPr>
              <a:t>صف في بضعة سطور مهاراتك الرئيسية للوظيفة وأهدافك المهنية. يمكنك تنسيقها باستخدام الرموز النقطية أو تركها كنص كامل. يمكن أن تكون هذه المساحة بمثابة مقدمة تمهيدية لخطاب التغطية الخاصة بك تكون دقيقة وإبداعية وتعرض إمكاناتك المهنية.</a:t>
            </a:r>
            <a:endParaRPr lang="fr-FR" sz="99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13" name="TextBox 112"/>
          <p:cNvSpPr txBox="1"/>
          <p:nvPr/>
        </p:nvSpPr>
        <p:spPr>
          <a:xfrm>
            <a:off x="2803526" y="1084223"/>
            <a:ext cx="982961" cy="427168"/>
          </a:xfrm>
          <a:prstGeom prst="rect">
            <a:avLst/>
          </a:prstGeom>
          <a:noFill/>
        </p:spPr>
        <p:txBody>
          <a:bodyPr wrap="none" rtlCol="0">
            <a:spAutoFit/>
          </a:bodyPr>
          <a:lstStyle/>
          <a:p>
            <a:pPr algn="r" rtl="1"/>
            <a:r>
              <a:rPr lang="ar-DZ" sz="2176" b="1" dirty="0">
                <a:solidFill>
                  <a:srgbClr val="E83755"/>
                </a:solidFill>
                <a:latin typeface="Ara Aqeeq Bold" panose="00000500000000000000" pitchFamily="2" charset="-78"/>
                <a:cs typeface="Ara Aqeeq Bold" panose="00000500000000000000" pitchFamily="2" charset="-78"/>
              </a:rPr>
              <a:t>الاتصال</a:t>
            </a:r>
            <a:endParaRPr lang="en-GB" sz="2176" b="1" dirty="0">
              <a:solidFill>
                <a:srgbClr val="E83755"/>
              </a:solidFill>
              <a:latin typeface="Ara Aqeeq Bold" panose="00000500000000000000" pitchFamily="2" charset="-78"/>
              <a:cs typeface="Ara Aqeeq Bold" panose="00000500000000000000" pitchFamily="2" charset="-78"/>
            </a:endParaRPr>
          </a:p>
        </p:txBody>
      </p:sp>
      <p:sp>
        <p:nvSpPr>
          <p:cNvPr id="45" name="Rectangle 44"/>
          <p:cNvSpPr/>
          <p:nvPr/>
        </p:nvSpPr>
        <p:spPr>
          <a:xfrm>
            <a:off x="555228" y="1144282"/>
            <a:ext cx="5889952" cy="718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ts val="5441"/>
              </a:lnSpc>
            </a:pPr>
            <a:r>
              <a:rPr lang="ar-DZ" sz="6529" b="1" dirty="0">
                <a:solidFill>
                  <a:srgbClr val="E83755"/>
                </a:solidFill>
                <a:latin typeface="Ara Aqeeq Bold" panose="00000500000000000000" pitchFamily="2" charset="-78"/>
                <a:cs typeface="Ara Aqeeq Bold" panose="00000500000000000000" pitchFamily="2" charset="-78"/>
              </a:rPr>
              <a:t>الاسم</a:t>
            </a:r>
            <a:br>
              <a:rPr lang="ar-DZ" sz="6529" b="1" dirty="0">
                <a:solidFill>
                  <a:srgbClr val="E83755"/>
                </a:solidFill>
                <a:latin typeface="Ara Aqeeq Bold" panose="00000500000000000000" pitchFamily="2" charset="-78"/>
                <a:cs typeface="Ara Aqeeq Bold" panose="00000500000000000000" pitchFamily="2" charset="-78"/>
              </a:rPr>
            </a:br>
            <a:r>
              <a:rPr lang="ar-DZ" sz="6529" b="1" dirty="0">
                <a:solidFill>
                  <a:srgbClr val="E83755"/>
                </a:solidFill>
                <a:latin typeface="Ara Aqeeq Bold" panose="00000500000000000000" pitchFamily="2" charset="-78"/>
                <a:cs typeface="Ara Aqeeq Bold" panose="00000500000000000000" pitchFamily="2" charset="-78"/>
              </a:rPr>
              <a:t>واللقب</a:t>
            </a:r>
            <a:endParaRPr lang="en-GB" sz="6529" b="1" dirty="0">
              <a:solidFill>
                <a:srgbClr val="E83755"/>
              </a:solidFill>
              <a:latin typeface="Ara Aqeeq Bold" panose="00000500000000000000" pitchFamily="2" charset="-78"/>
              <a:cs typeface="Ara Aqeeq Bold" panose="00000500000000000000" pitchFamily="2" charset="-78"/>
            </a:endParaRPr>
          </a:p>
        </p:txBody>
      </p:sp>
      <p:sp>
        <p:nvSpPr>
          <p:cNvPr id="79" name="TextBox 113">
            <a:extLst>
              <a:ext uri="{FF2B5EF4-FFF2-40B4-BE49-F238E27FC236}">
                <a16:creationId xmlns:a16="http://schemas.microsoft.com/office/drawing/2014/main" xmlns="" id="{0F625F7C-17B8-2B45-BCF9-C7D2DB7D8847}"/>
              </a:ext>
            </a:extLst>
          </p:cNvPr>
          <p:cNvSpPr txBox="1"/>
          <p:nvPr/>
        </p:nvSpPr>
        <p:spPr>
          <a:xfrm>
            <a:off x="1764840" y="1493855"/>
            <a:ext cx="2021646" cy="650691"/>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الهاتف: 0123012354</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الموبايل: 02212551145</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العنوان: عنوان السكن الخاص بك</a:t>
            </a:r>
            <a:endParaRPr lang="en-PH" sz="907" dirty="0">
              <a:solidFill>
                <a:schemeClr val="tx1">
                  <a:lumMod val="75000"/>
                  <a:lumOff val="25000"/>
                </a:schemeClr>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البريد الالكتروني:  </a:t>
            </a:r>
            <a:r>
              <a:rPr lang="fr-FR" sz="907" dirty="0">
                <a:solidFill>
                  <a:schemeClr val="tx1">
                    <a:lumMod val="75000"/>
                    <a:lumOff val="25000"/>
                  </a:schemeClr>
                </a:solidFill>
                <a:latin typeface="Ara Aqeeq Bold" panose="00000500000000000000" pitchFamily="2" charset="-78"/>
                <a:cs typeface="Ara Aqeeq Bold" panose="00000500000000000000" pitchFamily="2" charset="-78"/>
              </a:rPr>
              <a:t>mymail@E-mail.com</a:t>
            </a:r>
            <a:endParaRPr lang="en-PH"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76" name="TextBox 106"/>
          <p:cNvSpPr txBox="1"/>
          <p:nvPr/>
        </p:nvSpPr>
        <p:spPr>
          <a:xfrm>
            <a:off x="5818453" y="6787094"/>
            <a:ext cx="853119" cy="427168"/>
          </a:xfrm>
          <a:prstGeom prst="rect">
            <a:avLst/>
          </a:prstGeom>
          <a:noFill/>
        </p:spPr>
        <p:txBody>
          <a:bodyPr wrap="none" rtlCol="0">
            <a:spAutoFit/>
          </a:bodyPr>
          <a:lstStyle/>
          <a:p>
            <a:r>
              <a:rPr lang="ar-DZ" sz="2176" b="1" dirty="0">
                <a:solidFill>
                  <a:srgbClr val="F15773"/>
                </a:solidFill>
                <a:latin typeface="Ara Aqeeq Bold" panose="00000500000000000000" pitchFamily="2" charset="-78"/>
                <a:cs typeface="Ara Aqeeq Bold" panose="00000500000000000000" pitchFamily="2" charset="-78"/>
              </a:rPr>
              <a:t>تدريب</a:t>
            </a:r>
            <a:endParaRPr lang="en-GB" sz="2176" b="1" dirty="0">
              <a:solidFill>
                <a:srgbClr val="F15773"/>
              </a:solidFill>
              <a:latin typeface="Ara Aqeeq Bold" panose="00000500000000000000" pitchFamily="2" charset="-78"/>
              <a:cs typeface="Ara Aqeeq Bold" panose="00000500000000000000" pitchFamily="2" charset="-78"/>
            </a:endParaRPr>
          </a:p>
        </p:txBody>
      </p:sp>
      <p:sp>
        <p:nvSpPr>
          <p:cNvPr id="77" name="TextBox 107"/>
          <p:cNvSpPr txBox="1"/>
          <p:nvPr/>
        </p:nvSpPr>
        <p:spPr>
          <a:xfrm>
            <a:off x="3881057" y="7207497"/>
            <a:ext cx="2016623" cy="552652"/>
          </a:xfrm>
          <a:prstGeom prst="rect">
            <a:avLst/>
          </a:prstGeom>
          <a:noFill/>
        </p:spPr>
        <p:txBody>
          <a:bodyPr wrap="square" rtlCol="0">
            <a:spAutoFit/>
          </a:bodyPr>
          <a:lstStyle/>
          <a:p>
            <a:pPr algn="r" rtl="1"/>
            <a:r>
              <a:rPr lang="ar-DZ" sz="997" dirty="0">
                <a:solidFill>
                  <a:schemeClr val="tx1">
                    <a:lumMod val="75000"/>
                    <a:lumOff val="25000"/>
                  </a:schemeClr>
                </a:solidFill>
                <a:latin typeface="Ara Aqeeq Bold" panose="00000500000000000000" pitchFamily="2" charset="-78"/>
                <a:cs typeface="Ara Aqeeq Bold" panose="00000500000000000000" pitchFamily="2" charset="-78"/>
              </a:rPr>
              <a:t>المدرسة / الجامعة - دبلوم</a:t>
            </a:r>
          </a:p>
          <a:p>
            <a:pPr algn="r" rtl="1"/>
            <a:r>
              <a:rPr lang="ar-DZ" sz="997" dirty="0">
                <a:solidFill>
                  <a:schemeClr val="tx1">
                    <a:lumMod val="75000"/>
                    <a:lumOff val="25000"/>
                  </a:schemeClr>
                </a:solidFill>
                <a:latin typeface="Ara Aqeeq Bold" panose="00000500000000000000" pitchFamily="2" charset="-78"/>
                <a:cs typeface="Ara Aqeeq Bold" panose="00000500000000000000" pitchFamily="2" charset="-78"/>
              </a:rPr>
              <a:t>صف في سطر واحد أهداف وتخصصات هذا التدريب.</a:t>
            </a:r>
            <a:endParaRPr lang="fr-FR"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78" name="TextBox 108"/>
          <p:cNvSpPr txBox="1"/>
          <p:nvPr/>
        </p:nvSpPr>
        <p:spPr>
          <a:xfrm>
            <a:off x="6067541" y="7216814"/>
            <a:ext cx="589867" cy="231923"/>
          </a:xfrm>
          <a:prstGeom prst="rect">
            <a:avLst/>
          </a:prstGeom>
          <a:noFill/>
        </p:spPr>
        <p:txBody>
          <a:bodyPr wrap="square" rtlCol="0">
            <a:spAutoFit/>
          </a:bodyPr>
          <a:lstStyle/>
          <a:p>
            <a:r>
              <a:rPr lang="en-PH" sz="907" dirty="0">
                <a:solidFill>
                  <a:schemeClr val="tx1">
                    <a:lumMod val="75000"/>
                    <a:lumOff val="25000"/>
                  </a:schemeClr>
                </a:solidFill>
                <a:latin typeface="Ara Aqeeq Bold" panose="00000500000000000000" pitchFamily="2" charset="-78"/>
                <a:cs typeface="Ara Aqeeq Bold" panose="00000500000000000000" pitchFamily="2" charset="-78"/>
              </a:rPr>
              <a:t>2014</a:t>
            </a:r>
          </a:p>
        </p:txBody>
      </p:sp>
      <p:sp>
        <p:nvSpPr>
          <p:cNvPr id="105" name="TextBox 109"/>
          <p:cNvSpPr txBox="1"/>
          <p:nvPr/>
        </p:nvSpPr>
        <p:spPr>
          <a:xfrm>
            <a:off x="3881057" y="7896261"/>
            <a:ext cx="2016623" cy="552652"/>
          </a:xfrm>
          <a:prstGeom prst="rect">
            <a:avLst/>
          </a:prstGeom>
          <a:noFill/>
        </p:spPr>
        <p:txBody>
          <a:bodyPr wrap="square" rtlCol="0">
            <a:spAutoFit/>
          </a:bodyPr>
          <a:lstStyle/>
          <a:p>
            <a:pPr algn="r" rtl="1"/>
            <a:r>
              <a:rPr lang="ar-DZ" sz="997" dirty="0">
                <a:solidFill>
                  <a:schemeClr val="tx1">
                    <a:lumMod val="75000"/>
                    <a:lumOff val="25000"/>
                  </a:schemeClr>
                </a:solidFill>
                <a:latin typeface="Ara Aqeeq Bold" panose="00000500000000000000" pitchFamily="2" charset="-78"/>
                <a:cs typeface="Ara Aqeeq Bold" panose="00000500000000000000" pitchFamily="2" charset="-78"/>
              </a:rPr>
              <a:t>المدرسة / الجامعة - دبلوم</a:t>
            </a:r>
          </a:p>
          <a:p>
            <a:pPr algn="r" rtl="1"/>
            <a:r>
              <a:rPr lang="ar-DZ" sz="997" dirty="0">
                <a:solidFill>
                  <a:schemeClr val="tx1">
                    <a:lumMod val="75000"/>
                    <a:lumOff val="25000"/>
                  </a:schemeClr>
                </a:solidFill>
                <a:latin typeface="Ara Aqeeq Bold" panose="00000500000000000000" pitchFamily="2" charset="-78"/>
                <a:cs typeface="Ara Aqeeq Bold" panose="00000500000000000000" pitchFamily="2" charset="-78"/>
              </a:rPr>
              <a:t>صف في سطر واحد أهداف وتخصصات هذا التدريب.</a:t>
            </a:r>
            <a:endParaRPr lang="fr-FR"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06" name="TextBox 110"/>
          <p:cNvSpPr txBox="1"/>
          <p:nvPr/>
        </p:nvSpPr>
        <p:spPr>
          <a:xfrm>
            <a:off x="6067541" y="7905578"/>
            <a:ext cx="589867" cy="231923"/>
          </a:xfrm>
          <a:prstGeom prst="rect">
            <a:avLst/>
          </a:prstGeom>
          <a:noFill/>
        </p:spPr>
        <p:txBody>
          <a:bodyPr wrap="square" rtlCol="0">
            <a:spAutoFit/>
          </a:bodyPr>
          <a:lstStyle/>
          <a:p>
            <a:r>
              <a:rPr lang="en-PH" sz="907" dirty="0">
                <a:solidFill>
                  <a:schemeClr val="tx1">
                    <a:lumMod val="75000"/>
                    <a:lumOff val="25000"/>
                  </a:schemeClr>
                </a:solidFill>
                <a:latin typeface="Ara Aqeeq Bold" panose="00000500000000000000" pitchFamily="2" charset="-78"/>
                <a:cs typeface="Ara Aqeeq Bold" panose="00000500000000000000" pitchFamily="2" charset="-78"/>
              </a:rPr>
              <a:t>2014</a:t>
            </a:r>
          </a:p>
        </p:txBody>
      </p:sp>
      <p:sp>
        <p:nvSpPr>
          <p:cNvPr id="114" name="TextBox 115"/>
          <p:cNvSpPr txBox="1"/>
          <p:nvPr/>
        </p:nvSpPr>
        <p:spPr>
          <a:xfrm>
            <a:off x="5439685" y="2481867"/>
            <a:ext cx="1143262" cy="427168"/>
          </a:xfrm>
          <a:prstGeom prst="rect">
            <a:avLst/>
          </a:prstGeom>
          <a:noFill/>
        </p:spPr>
        <p:txBody>
          <a:bodyPr wrap="none" rtlCol="0">
            <a:spAutoFit/>
          </a:bodyPr>
          <a:lstStyle/>
          <a:p>
            <a:r>
              <a:rPr lang="ar-DZ" sz="2176" b="1" dirty="0">
                <a:solidFill>
                  <a:srgbClr val="40B8A8"/>
                </a:solidFill>
                <a:latin typeface="Ara Aqeeq Bold" panose="00000500000000000000" pitchFamily="2" charset="-78"/>
                <a:cs typeface="Ara Aqeeq Bold" panose="00000500000000000000" pitchFamily="2" charset="-78"/>
              </a:rPr>
              <a:t>المهارات</a:t>
            </a:r>
            <a:endParaRPr lang="en-GB" sz="2176" b="1" dirty="0">
              <a:solidFill>
                <a:srgbClr val="40B8A8"/>
              </a:solidFill>
              <a:latin typeface="Ara Aqeeq Bold" panose="00000500000000000000" pitchFamily="2" charset="-78"/>
              <a:cs typeface="Ara Aqeeq Bold" panose="00000500000000000000" pitchFamily="2" charset="-78"/>
            </a:endParaRPr>
          </a:p>
        </p:txBody>
      </p:sp>
      <p:sp>
        <p:nvSpPr>
          <p:cNvPr id="132" name="TextBox 116"/>
          <p:cNvSpPr txBox="1"/>
          <p:nvPr/>
        </p:nvSpPr>
        <p:spPr>
          <a:xfrm>
            <a:off x="4166235" y="2887171"/>
            <a:ext cx="2473411" cy="231923"/>
          </a:xfrm>
          <a:prstGeom prst="rect">
            <a:avLst/>
          </a:prstGeom>
          <a:noFill/>
        </p:spPr>
        <p:txBody>
          <a:bodyPr wrap="square" rtlCol="0">
            <a:spAutoFit/>
          </a:bodyPr>
          <a:lstStyle/>
          <a:p>
            <a:pPr algn="r" rtl="1"/>
            <a:r>
              <a:rPr lang="ar-DZ" sz="907" b="1" i="1" dirty="0">
                <a:solidFill>
                  <a:schemeClr val="tx1">
                    <a:lumMod val="75000"/>
                    <a:lumOff val="25000"/>
                  </a:schemeClr>
                </a:solidFill>
                <a:latin typeface="Ara Aqeeq Bold" panose="00000500000000000000" pitchFamily="2" charset="-78"/>
                <a:cs typeface="Ara Aqeeq Bold" panose="00000500000000000000" pitchFamily="2" charset="-78"/>
              </a:rPr>
              <a:t>الشخصية</a:t>
            </a:r>
            <a:endParaRPr lang="en-GB" sz="907" b="1" i="1"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33" name="TextBox 121"/>
          <p:cNvSpPr txBox="1"/>
          <p:nvPr/>
        </p:nvSpPr>
        <p:spPr>
          <a:xfrm>
            <a:off x="4155998" y="4288318"/>
            <a:ext cx="2473411" cy="231923"/>
          </a:xfrm>
          <a:prstGeom prst="rect">
            <a:avLst/>
          </a:prstGeom>
          <a:noFill/>
        </p:spPr>
        <p:txBody>
          <a:bodyPr wrap="square" rtlCol="0">
            <a:spAutoFit/>
          </a:bodyPr>
          <a:lstStyle/>
          <a:p>
            <a:pPr algn="r" rtl="1"/>
            <a:r>
              <a:rPr lang="ar-DZ" sz="907" b="1" i="1" dirty="0">
                <a:solidFill>
                  <a:schemeClr val="tx1">
                    <a:lumMod val="75000"/>
                    <a:lumOff val="25000"/>
                  </a:schemeClr>
                </a:solidFill>
                <a:latin typeface="Ara Aqeeq Bold" panose="00000500000000000000" pitchFamily="2" charset="-78"/>
                <a:cs typeface="Ara Aqeeq Bold" panose="00000500000000000000" pitchFamily="2" charset="-78"/>
              </a:rPr>
              <a:t>اللغات</a:t>
            </a:r>
            <a:endParaRPr lang="en-GB" sz="907" b="1" i="1"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34" name="TextBox 125"/>
          <p:cNvSpPr txBox="1"/>
          <p:nvPr/>
        </p:nvSpPr>
        <p:spPr>
          <a:xfrm>
            <a:off x="4217420" y="5400812"/>
            <a:ext cx="2473411" cy="231923"/>
          </a:xfrm>
          <a:prstGeom prst="rect">
            <a:avLst/>
          </a:prstGeom>
          <a:noFill/>
        </p:spPr>
        <p:txBody>
          <a:bodyPr wrap="square" rtlCol="0">
            <a:spAutoFit/>
          </a:bodyPr>
          <a:lstStyle/>
          <a:p>
            <a:pPr algn="r" rtl="1"/>
            <a:r>
              <a:rPr lang="ar-DZ" sz="907" b="1" i="1" dirty="0">
                <a:solidFill>
                  <a:schemeClr val="tx1">
                    <a:lumMod val="75000"/>
                    <a:lumOff val="25000"/>
                  </a:schemeClr>
                </a:solidFill>
                <a:latin typeface="Ara Aqeeq Bold" panose="00000500000000000000" pitchFamily="2" charset="-78"/>
                <a:cs typeface="Ara Aqeeq Bold" panose="00000500000000000000" pitchFamily="2" charset="-78"/>
              </a:rPr>
              <a:t>الشخصية</a:t>
            </a:r>
            <a:endParaRPr lang="en-GB" sz="907" b="1" i="1" dirty="0">
              <a:solidFill>
                <a:schemeClr val="tx1">
                  <a:lumMod val="75000"/>
                  <a:lumOff val="25000"/>
                </a:schemeClr>
              </a:solidFill>
              <a:latin typeface="Ara Aqeeq Bold" panose="00000500000000000000" pitchFamily="2" charset="-78"/>
              <a:cs typeface="Ara Aqeeq Bold" panose="00000500000000000000" pitchFamily="2" charset="-78"/>
            </a:endParaRPr>
          </a:p>
        </p:txBody>
      </p:sp>
      <p:grpSp>
        <p:nvGrpSpPr>
          <p:cNvPr id="135" name="Group 8"/>
          <p:cNvGrpSpPr/>
          <p:nvPr/>
        </p:nvGrpSpPr>
        <p:grpSpPr>
          <a:xfrm>
            <a:off x="4266234" y="3168734"/>
            <a:ext cx="2283709" cy="1087174"/>
            <a:chOff x="1613127" y="2912228"/>
            <a:chExt cx="2518423" cy="1198912"/>
          </a:xfrm>
        </p:grpSpPr>
        <p:sp>
          <p:nvSpPr>
            <p:cNvPr id="136" name="TextBox 117"/>
            <p:cNvSpPr txBox="1"/>
            <p:nvPr/>
          </p:nvSpPr>
          <p:spPr>
            <a:xfrm>
              <a:off x="2898531" y="2912228"/>
              <a:ext cx="1233019"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التدوين</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37" name="TextBox 118"/>
            <p:cNvSpPr txBox="1"/>
            <p:nvPr/>
          </p:nvSpPr>
          <p:spPr>
            <a:xfrm>
              <a:off x="2898531" y="3226612"/>
              <a:ext cx="1233018"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التصميم</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38" name="TextBox 119"/>
            <p:cNvSpPr txBox="1"/>
            <p:nvPr/>
          </p:nvSpPr>
          <p:spPr>
            <a:xfrm>
              <a:off x="3056577" y="3540996"/>
              <a:ext cx="1067838"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البرمجة</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39" name="TextBox 120"/>
            <p:cNvSpPr txBox="1"/>
            <p:nvPr/>
          </p:nvSpPr>
          <p:spPr>
            <a:xfrm>
              <a:off x="3056577" y="3855380"/>
              <a:ext cx="1067838"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التسويق</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grpSp>
          <p:nvGrpSpPr>
            <p:cNvPr id="140" name="Group 4"/>
            <p:cNvGrpSpPr/>
            <p:nvPr/>
          </p:nvGrpSpPr>
          <p:grpSpPr>
            <a:xfrm>
              <a:off x="1613127" y="3028089"/>
              <a:ext cx="1384666" cy="113757"/>
              <a:chOff x="1752234" y="3108782"/>
              <a:chExt cx="1384666" cy="113757"/>
            </a:xfrm>
          </p:grpSpPr>
          <p:sp>
            <p:nvSpPr>
              <p:cNvPr id="153"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54" name="Rectangle 130"/>
              <p:cNvSpPr/>
              <p:nvPr/>
            </p:nvSpPr>
            <p:spPr>
              <a:xfrm>
                <a:off x="2305391" y="3108782"/>
                <a:ext cx="824051" cy="113757"/>
              </a:xfrm>
              <a:prstGeom prst="roundRect">
                <a:avLst>
                  <a:gd name="adj" fmla="val 50000"/>
                </a:avLst>
              </a:prstGeom>
              <a:solidFill>
                <a:srgbClr val="E837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41" name="Group 79"/>
            <p:cNvGrpSpPr/>
            <p:nvPr/>
          </p:nvGrpSpPr>
          <p:grpSpPr>
            <a:xfrm>
              <a:off x="1613127" y="3338465"/>
              <a:ext cx="1384666" cy="113757"/>
              <a:chOff x="1752234" y="3108782"/>
              <a:chExt cx="1384666" cy="113757"/>
            </a:xfrm>
          </p:grpSpPr>
          <p:sp>
            <p:nvSpPr>
              <p:cNvPr id="148"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49" name="Rectangle 130"/>
              <p:cNvSpPr/>
              <p:nvPr/>
            </p:nvSpPr>
            <p:spPr>
              <a:xfrm>
                <a:off x="2113482" y="3108782"/>
                <a:ext cx="1020536" cy="113757"/>
              </a:xfrm>
              <a:prstGeom prst="roundRect">
                <a:avLst>
                  <a:gd name="adj" fmla="val 50000"/>
                </a:avLst>
              </a:prstGeom>
              <a:solidFill>
                <a:srgbClr val="40B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42" name="Group 82"/>
            <p:cNvGrpSpPr/>
            <p:nvPr/>
          </p:nvGrpSpPr>
          <p:grpSpPr>
            <a:xfrm>
              <a:off x="1613127" y="3652849"/>
              <a:ext cx="1384666" cy="113757"/>
              <a:chOff x="1752234" y="3108782"/>
              <a:chExt cx="1384666" cy="113757"/>
            </a:xfrm>
          </p:grpSpPr>
          <p:sp>
            <p:nvSpPr>
              <p:cNvPr id="146"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47" name="Rectangle 130"/>
              <p:cNvSpPr/>
              <p:nvPr/>
            </p:nvSpPr>
            <p:spPr>
              <a:xfrm>
                <a:off x="2305395" y="3108782"/>
                <a:ext cx="824051" cy="113757"/>
              </a:xfrm>
              <a:prstGeom prst="roundRect">
                <a:avLst>
                  <a:gd name="adj" fmla="val 50000"/>
                </a:avLst>
              </a:prstGeom>
              <a:solidFill>
                <a:srgbClr val="FBA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43" name="Group 86"/>
            <p:cNvGrpSpPr/>
            <p:nvPr/>
          </p:nvGrpSpPr>
          <p:grpSpPr>
            <a:xfrm>
              <a:off x="1613127" y="3955649"/>
              <a:ext cx="1384666" cy="113757"/>
              <a:chOff x="1752234" y="3108782"/>
              <a:chExt cx="1384666" cy="113757"/>
            </a:xfrm>
          </p:grpSpPr>
          <p:sp>
            <p:nvSpPr>
              <p:cNvPr id="144"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45" name="Rectangle 130"/>
              <p:cNvSpPr/>
              <p:nvPr/>
            </p:nvSpPr>
            <p:spPr>
              <a:xfrm>
                <a:off x="2045748" y="3108782"/>
                <a:ext cx="1082448" cy="113757"/>
              </a:xfrm>
              <a:prstGeom prst="roundRect">
                <a:avLst>
                  <a:gd name="adj" fmla="val 5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GB" sz="1499" dirty="0">
                  <a:solidFill>
                    <a:schemeClr val="tx1">
                      <a:lumMod val="75000"/>
                      <a:lumOff val="25000"/>
                    </a:schemeClr>
                  </a:solidFill>
                </a:endParaRPr>
              </a:p>
            </p:txBody>
          </p:sp>
        </p:grpSp>
      </p:grpSp>
      <p:grpSp>
        <p:nvGrpSpPr>
          <p:cNvPr id="155" name="Group 9"/>
          <p:cNvGrpSpPr/>
          <p:nvPr/>
        </p:nvGrpSpPr>
        <p:grpSpPr>
          <a:xfrm>
            <a:off x="4171285" y="4560431"/>
            <a:ext cx="2388936" cy="802090"/>
            <a:chOff x="1613127" y="4503003"/>
            <a:chExt cx="2634466" cy="884528"/>
          </a:xfrm>
        </p:grpSpPr>
        <p:sp>
          <p:nvSpPr>
            <p:cNvPr id="156" name="TextBox 122"/>
            <p:cNvSpPr txBox="1"/>
            <p:nvPr/>
          </p:nvSpPr>
          <p:spPr>
            <a:xfrm>
              <a:off x="3179755" y="4503003"/>
              <a:ext cx="1067838"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الانجليزية</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57" name="TextBox 123"/>
            <p:cNvSpPr txBox="1"/>
            <p:nvPr/>
          </p:nvSpPr>
          <p:spPr>
            <a:xfrm>
              <a:off x="3179755" y="4817387"/>
              <a:ext cx="1067838"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الفرنسية</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58" name="TextBox 124"/>
            <p:cNvSpPr txBox="1"/>
            <p:nvPr/>
          </p:nvSpPr>
          <p:spPr>
            <a:xfrm>
              <a:off x="3179755" y="5131771"/>
              <a:ext cx="1067838" cy="255760"/>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العربية</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grpSp>
          <p:nvGrpSpPr>
            <p:cNvPr id="159" name="Group 101"/>
            <p:cNvGrpSpPr/>
            <p:nvPr/>
          </p:nvGrpSpPr>
          <p:grpSpPr>
            <a:xfrm>
              <a:off x="1613127" y="4547826"/>
              <a:ext cx="1388498" cy="113757"/>
              <a:chOff x="1752234" y="3108782"/>
              <a:chExt cx="1388498" cy="113757"/>
            </a:xfrm>
          </p:grpSpPr>
          <p:sp>
            <p:nvSpPr>
              <p:cNvPr id="169"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70" name="Rectangle 130"/>
              <p:cNvSpPr/>
              <p:nvPr/>
            </p:nvSpPr>
            <p:spPr>
              <a:xfrm>
                <a:off x="2316681" y="3108782"/>
                <a:ext cx="824051" cy="113757"/>
              </a:xfrm>
              <a:prstGeom prst="roundRect">
                <a:avLst>
                  <a:gd name="adj" fmla="val 50000"/>
                </a:avLst>
              </a:prstGeom>
              <a:solidFill>
                <a:srgbClr val="E837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60" name="Group 149"/>
            <p:cNvGrpSpPr/>
            <p:nvPr/>
          </p:nvGrpSpPr>
          <p:grpSpPr>
            <a:xfrm>
              <a:off x="1613127" y="4858202"/>
              <a:ext cx="1384666" cy="113757"/>
              <a:chOff x="1752234" y="3108782"/>
              <a:chExt cx="1384666" cy="113757"/>
            </a:xfrm>
          </p:grpSpPr>
          <p:sp>
            <p:nvSpPr>
              <p:cNvPr id="164"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68" name="Rectangle 130"/>
              <p:cNvSpPr/>
              <p:nvPr/>
            </p:nvSpPr>
            <p:spPr>
              <a:xfrm>
                <a:off x="2102193" y="3108782"/>
                <a:ext cx="1020536" cy="113757"/>
              </a:xfrm>
              <a:prstGeom prst="roundRect">
                <a:avLst>
                  <a:gd name="adj" fmla="val 50000"/>
                </a:avLst>
              </a:prstGeom>
              <a:solidFill>
                <a:srgbClr val="40B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61" name="Group 164"/>
            <p:cNvGrpSpPr/>
            <p:nvPr/>
          </p:nvGrpSpPr>
          <p:grpSpPr>
            <a:xfrm>
              <a:off x="1613127" y="5172586"/>
              <a:ext cx="1384666" cy="113757"/>
              <a:chOff x="1752234" y="3108782"/>
              <a:chExt cx="1384666" cy="113757"/>
            </a:xfrm>
          </p:grpSpPr>
          <p:sp>
            <p:nvSpPr>
              <p:cNvPr id="162"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63" name="Rectangle 130"/>
              <p:cNvSpPr/>
              <p:nvPr/>
            </p:nvSpPr>
            <p:spPr>
              <a:xfrm>
                <a:off x="2305395" y="3108782"/>
                <a:ext cx="824051" cy="113757"/>
              </a:xfrm>
              <a:prstGeom prst="roundRect">
                <a:avLst>
                  <a:gd name="adj" fmla="val 50000"/>
                </a:avLst>
              </a:prstGeom>
              <a:solidFill>
                <a:srgbClr val="FBA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sp>
        <p:nvSpPr>
          <p:cNvPr id="183" name="TextBox 126"/>
          <p:cNvSpPr txBox="1"/>
          <p:nvPr/>
        </p:nvSpPr>
        <p:spPr>
          <a:xfrm>
            <a:off x="5632850" y="5672927"/>
            <a:ext cx="968317" cy="231923"/>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الابداع</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84" name="TextBox 127"/>
          <p:cNvSpPr txBox="1"/>
          <p:nvPr/>
        </p:nvSpPr>
        <p:spPr>
          <a:xfrm>
            <a:off x="5632850" y="5958011"/>
            <a:ext cx="968317" cy="231923"/>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الابتكار</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85" name="TextBox 128"/>
          <p:cNvSpPr txBox="1"/>
          <p:nvPr/>
        </p:nvSpPr>
        <p:spPr>
          <a:xfrm>
            <a:off x="5632850" y="6243094"/>
            <a:ext cx="968317" cy="231923"/>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جدي</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sp>
        <p:nvSpPr>
          <p:cNvPr id="186" name="TextBox 129"/>
          <p:cNvSpPr txBox="1"/>
          <p:nvPr/>
        </p:nvSpPr>
        <p:spPr>
          <a:xfrm>
            <a:off x="5632850" y="6531999"/>
            <a:ext cx="968317" cy="231923"/>
          </a:xfrm>
          <a:prstGeom prst="rect">
            <a:avLst/>
          </a:prstGeom>
          <a:noFill/>
        </p:spPr>
        <p:txBody>
          <a:bodyPr wrap="square" rtlCol="0">
            <a:spAutoFit/>
          </a:bodyPr>
          <a:lstStyle/>
          <a:p>
            <a:pPr algn="r" rtl="1"/>
            <a:r>
              <a:rPr lang="ar-DZ" sz="907" dirty="0">
                <a:solidFill>
                  <a:schemeClr val="tx1">
                    <a:lumMod val="75000"/>
                    <a:lumOff val="25000"/>
                  </a:schemeClr>
                </a:solidFill>
                <a:latin typeface="Ara Aqeeq Bold" panose="00000500000000000000" pitchFamily="2" charset="-78"/>
                <a:cs typeface="Ara Aqeeq Bold" panose="00000500000000000000" pitchFamily="2" charset="-78"/>
              </a:rPr>
              <a:t>الترتيب</a:t>
            </a:r>
            <a:endParaRPr lang="en-GB" sz="907" dirty="0">
              <a:solidFill>
                <a:schemeClr val="tx1">
                  <a:lumMod val="75000"/>
                  <a:lumOff val="25000"/>
                </a:schemeClr>
              </a:solidFill>
              <a:latin typeface="Ara Aqeeq Bold" panose="00000500000000000000" pitchFamily="2" charset="-78"/>
              <a:cs typeface="Ara Aqeeq Bold" panose="00000500000000000000" pitchFamily="2" charset="-78"/>
            </a:endParaRPr>
          </a:p>
        </p:txBody>
      </p:sp>
      <p:grpSp>
        <p:nvGrpSpPr>
          <p:cNvPr id="187" name="Group 170"/>
          <p:cNvGrpSpPr/>
          <p:nvPr/>
        </p:nvGrpSpPr>
        <p:grpSpPr>
          <a:xfrm>
            <a:off x="4171282" y="5718951"/>
            <a:ext cx="1255617" cy="103155"/>
            <a:chOff x="1752234" y="3108782"/>
            <a:chExt cx="1384666" cy="113757"/>
          </a:xfrm>
        </p:grpSpPr>
        <p:sp>
          <p:nvSpPr>
            <p:cNvPr id="188"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89" name="Rectangle 130"/>
            <p:cNvSpPr/>
            <p:nvPr/>
          </p:nvSpPr>
          <p:spPr>
            <a:xfrm>
              <a:off x="2305393" y="3108782"/>
              <a:ext cx="824051" cy="113757"/>
            </a:xfrm>
            <a:prstGeom prst="roundRect">
              <a:avLst>
                <a:gd name="adj" fmla="val 50000"/>
              </a:avLst>
            </a:prstGeom>
            <a:solidFill>
              <a:srgbClr val="E837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90" name="Group 173"/>
          <p:cNvGrpSpPr/>
          <p:nvPr/>
        </p:nvGrpSpPr>
        <p:grpSpPr>
          <a:xfrm>
            <a:off x="4171282" y="6021765"/>
            <a:ext cx="1255617" cy="103155"/>
            <a:chOff x="1752234" y="3108782"/>
            <a:chExt cx="1384666" cy="113757"/>
          </a:xfrm>
        </p:grpSpPr>
        <p:sp>
          <p:nvSpPr>
            <p:cNvPr id="191"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92" name="Rectangle 130"/>
            <p:cNvSpPr/>
            <p:nvPr/>
          </p:nvSpPr>
          <p:spPr>
            <a:xfrm>
              <a:off x="2113482" y="3108782"/>
              <a:ext cx="1020536" cy="113757"/>
            </a:xfrm>
            <a:prstGeom prst="roundRect">
              <a:avLst>
                <a:gd name="adj" fmla="val 50000"/>
              </a:avLst>
            </a:prstGeom>
            <a:solidFill>
              <a:srgbClr val="40B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93" name="Group 176"/>
          <p:cNvGrpSpPr/>
          <p:nvPr/>
        </p:nvGrpSpPr>
        <p:grpSpPr>
          <a:xfrm>
            <a:off x="4171282" y="6324580"/>
            <a:ext cx="1259094" cy="103155"/>
            <a:chOff x="1752234" y="3108782"/>
            <a:chExt cx="1388501" cy="113757"/>
          </a:xfrm>
        </p:grpSpPr>
        <p:sp>
          <p:nvSpPr>
            <p:cNvPr id="194"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95" name="Rectangle 130"/>
            <p:cNvSpPr/>
            <p:nvPr/>
          </p:nvSpPr>
          <p:spPr>
            <a:xfrm>
              <a:off x="2316684" y="3108782"/>
              <a:ext cx="824051" cy="113757"/>
            </a:xfrm>
            <a:prstGeom prst="roundRect">
              <a:avLst>
                <a:gd name="adj" fmla="val 50000"/>
              </a:avLst>
            </a:prstGeom>
            <a:solidFill>
              <a:srgbClr val="FBA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grpSp>
        <p:nvGrpSpPr>
          <p:cNvPr id="196" name="Group 179"/>
          <p:cNvGrpSpPr/>
          <p:nvPr/>
        </p:nvGrpSpPr>
        <p:grpSpPr>
          <a:xfrm>
            <a:off x="4171282" y="6627393"/>
            <a:ext cx="1257961" cy="103155"/>
            <a:chOff x="1752234" y="3108782"/>
            <a:chExt cx="1387251" cy="113757"/>
          </a:xfrm>
        </p:grpSpPr>
        <p:sp>
          <p:nvSpPr>
            <p:cNvPr id="197" name="Rectangle 3"/>
            <p:cNvSpPr/>
            <p:nvPr/>
          </p:nvSpPr>
          <p:spPr>
            <a:xfrm>
              <a:off x="1752234" y="3108782"/>
              <a:ext cx="1384666" cy="113757"/>
            </a:xfrm>
            <a:prstGeom prst="roundRect">
              <a:avLst>
                <a:gd name="adj" fmla="val 500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a:solidFill>
                  <a:schemeClr val="tx1">
                    <a:lumMod val="75000"/>
                    <a:lumOff val="25000"/>
                  </a:schemeClr>
                </a:solidFill>
              </a:endParaRPr>
            </a:p>
          </p:txBody>
        </p:sp>
        <p:sp>
          <p:nvSpPr>
            <p:cNvPr id="198" name="Rectangle 130"/>
            <p:cNvSpPr/>
            <p:nvPr/>
          </p:nvSpPr>
          <p:spPr>
            <a:xfrm>
              <a:off x="2057037" y="3108782"/>
              <a:ext cx="1082448" cy="113757"/>
            </a:xfrm>
            <a:prstGeom prst="roundRect">
              <a:avLst>
                <a:gd name="adj" fmla="val 5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99" dirty="0">
                <a:solidFill>
                  <a:schemeClr val="tx1">
                    <a:lumMod val="75000"/>
                    <a:lumOff val="25000"/>
                  </a:schemeClr>
                </a:solidFill>
              </a:endParaRPr>
            </a:p>
          </p:txBody>
        </p:sp>
      </p:grpSp>
      <p:sp>
        <p:nvSpPr>
          <p:cNvPr id="80" name="TextBox 89"/>
          <p:cNvSpPr txBox="1"/>
          <p:nvPr/>
        </p:nvSpPr>
        <p:spPr>
          <a:xfrm>
            <a:off x="2882597" y="5419329"/>
            <a:ext cx="933222" cy="231923"/>
          </a:xfrm>
          <a:prstGeom prst="rect">
            <a:avLst/>
          </a:prstGeom>
          <a:noFill/>
        </p:spPr>
        <p:txBody>
          <a:bodyPr wrap="square" rtlCol="0">
            <a:spAutoFit/>
          </a:bodyPr>
          <a:lstStyle/>
          <a:p>
            <a:r>
              <a:rPr lang="en-GB" sz="907" dirty="0">
                <a:solidFill>
                  <a:schemeClr val="tx1">
                    <a:lumMod val="75000"/>
                    <a:lumOff val="25000"/>
                  </a:schemeClr>
                </a:solidFill>
                <a:latin typeface="Ara Aqeeq Bold" panose="00000500000000000000" pitchFamily="2" charset="-78"/>
                <a:cs typeface="Ara Aqeeq Bold" panose="00000500000000000000" pitchFamily="2" charset="-78"/>
              </a:rPr>
              <a:t>2010 - 2014</a:t>
            </a:r>
          </a:p>
        </p:txBody>
      </p:sp>
      <p:sp>
        <p:nvSpPr>
          <p:cNvPr id="81" name="TextBox 90"/>
          <p:cNvSpPr txBox="1"/>
          <p:nvPr/>
        </p:nvSpPr>
        <p:spPr>
          <a:xfrm>
            <a:off x="227779" y="5511571"/>
            <a:ext cx="2551763" cy="650691"/>
          </a:xfrm>
          <a:prstGeom prst="rect">
            <a:avLst/>
          </a:prstGeom>
          <a:noFill/>
        </p:spPr>
        <p:txBody>
          <a:bodyPr wrap="square" rtlCol="0">
            <a:spAutoFit/>
          </a:bodyPr>
          <a:lstStyle/>
          <a:p>
            <a:pPr algn="r" rtl="1"/>
            <a:r>
              <a:rPr lang="ar-DZ" sz="907" dirty="0">
                <a:solidFill>
                  <a:srgbClr val="FBA341"/>
                </a:solidFill>
                <a:latin typeface="Ara Aqeeq Bold" panose="00000500000000000000" pitchFamily="2" charset="-78"/>
                <a:cs typeface="Ara Aqeeq Bold" panose="00000500000000000000" pitchFamily="2" charset="-78"/>
              </a:rPr>
              <a:t>اسم </a:t>
            </a:r>
            <a:r>
              <a:rPr lang="ar-DZ" sz="907" dirty="0">
                <a:solidFill>
                  <a:srgbClr val="FBA341"/>
                </a:solidFill>
                <a:latin typeface="Ara Aqeeq Bold" panose="00000500000000000000" pitchFamily="2" charset="-78"/>
                <a:cs typeface="Ara Aqeeq Bold" panose="00000500000000000000" pitchFamily="2" charset="-78"/>
              </a:rPr>
              <a:t>الشركة</a:t>
            </a:r>
            <a:endParaRPr lang="fr-FR" sz="907" dirty="0">
              <a:solidFill>
                <a:srgbClr val="FBA341"/>
              </a:solidFill>
              <a:latin typeface="Ara Aqeeq Bold" panose="00000500000000000000" pitchFamily="2" charset="-78"/>
              <a:cs typeface="Ara Aqeeq Bold" panose="00000500000000000000" pitchFamily="2" charset="-78"/>
            </a:endParaRPr>
          </a:p>
          <a:p>
            <a:pPr algn="r" rtl="1"/>
            <a:r>
              <a:rPr lang="ar-DZ" sz="907" b="1" i="1" dirty="0">
                <a:solidFill>
                  <a:srgbClr val="E83755"/>
                </a:solidFill>
                <a:latin typeface="Ara Aqeeq Bold" panose="00000500000000000000" pitchFamily="2" charset="-78"/>
                <a:cs typeface="Ara Aqeeq Bold" panose="00000500000000000000" pitchFamily="2" charset="-78"/>
              </a:rPr>
              <a:t>عنوان </a:t>
            </a:r>
            <a:r>
              <a:rPr lang="ar-DZ" sz="907" b="1" i="1" dirty="0">
                <a:solidFill>
                  <a:srgbClr val="E83755"/>
                </a:solidFill>
                <a:latin typeface="Ara Aqeeq Bold" panose="00000500000000000000" pitchFamily="2" charset="-78"/>
                <a:cs typeface="Ara Aqeeq Bold" panose="00000500000000000000" pitchFamily="2" charset="-78"/>
              </a:rPr>
              <a:t>المنصب</a:t>
            </a:r>
            <a:endParaRPr lang="fr-FR" sz="907" b="1" i="1" dirty="0">
              <a:solidFill>
                <a:srgbClr val="E83755"/>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rPr>
              <a:t>صف هنا الوظائف التي شغلتها. صف أيضًا مهامك ، والنتائج التي حصلت عليها ، لا تتردد في تحديد حجمها.</a:t>
            </a:r>
            <a:endParaRPr lang="fr-FR"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endParaRPr>
          </a:p>
        </p:txBody>
      </p:sp>
      <p:sp>
        <p:nvSpPr>
          <p:cNvPr id="82" name="Oval 91"/>
          <p:cNvSpPr/>
          <p:nvPr/>
        </p:nvSpPr>
        <p:spPr>
          <a:xfrm>
            <a:off x="2898249" y="5656557"/>
            <a:ext cx="767504" cy="767504"/>
          </a:xfrm>
          <a:prstGeom prst="ellipse">
            <a:avLst/>
          </a:prstGeom>
          <a:solidFill>
            <a:schemeClr val="tx1">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ar-DZ" sz="816" dirty="0">
                <a:solidFill>
                  <a:schemeClr val="bg1"/>
                </a:solidFill>
                <a:latin typeface="Ara Aqeeq Bold" panose="00000500000000000000" pitchFamily="2" charset="-78"/>
                <a:cs typeface="Ara Aqeeq Bold" panose="00000500000000000000" pitchFamily="2" charset="-78"/>
              </a:rPr>
              <a:t>شعار</a:t>
            </a:r>
            <a:br>
              <a:rPr lang="ar-DZ" sz="816" dirty="0">
                <a:solidFill>
                  <a:schemeClr val="bg1"/>
                </a:solidFill>
                <a:latin typeface="Ara Aqeeq Bold" panose="00000500000000000000" pitchFamily="2" charset="-78"/>
                <a:cs typeface="Ara Aqeeq Bold" panose="00000500000000000000" pitchFamily="2" charset="-78"/>
              </a:rPr>
            </a:br>
            <a:r>
              <a:rPr lang="ar-DZ" sz="816" dirty="0">
                <a:solidFill>
                  <a:schemeClr val="bg1"/>
                </a:solidFill>
                <a:latin typeface="Ara Aqeeq Bold" panose="00000500000000000000" pitchFamily="2" charset="-78"/>
                <a:cs typeface="Ara Aqeeq Bold" panose="00000500000000000000" pitchFamily="2" charset="-78"/>
              </a:rPr>
              <a:t>الشركة</a:t>
            </a:r>
            <a:endParaRPr lang="en-GB" sz="816" dirty="0">
              <a:solidFill>
                <a:schemeClr val="bg1"/>
              </a:solidFill>
              <a:latin typeface="Ara Aqeeq Bold" panose="00000500000000000000" pitchFamily="2" charset="-78"/>
              <a:cs typeface="Ara Aqeeq Bold" panose="00000500000000000000" pitchFamily="2" charset="-78"/>
            </a:endParaRPr>
          </a:p>
        </p:txBody>
      </p:sp>
      <p:sp>
        <p:nvSpPr>
          <p:cNvPr id="83" name="TextBox 89"/>
          <p:cNvSpPr txBox="1"/>
          <p:nvPr/>
        </p:nvSpPr>
        <p:spPr>
          <a:xfrm>
            <a:off x="2873280" y="6518691"/>
            <a:ext cx="933222" cy="231923"/>
          </a:xfrm>
          <a:prstGeom prst="rect">
            <a:avLst/>
          </a:prstGeom>
          <a:noFill/>
        </p:spPr>
        <p:txBody>
          <a:bodyPr wrap="square" rtlCol="0">
            <a:spAutoFit/>
          </a:bodyPr>
          <a:lstStyle/>
          <a:p>
            <a:r>
              <a:rPr lang="en-GB" sz="907" dirty="0">
                <a:solidFill>
                  <a:schemeClr val="tx1">
                    <a:lumMod val="75000"/>
                    <a:lumOff val="25000"/>
                  </a:schemeClr>
                </a:solidFill>
                <a:latin typeface="Ara Aqeeq Bold" panose="00000500000000000000" pitchFamily="2" charset="-78"/>
                <a:cs typeface="Ara Aqeeq Bold" panose="00000500000000000000" pitchFamily="2" charset="-78"/>
              </a:rPr>
              <a:t>2010 - 2014</a:t>
            </a:r>
          </a:p>
        </p:txBody>
      </p:sp>
      <p:sp>
        <p:nvSpPr>
          <p:cNvPr id="84" name="TextBox 90"/>
          <p:cNvSpPr txBox="1"/>
          <p:nvPr/>
        </p:nvSpPr>
        <p:spPr>
          <a:xfrm>
            <a:off x="218462" y="6610933"/>
            <a:ext cx="2551763" cy="650691"/>
          </a:xfrm>
          <a:prstGeom prst="rect">
            <a:avLst/>
          </a:prstGeom>
          <a:noFill/>
        </p:spPr>
        <p:txBody>
          <a:bodyPr wrap="square" rtlCol="0">
            <a:spAutoFit/>
          </a:bodyPr>
          <a:lstStyle/>
          <a:p>
            <a:pPr algn="r" rtl="1"/>
            <a:r>
              <a:rPr lang="ar-DZ" sz="907" dirty="0">
                <a:solidFill>
                  <a:srgbClr val="FBA341"/>
                </a:solidFill>
                <a:latin typeface="Ara Aqeeq Bold" panose="00000500000000000000" pitchFamily="2" charset="-78"/>
                <a:cs typeface="Ara Aqeeq Bold" panose="00000500000000000000" pitchFamily="2" charset="-78"/>
              </a:rPr>
              <a:t>اسم </a:t>
            </a:r>
            <a:r>
              <a:rPr lang="ar-DZ" sz="907" dirty="0">
                <a:solidFill>
                  <a:srgbClr val="FBA341"/>
                </a:solidFill>
                <a:latin typeface="Ara Aqeeq Bold" panose="00000500000000000000" pitchFamily="2" charset="-78"/>
                <a:cs typeface="Ara Aqeeq Bold" panose="00000500000000000000" pitchFamily="2" charset="-78"/>
              </a:rPr>
              <a:t>الشركة</a:t>
            </a:r>
            <a:endParaRPr lang="fr-FR" sz="907" dirty="0">
              <a:solidFill>
                <a:srgbClr val="FBA341"/>
              </a:solidFill>
              <a:latin typeface="Ara Aqeeq Bold" panose="00000500000000000000" pitchFamily="2" charset="-78"/>
              <a:cs typeface="Ara Aqeeq Bold" panose="00000500000000000000" pitchFamily="2" charset="-78"/>
            </a:endParaRPr>
          </a:p>
          <a:p>
            <a:pPr algn="r" rtl="1"/>
            <a:r>
              <a:rPr lang="ar-DZ" sz="907" b="1" i="1" dirty="0">
                <a:solidFill>
                  <a:srgbClr val="E83755"/>
                </a:solidFill>
                <a:latin typeface="Ara Aqeeq Bold" panose="00000500000000000000" pitchFamily="2" charset="-78"/>
                <a:cs typeface="Ara Aqeeq Bold" panose="00000500000000000000" pitchFamily="2" charset="-78"/>
              </a:rPr>
              <a:t>عنوان </a:t>
            </a:r>
            <a:r>
              <a:rPr lang="ar-DZ" sz="907" b="1" i="1" dirty="0">
                <a:solidFill>
                  <a:srgbClr val="E83755"/>
                </a:solidFill>
                <a:latin typeface="Ara Aqeeq Bold" panose="00000500000000000000" pitchFamily="2" charset="-78"/>
                <a:cs typeface="Ara Aqeeq Bold" panose="00000500000000000000" pitchFamily="2" charset="-78"/>
              </a:rPr>
              <a:t>المنصب</a:t>
            </a:r>
            <a:endParaRPr lang="fr-FR" sz="907" b="1" i="1" dirty="0">
              <a:solidFill>
                <a:srgbClr val="E83755"/>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rPr>
              <a:t>صف هنا الوظائف التي شغلتها. صف أيضًا مهامك ، والنتائج التي حصلت عليها ، لا تتردد في تحديد حجمها.</a:t>
            </a:r>
            <a:endParaRPr lang="fr-FR"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endParaRPr>
          </a:p>
        </p:txBody>
      </p:sp>
      <p:sp>
        <p:nvSpPr>
          <p:cNvPr id="86" name="Oval 91"/>
          <p:cNvSpPr/>
          <p:nvPr/>
        </p:nvSpPr>
        <p:spPr>
          <a:xfrm>
            <a:off x="2888933" y="6755919"/>
            <a:ext cx="767504" cy="767504"/>
          </a:xfrm>
          <a:prstGeom prst="ellipse">
            <a:avLst/>
          </a:prstGeom>
          <a:solidFill>
            <a:schemeClr val="tx1">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ar-DZ" sz="816" dirty="0">
                <a:solidFill>
                  <a:schemeClr val="bg1"/>
                </a:solidFill>
                <a:latin typeface="Ara Aqeeq Bold" panose="00000500000000000000" pitchFamily="2" charset="-78"/>
                <a:cs typeface="Ara Aqeeq Bold" panose="00000500000000000000" pitchFamily="2" charset="-78"/>
              </a:rPr>
              <a:t>شعار</a:t>
            </a:r>
            <a:br>
              <a:rPr lang="ar-DZ" sz="816" dirty="0">
                <a:solidFill>
                  <a:schemeClr val="bg1"/>
                </a:solidFill>
                <a:latin typeface="Ara Aqeeq Bold" panose="00000500000000000000" pitchFamily="2" charset="-78"/>
                <a:cs typeface="Ara Aqeeq Bold" panose="00000500000000000000" pitchFamily="2" charset="-78"/>
              </a:rPr>
            </a:br>
            <a:r>
              <a:rPr lang="ar-DZ" sz="816" dirty="0">
                <a:solidFill>
                  <a:schemeClr val="bg1"/>
                </a:solidFill>
                <a:latin typeface="Ara Aqeeq Bold" panose="00000500000000000000" pitchFamily="2" charset="-78"/>
                <a:cs typeface="Ara Aqeeq Bold" panose="00000500000000000000" pitchFamily="2" charset="-78"/>
              </a:rPr>
              <a:t>الشركة</a:t>
            </a:r>
            <a:endParaRPr lang="en-GB" sz="816" dirty="0">
              <a:solidFill>
                <a:schemeClr val="bg1"/>
              </a:solidFill>
              <a:latin typeface="Ara Aqeeq Bold" panose="00000500000000000000" pitchFamily="2" charset="-78"/>
              <a:cs typeface="Ara Aqeeq Bold" panose="00000500000000000000" pitchFamily="2" charset="-78"/>
            </a:endParaRPr>
          </a:p>
        </p:txBody>
      </p:sp>
      <p:sp>
        <p:nvSpPr>
          <p:cNvPr id="87" name="TextBox 89"/>
          <p:cNvSpPr txBox="1"/>
          <p:nvPr/>
        </p:nvSpPr>
        <p:spPr>
          <a:xfrm>
            <a:off x="2882597" y="7692585"/>
            <a:ext cx="933222" cy="231923"/>
          </a:xfrm>
          <a:prstGeom prst="rect">
            <a:avLst/>
          </a:prstGeom>
          <a:noFill/>
        </p:spPr>
        <p:txBody>
          <a:bodyPr wrap="square" rtlCol="0">
            <a:spAutoFit/>
          </a:bodyPr>
          <a:lstStyle/>
          <a:p>
            <a:r>
              <a:rPr lang="en-GB" sz="907" dirty="0">
                <a:solidFill>
                  <a:schemeClr val="tx1">
                    <a:lumMod val="75000"/>
                    <a:lumOff val="25000"/>
                  </a:schemeClr>
                </a:solidFill>
                <a:latin typeface="Ara Aqeeq Bold" panose="00000500000000000000" pitchFamily="2" charset="-78"/>
                <a:cs typeface="Ara Aqeeq Bold" panose="00000500000000000000" pitchFamily="2" charset="-78"/>
              </a:rPr>
              <a:t>2010 - 2014</a:t>
            </a:r>
          </a:p>
        </p:txBody>
      </p:sp>
      <p:sp>
        <p:nvSpPr>
          <p:cNvPr id="88" name="TextBox 90"/>
          <p:cNvSpPr txBox="1"/>
          <p:nvPr/>
        </p:nvSpPr>
        <p:spPr>
          <a:xfrm>
            <a:off x="227779" y="7784827"/>
            <a:ext cx="2551763" cy="650691"/>
          </a:xfrm>
          <a:prstGeom prst="rect">
            <a:avLst/>
          </a:prstGeom>
          <a:noFill/>
        </p:spPr>
        <p:txBody>
          <a:bodyPr wrap="square" rtlCol="0">
            <a:spAutoFit/>
          </a:bodyPr>
          <a:lstStyle/>
          <a:p>
            <a:pPr algn="r" rtl="1"/>
            <a:r>
              <a:rPr lang="ar-DZ" sz="907" dirty="0">
                <a:solidFill>
                  <a:srgbClr val="FBA341"/>
                </a:solidFill>
                <a:latin typeface="Ara Aqeeq Bold" panose="00000500000000000000" pitchFamily="2" charset="-78"/>
                <a:cs typeface="Ara Aqeeq Bold" panose="00000500000000000000" pitchFamily="2" charset="-78"/>
              </a:rPr>
              <a:t>اسم </a:t>
            </a:r>
            <a:r>
              <a:rPr lang="ar-DZ" sz="907" dirty="0">
                <a:solidFill>
                  <a:srgbClr val="FBA341"/>
                </a:solidFill>
                <a:latin typeface="Ara Aqeeq Bold" panose="00000500000000000000" pitchFamily="2" charset="-78"/>
                <a:cs typeface="Ara Aqeeq Bold" panose="00000500000000000000" pitchFamily="2" charset="-78"/>
              </a:rPr>
              <a:t>الشركة</a:t>
            </a:r>
            <a:endParaRPr lang="fr-FR" sz="907" dirty="0">
              <a:solidFill>
                <a:srgbClr val="FBA341"/>
              </a:solidFill>
              <a:latin typeface="Ara Aqeeq Bold" panose="00000500000000000000" pitchFamily="2" charset="-78"/>
              <a:cs typeface="Ara Aqeeq Bold" panose="00000500000000000000" pitchFamily="2" charset="-78"/>
            </a:endParaRPr>
          </a:p>
          <a:p>
            <a:pPr algn="r" rtl="1"/>
            <a:r>
              <a:rPr lang="ar-DZ" sz="907" b="1" i="1" dirty="0">
                <a:solidFill>
                  <a:srgbClr val="E83755"/>
                </a:solidFill>
                <a:latin typeface="Ara Aqeeq Bold" panose="00000500000000000000" pitchFamily="2" charset="-78"/>
                <a:cs typeface="Ara Aqeeq Bold" panose="00000500000000000000" pitchFamily="2" charset="-78"/>
              </a:rPr>
              <a:t>عنوان </a:t>
            </a:r>
            <a:r>
              <a:rPr lang="ar-DZ" sz="907" b="1" i="1" dirty="0">
                <a:solidFill>
                  <a:srgbClr val="E83755"/>
                </a:solidFill>
                <a:latin typeface="Ara Aqeeq Bold" panose="00000500000000000000" pitchFamily="2" charset="-78"/>
                <a:cs typeface="Ara Aqeeq Bold" panose="00000500000000000000" pitchFamily="2" charset="-78"/>
              </a:rPr>
              <a:t>المنصب</a:t>
            </a:r>
            <a:endParaRPr lang="fr-FR" sz="907" b="1" i="1" dirty="0">
              <a:solidFill>
                <a:srgbClr val="E83755"/>
              </a:solidFill>
              <a:latin typeface="Ara Aqeeq Bold" panose="00000500000000000000" pitchFamily="2" charset="-78"/>
              <a:cs typeface="Ara Aqeeq Bold" panose="00000500000000000000" pitchFamily="2" charset="-78"/>
            </a:endParaRPr>
          </a:p>
          <a:p>
            <a:pPr algn="r" rtl="1"/>
            <a:r>
              <a:rPr lang="ar-DZ"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rPr>
              <a:t>صف هنا الوظائف التي شغلتها. صف أيضًا مهامك ، والنتائج التي حصلت عليها ، لا تتردد في تحديد حجمها.</a:t>
            </a:r>
            <a:endParaRPr lang="fr-FR" sz="907" dirty="0">
              <a:solidFill>
                <a:schemeClr val="tx1">
                  <a:lumMod val="75000"/>
                  <a:lumOff val="25000"/>
                </a:schemeClr>
              </a:solidFill>
              <a:latin typeface="Ara Aqeeq Bold" panose="00000500000000000000" pitchFamily="2" charset="-78"/>
              <a:ea typeface="Lato" charset="0"/>
              <a:cs typeface="Ara Aqeeq Bold" panose="00000500000000000000" pitchFamily="2" charset="-78"/>
            </a:endParaRPr>
          </a:p>
        </p:txBody>
      </p:sp>
      <p:sp>
        <p:nvSpPr>
          <p:cNvPr id="89" name="Oval 91"/>
          <p:cNvSpPr/>
          <p:nvPr/>
        </p:nvSpPr>
        <p:spPr>
          <a:xfrm>
            <a:off x="2898249" y="7929813"/>
            <a:ext cx="767504" cy="767504"/>
          </a:xfrm>
          <a:prstGeom prst="ellipse">
            <a:avLst/>
          </a:prstGeom>
          <a:solidFill>
            <a:schemeClr val="tx1">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ar-DZ" sz="816" dirty="0">
                <a:solidFill>
                  <a:schemeClr val="bg1"/>
                </a:solidFill>
                <a:latin typeface="Ara Aqeeq Bold" panose="00000500000000000000" pitchFamily="2" charset="-78"/>
                <a:cs typeface="Ara Aqeeq Bold" panose="00000500000000000000" pitchFamily="2" charset="-78"/>
              </a:rPr>
              <a:t>شعار</a:t>
            </a:r>
            <a:br>
              <a:rPr lang="ar-DZ" sz="816" dirty="0">
                <a:solidFill>
                  <a:schemeClr val="bg1"/>
                </a:solidFill>
                <a:latin typeface="Ara Aqeeq Bold" panose="00000500000000000000" pitchFamily="2" charset="-78"/>
                <a:cs typeface="Ara Aqeeq Bold" panose="00000500000000000000" pitchFamily="2" charset="-78"/>
              </a:rPr>
            </a:br>
            <a:r>
              <a:rPr lang="ar-DZ" sz="816" dirty="0">
                <a:solidFill>
                  <a:schemeClr val="bg1"/>
                </a:solidFill>
                <a:latin typeface="Ara Aqeeq Bold" panose="00000500000000000000" pitchFamily="2" charset="-78"/>
                <a:cs typeface="Ara Aqeeq Bold" panose="00000500000000000000" pitchFamily="2" charset="-78"/>
              </a:rPr>
              <a:t>الشركة</a:t>
            </a:r>
            <a:endParaRPr lang="en-GB" sz="816" dirty="0">
              <a:solidFill>
                <a:schemeClr val="bg1"/>
              </a:solidFill>
              <a:latin typeface="Ara Aqeeq Bold" panose="00000500000000000000" pitchFamily="2" charset="-78"/>
              <a:cs typeface="Ara Aqeeq Bold" panose="00000500000000000000" pitchFamily="2" charset="-78"/>
            </a:endParaRPr>
          </a:p>
        </p:txBody>
      </p:sp>
      <p:pic>
        <p:nvPicPr>
          <p:cNvPr id="2" name="Imag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5227" y="614241"/>
            <a:ext cx="1504655" cy="1504655"/>
          </a:xfrm>
          <a:prstGeom prst="rect">
            <a:avLst/>
          </a:prstGeom>
        </p:spPr>
      </p:pic>
    </p:spTree>
    <p:extLst>
      <p:ext uri="{BB962C8B-B14F-4D97-AF65-F5344CB8AC3E}">
        <p14:creationId xmlns:p14="http://schemas.microsoft.com/office/powerpoint/2010/main" val="3889010418"/>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433</TotalTime>
  <Words>224</Words>
  <Application>Microsoft Office PowerPoint</Application>
  <PresentationFormat>Format A4 (210 x 297 mm)</PresentationFormat>
  <Paragraphs>52</Paragraphs>
  <Slides>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Ara Aqeeq Bold</vt:lpstr>
      <vt:lpstr>Arial</vt:lpstr>
      <vt:lpstr>Calibri</vt:lpstr>
      <vt:lpstr>Calibri Light</vt:lpstr>
      <vt:lpstr>Lato</vt:lpstr>
      <vt:lpstr>Office Theme</vt:lpstr>
      <vt:lpstr>Présentation PowerPoint</vt:lpstr>
    </vt:vector>
  </TitlesOfParts>
  <Manager>inbox@siracv.com</Manager>
  <Company>Hewlett-Packard Company</Company>
  <LinksUpToDate>false</LinksUpToDate>
  <SharedDoc>false</SharedDoc>
  <HyperlinkBase>SIRACV.COM</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SIRACV.COM</dc:title>
  <dc:subject>SIRACV.COM</dc:subject>
  <dc:creator>inbox@siracv.com;inb</dc:creator>
  <cp:keywords>SIRACV.COM</cp:keywords>
  <cp:lastModifiedBy>SIRACV.COM</cp:lastModifiedBy>
  <cp:revision>59</cp:revision>
  <dcterms:created xsi:type="dcterms:W3CDTF">2017-02-16T03:54:32Z</dcterms:created>
  <dcterms:modified xsi:type="dcterms:W3CDTF">2021-03-14T09:44:28Z</dcterms:modified>
  <cp:category>SIRACV.COM</cp:category>
  <cp:contentStatus>SIRACV.COM</cp:contentStatus>
</cp:coreProperties>
</file>