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>
      <a:defRPr lang="ar-SA"/>
    </a:defPPr>
    <a:lvl1pPr eaLnBrk="0" hangingPunct="0"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eaLnBrk="0" hangingPunct="0"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eaLnBrk="0" hangingPunct="0"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eaLnBrk="0" hangingPunct="0"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eaLnBrk="0" hangingPunct="0"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defTabSz="914400" eaLnBrk="1" hangingPunct="1" latinLnBrk="0" lvl="5" marL="2286000" rtl="1" algn="r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defTabSz="914400" eaLnBrk="1" hangingPunct="1" latinLnBrk="0" lvl="6" marL="2743200" rtl="1" algn="r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defTabSz="914400" eaLnBrk="1" hangingPunct="1" latinLnBrk="0" lvl="7" marL="3200400" rtl="1" algn="r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defTabSz="914400" eaLnBrk="1" hangingPunct="1" latinLnBrk="0" lvl="8" marL="3657600" rtl="1" algn="r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EDA7A2E-6371-43B7-A8ED-C2B9C900C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D6C33A-58E6-49DA-A848-6FF69D7C64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7A62CD82-D71A-4815-B93B-E16EA8EF78F5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C4A9E4DA-B169-4430-98A4-AE0745753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91D4916E-F9CF-4E12-B8A1-F232962E1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noProof="0"/>
              <a:t>انقر لتحرير أنماط نص الشكل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32F46E-6CC0-426E-83D5-F7C0781F6B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5DA5C4-DDA6-4369-89E8-688844372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461B3B75-2315-4256-90E2-A948EE22F93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صورة الشريحة 1">
            <a:extLst>
              <a:ext uri="{FF2B5EF4-FFF2-40B4-BE49-F238E27FC236}">
                <a16:creationId xmlns:a16="http://schemas.microsoft.com/office/drawing/2014/main" id="{24A17AA1-6712-4ADC-A4C5-B63350C75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عنصر نائب للملاحظات 2">
            <a:extLst>
              <a:ext uri="{FF2B5EF4-FFF2-40B4-BE49-F238E27FC236}">
                <a16:creationId xmlns:a16="http://schemas.microsoft.com/office/drawing/2014/main" id="{E203A4F0-99C0-4C94-BE0A-2ED135BCB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100" name="عنصر نائب لرقم الشريحة 3">
            <a:extLst>
              <a:ext uri="{FF2B5EF4-FFF2-40B4-BE49-F238E27FC236}">
                <a16:creationId xmlns:a16="http://schemas.microsoft.com/office/drawing/2014/main" id="{9B7296F6-AEB4-4CB9-B724-2889150E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4362F3F-2A6F-4509-8273-89FDC790825E}" type="slidenum">
              <a:rPr lang="ar-SA" altLang="ar-SA" smtClean="0">
                <a:solidFill>
                  <a:srgbClr val="000000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ar-SA" altLang="ar-SA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>
            <a:extLst>
              <a:ext uri="{FF2B5EF4-FFF2-40B4-BE49-F238E27FC236}">
                <a16:creationId xmlns:a16="http://schemas.microsoft.com/office/drawing/2014/main" id="{71FE2F68-60DA-45CD-9C2F-679416A41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عنصر نائب للملاحظات 2">
            <a:extLst>
              <a:ext uri="{FF2B5EF4-FFF2-40B4-BE49-F238E27FC236}">
                <a16:creationId xmlns:a16="http://schemas.microsoft.com/office/drawing/2014/main" id="{88A094DE-2A20-47CE-B607-43B26E9B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9460" name="عنصر نائب لرقم الشريحة 3">
            <a:extLst>
              <a:ext uri="{FF2B5EF4-FFF2-40B4-BE49-F238E27FC236}">
                <a16:creationId xmlns:a16="http://schemas.microsoft.com/office/drawing/2014/main" id="{EDBFB1D3-779B-41D7-BA4D-2D24B60CD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1932E8A-50BA-40D3-880A-D6F7ABA5E25C}" type="slidenum">
              <a:rPr lang="ar-SA" altLang="ar-SA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15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95D83F-8398-47D7-A312-4FD14575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3198-73EC-46E1-ACEA-E8A427476D64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7C7EE8-BC86-4331-8304-54A42B80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6EF65D-5DA6-4CCD-805A-2FECCB10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63B2-F554-4994-B5DC-9F494F59E38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191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76C716-C51F-4C26-BCF8-036FD846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2622-CD0C-481D-8C60-B7D50635AD6A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05B9D8-B5F8-494C-BDDC-D28EBCA5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709E39-EAD9-4A66-9938-B4C1FB2E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B66E-42D9-4EF5-9F09-0F752088460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7765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31C91E-2E53-407F-86D0-99D5039B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A4BB-0916-45B1-B422-50B1A7E85DFB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7F31FA-0657-4A90-88DB-D550C140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3FEB29-3F5F-4A63-9B91-37F9AD1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6A2A-7636-4AF8-A462-DCB1DA18472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875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0F022-3C5B-4E3F-86DB-EBA5C678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9EEB-A34B-429F-B354-50B68504C3EC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9994BD-F334-441A-8387-A849978E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F07C-77F3-4BFB-AC9F-BE596953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6A8B-8CF1-44AC-A8CA-C830C896A7C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494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8DA9B6-0ECD-464F-B471-FCDB9C36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BF2A-C6DE-4ED4-B8CF-82E1A2E79B24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584D77-D56B-469C-B174-CF0AB7AE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72C690-5F7D-42F1-B83F-345255C0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1DD9-3FC5-4CBB-85C2-1B4AEFB26F7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13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501C1B0-AF60-4A71-AF47-5C17D56A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5928-6457-4859-BA04-3A5C0CFC41CE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937B879-38FB-4093-8043-87664FDB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332F06F-20AC-4A3F-88E0-F17004E3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FDF4-EAAD-40FB-91A3-146A67D8B69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304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EE4790CD-3517-4EE6-8510-38CE6E4A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2990-F276-45E1-8A23-037CDB94F618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E77A3065-FF2E-45D1-BF24-1DC7A936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54894BC-C55F-4065-81DB-EB199B93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A0C3-83DD-4C92-9CF0-6C3A0458267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956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DC654F69-89E7-43F8-9FF3-35C61901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E634-C9CA-4220-9AD2-D4F120121FF1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1BA9FD8-D089-48EA-90ED-A697423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D8350CD-2C72-41C7-9862-3D646C13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E13F-93E2-4B8A-819D-D21FF5A51B3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36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2ACF65FB-C151-4623-A668-517DAC5B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43F5-A2E8-45CC-B80D-F48DC3F81455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BB75822-F679-426C-8754-0CDCCE18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D3B6C5A-6FB5-4B4C-9D8A-4A554961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6AFB-2FEF-4100-A6D7-87EA0E373CC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32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46556F4-4250-4F58-8BD3-C60C0159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2D52-3FDC-4096-ACC1-EC3DE050B77D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B07D0BA-97E3-4F1E-9B6B-C5F8C43C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D2C3F32-88E7-4D8B-9DC5-79463934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8179-810C-4E69-8F7A-330C68A27F9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0495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6A91A6A-A475-4AE6-937D-B37F9422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655E-C1AA-4289-8833-91543EA617FB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07F0A1F-7FD8-47AB-B3FA-13B0E3C7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08280E8-0E0E-4081-A416-E7BDF1DA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36E3-B9F8-42EC-A535-CD54EB4AE04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432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ECB6F93D-9D87-4600-8149-E7E265983A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BA7A4EF4-7BE4-413A-8383-3144A5AF0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D6FA9B-095C-4D6C-B098-B7EA455B9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23119-48A5-491C-A033-1915C7A042C1}" type="datetimeFigureOut">
              <a:rPr lang="ar-SA"/>
              <a:pPr>
                <a:defRPr/>
              </a:pPr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9B75A2-4AE1-462B-B1D5-9D609E3C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DBC97F-B121-406F-A50A-7B3275E44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BFA501-8F13-4518-B71B-530B7F63983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3.wav"/><Relationship Id="rId12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12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12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audio" Target="../media/audio3.wav"/><Relationship Id="rId12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legram.me/sabir_511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twitter.com/sabir_511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png"/><Relationship Id="rId7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123;p17">
            <a:extLst>
              <a:ext uri="{FF2B5EF4-FFF2-40B4-BE49-F238E27FC236}">
                <a16:creationId xmlns:a16="http://schemas.microsoft.com/office/drawing/2014/main" id="{AEF404CE-E7B8-4B40-83B2-CFA6AFB523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2"/>
          <a:stretch>
            <a:fillRect/>
          </a:stretch>
        </p:blipFill>
        <p:spPr bwMode="auto">
          <a:xfrm>
            <a:off x="-252413" y="-242888"/>
            <a:ext cx="9504363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4038E8F1-8C80-4C34-9DA8-D1B78DE6AAE5}"/>
              </a:ext>
            </a:extLst>
          </p:cNvPr>
          <p:cNvSpPr/>
          <p:nvPr/>
        </p:nvSpPr>
        <p:spPr>
          <a:xfrm>
            <a:off x="2159000" y="549275"/>
            <a:ext cx="4826000" cy="46085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3600" b="1" dirty="0"/>
              <a:t>مراجعة الوحدة الأولى </a:t>
            </a:r>
          </a:p>
          <a:p>
            <a:pPr algn="ctr" rtl="1" eaLnBrk="1" hangingPunct="1">
              <a:defRPr/>
            </a:pPr>
            <a:r>
              <a:rPr lang="ar-SA" sz="3600" b="1" dirty="0"/>
              <a:t>علوم ثاني متوسط </a:t>
            </a:r>
          </a:p>
          <a:p>
            <a:pPr algn="ctr" rtl="1" eaLnBrk="1" hangingPunct="1">
              <a:defRPr/>
            </a:pPr>
            <a:r>
              <a:rPr lang="ar-SA" sz="3600" b="1" dirty="0"/>
              <a:t>الفصل الدراسي الأول</a:t>
            </a:r>
          </a:p>
        </p:txBody>
      </p:sp>
      <p:pic>
        <p:nvPicPr>
          <p:cNvPr id="3076" name="صورة 13">
            <a:extLst>
              <a:ext uri="{FF2B5EF4-FFF2-40B4-BE49-F238E27FC236}">
                <a16:creationId xmlns:a16="http://schemas.microsoft.com/office/drawing/2014/main" id="{7AC6AA0D-1E75-4B46-8E34-6D300F78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-4763"/>
            <a:ext cx="13303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صورة 14">
            <a:extLst>
              <a:ext uri="{FF2B5EF4-FFF2-40B4-BE49-F238E27FC236}">
                <a16:creationId xmlns:a16="http://schemas.microsoft.com/office/drawing/2014/main" id="{B3A2DEE6-D205-4CCB-A332-60BF1FCE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2425"/>
            <a:ext cx="13271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0ABFBB77-2888-4A08-9237-3E350ED76B8F}"/>
              </a:ext>
            </a:extLst>
          </p:cNvPr>
          <p:cNvSpPr/>
          <p:nvPr/>
        </p:nvSpPr>
        <p:spPr>
          <a:xfrm>
            <a:off x="0" y="5451475"/>
            <a:ext cx="6911975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ar-SA" sz="2800" b="1" kern="0" dirty="0">
                <a:solidFill>
                  <a:srgbClr val="FF0000"/>
                </a:solidFill>
                <a:sym typeface="Arial"/>
              </a:rPr>
              <a:t>إعداد : أ- صابر دخيل الله السيالي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20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19">
            <a:extLst>
              <a:ext uri="{FF2B5EF4-FFF2-40B4-BE49-F238E27FC236}">
                <a16:creationId xmlns:a16="http://schemas.microsoft.com/office/drawing/2014/main" id="{05CB73B5-9D47-4B88-9A1A-7583D0C11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صورة 19" descr="197.png">
            <a:extLst>
              <a:ext uri="{FF2B5EF4-FFF2-40B4-BE49-F238E27FC236}">
                <a16:creationId xmlns:a16="http://schemas.microsoft.com/office/drawing/2014/main" id="{FD96E012-454B-4306-8329-9E4BC9048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09088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صورة 15" descr="179.gif">
            <a:extLst>
              <a:ext uri="{FF2B5EF4-FFF2-40B4-BE49-F238E27FC236}">
                <a16:creationId xmlns:a16="http://schemas.microsoft.com/office/drawing/2014/main" id="{AC5022BF-16E0-4D39-9899-242EA98F6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EF634050-FF01-4037-A212-138484802F78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الأحماض</a:t>
            </a:r>
          </a:p>
        </p:txBody>
      </p:sp>
      <p:sp>
        <p:nvSpPr>
          <p:cNvPr id="13" name="مستطيل 12">
            <a:hlinkClick r:id="" action="ppaction://hlinkshowjump?jump=nextslide">
              <a:snd r:embed="rId7" name="whoosh.wav"/>
            </a:hlinkClick>
            <a:extLst>
              <a:ext uri="{FF2B5EF4-FFF2-40B4-BE49-F238E27FC236}">
                <a16:creationId xmlns:a16="http://schemas.microsoft.com/office/drawing/2014/main" id="{2A9E55B4-BB2C-41AD-A095-8A0D7ADD0503}"/>
              </a:ext>
            </a:extLst>
          </p:cNvPr>
          <p:cNvSpPr/>
          <p:nvPr/>
        </p:nvSpPr>
        <p:spPr>
          <a:xfrm>
            <a:off x="106363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القواعد</a:t>
            </a:r>
          </a:p>
        </p:txBody>
      </p:sp>
      <p:pic>
        <p:nvPicPr>
          <p:cNvPr id="13319" name="صورة 18">
            <a:extLst>
              <a:ext uri="{FF2B5EF4-FFF2-40B4-BE49-F238E27FC236}">
                <a16:creationId xmlns:a16="http://schemas.microsoft.com/office/drawing/2014/main" id="{347FF818-6670-4020-861C-B921A6376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625" y="4459288"/>
            <a:ext cx="1285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صورة 13" descr="195.png">
            <a:extLst>
              <a:ext uri="{FF2B5EF4-FFF2-40B4-BE49-F238E27FC236}">
                <a16:creationId xmlns:a16="http://schemas.microsoft.com/office/drawing/2014/main" id="{3783C3F4-4D5B-4110-A2FC-881E350C64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صورة 14" descr="195.png">
            <a:extLst>
              <a:ext uri="{FF2B5EF4-FFF2-40B4-BE49-F238E27FC236}">
                <a16:creationId xmlns:a16="http://schemas.microsoft.com/office/drawing/2014/main" id="{B62C1F81-9FDE-4504-A0C5-2D36F1EF2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صورة 15" descr="196.jpg">
            <a:extLst>
              <a:ext uri="{FF2B5EF4-FFF2-40B4-BE49-F238E27FC236}">
                <a16:creationId xmlns:a16="http://schemas.microsoft.com/office/drawing/2014/main" id="{9CB789CD-EDD7-4ED2-8B68-D9CF6ACD4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صورة 16" descr="196.jpg">
            <a:extLst>
              <a:ext uri="{FF2B5EF4-FFF2-40B4-BE49-F238E27FC236}">
                <a16:creationId xmlns:a16="http://schemas.microsoft.com/office/drawing/2014/main" id="{1A35E998-7152-4A2C-B57D-5905E37F0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صورة 17" descr="196.jpg">
            <a:extLst>
              <a:ext uri="{FF2B5EF4-FFF2-40B4-BE49-F238E27FC236}">
                <a16:creationId xmlns:a16="http://schemas.microsoft.com/office/drawing/2014/main" id="{E4D45482-351F-467B-82E2-46676AD7F7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182395" y="5853906"/>
            <a:ext cx="284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2586D7ED-BF01-46E6-BEFB-22DE1DEB6353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طعمها مر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ACC8C2D-861D-46D0-A36E-520DDE5C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19">
            <a:extLst>
              <a:ext uri="{FF2B5EF4-FFF2-40B4-BE49-F238E27FC236}">
                <a16:creationId xmlns:a16="http://schemas.microsoft.com/office/drawing/2014/main" id="{6E08AFAB-033B-4F69-B273-70F465EE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صورة 20" descr="197.png">
            <a:extLst>
              <a:ext uri="{FF2B5EF4-FFF2-40B4-BE49-F238E27FC236}">
                <a16:creationId xmlns:a16="http://schemas.microsoft.com/office/drawing/2014/main" id="{732CA372-1BD2-4F9E-9832-76929453D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6988"/>
            <a:ext cx="9261475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صورة 15" descr="179.gif">
            <a:extLst>
              <a:ext uri="{FF2B5EF4-FFF2-40B4-BE49-F238E27FC236}">
                <a16:creationId xmlns:a16="http://schemas.microsoft.com/office/drawing/2014/main" id="{EC1C8372-69D0-4CE7-A516-B377C6DCE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84313"/>
            <a:ext cx="92329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D4895444-5B81-448B-A1AA-FFC1DF4C5DAB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سبعة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287B4DC2-ED21-46AD-A805-B626EBB3038F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صفر</a:t>
            </a:r>
          </a:p>
        </p:txBody>
      </p:sp>
      <p:pic>
        <p:nvPicPr>
          <p:cNvPr id="14343" name="صورة 18">
            <a:extLst>
              <a:ext uri="{FF2B5EF4-FFF2-40B4-BE49-F238E27FC236}">
                <a16:creationId xmlns:a16="http://schemas.microsoft.com/office/drawing/2014/main" id="{0789DAA4-7D74-467B-9B0C-ED6581756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3338" y="4743450"/>
            <a:ext cx="1443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صورة 13" descr="195.png">
            <a:extLst>
              <a:ext uri="{FF2B5EF4-FFF2-40B4-BE49-F238E27FC236}">
                <a16:creationId xmlns:a16="http://schemas.microsoft.com/office/drawing/2014/main" id="{007844B6-A1A4-401E-8E45-3B7E4A8DF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صورة 14" descr="195.png">
            <a:extLst>
              <a:ext uri="{FF2B5EF4-FFF2-40B4-BE49-F238E27FC236}">
                <a16:creationId xmlns:a16="http://schemas.microsoft.com/office/drawing/2014/main" id="{A80C2BF9-295A-439E-87F4-D3041D4D4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صورة 15" descr="196.jpg">
            <a:extLst>
              <a:ext uri="{FF2B5EF4-FFF2-40B4-BE49-F238E27FC236}">
                <a16:creationId xmlns:a16="http://schemas.microsoft.com/office/drawing/2014/main" id="{1EF569ED-E4BA-4986-85DB-57BE283900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صورة 16" descr="196.jpg">
            <a:extLst>
              <a:ext uri="{FF2B5EF4-FFF2-40B4-BE49-F238E27FC236}">
                <a16:creationId xmlns:a16="http://schemas.microsoft.com/office/drawing/2014/main" id="{F467818F-45E7-4832-BF19-1252F8A122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صورة 17" descr="196.jpg">
            <a:extLst>
              <a:ext uri="{FF2B5EF4-FFF2-40B4-BE49-F238E27FC236}">
                <a16:creationId xmlns:a16="http://schemas.microsoft.com/office/drawing/2014/main" id="{CD757F4E-69A9-457C-918C-37CADDBBD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182395" y="5853906"/>
            <a:ext cx="284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صورة 19" descr="196.jpg">
            <a:extLst>
              <a:ext uri="{FF2B5EF4-FFF2-40B4-BE49-F238E27FC236}">
                <a16:creationId xmlns:a16="http://schemas.microsoft.com/office/drawing/2014/main" id="{EEF99A6C-5040-4F0E-AA5C-2E38D3931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613401" y="58102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43EE8D0B-0C00-46B2-8D4D-DB00D9B23716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قيمة </a:t>
            </a:r>
            <a:r>
              <a:rPr lang="en-US" sz="2800" dirty="0">
                <a:solidFill>
                  <a:srgbClr val="00B0F0"/>
                </a:solidFill>
              </a:rPr>
              <a:t>PH</a:t>
            </a:r>
            <a:r>
              <a:rPr lang="ar-SA" sz="2800" dirty="0">
                <a:solidFill>
                  <a:srgbClr val="00B0F0"/>
                </a:solidFill>
              </a:rPr>
              <a:t> للمحاليل المتعادلة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B2E8009-730F-4B21-8395-B10AE7AD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صورة 19">
            <a:extLst>
              <a:ext uri="{FF2B5EF4-FFF2-40B4-BE49-F238E27FC236}">
                <a16:creationId xmlns:a16="http://schemas.microsoft.com/office/drawing/2014/main" id="{C81C10CD-B158-4BBE-94D8-B96AA280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صورة 20" descr="197.png">
            <a:extLst>
              <a:ext uri="{FF2B5EF4-FFF2-40B4-BE49-F238E27FC236}">
                <a16:creationId xmlns:a16="http://schemas.microsoft.com/office/drawing/2014/main" id="{4D5DEC3E-318C-4C9C-89B7-A08758536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صورة 15" descr="179.gif">
            <a:extLst>
              <a:ext uri="{FF2B5EF4-FFF2-40B4-BE49-F238E27FC236}">
                <a16:creationId xmlns:a16="http://schemas.microsoft.com/office/drawing/2014/main" id="{DDC4BF8B-58EC-403A-9A84-91A4F47D2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9370AFE7-6DB3-46A5-BE68-D609BBB5C301}"/>
              </a:ext>
            </a:extLst>
          </p:cNvPr>
          <p:cNvSpPr/>
          <p:nvPr/>
        </p:nvSpPr>
        <p:spPr>
          <a:xfrm>
            <a:off x="4859338" y="836613"/>
            <a:ext cx="4105275" cy="433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التعادل 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DD6E7471-1C13-4D39-A259-72F38FFFC2B4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الكواشف</a:t>
            </a:r>
          </a:p>
        </p:txBody>
      </p:sp>
      <p:pic>
        <p:nvPicPr>
          <p:cNvPr id="15367" name="صورة 13" descr="195.png">
            <a:extLst>
              <a:ext uri="{FF2B5EF4-FFF2-40B4-BE49-F238E27FC236}">
                <a16:creationId xmlns:a16="http://schemas.microsoft.com/office/drawing/2014/main" id="{A02DD797-A3D7-495F-A4B3-6013F7CC8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صورة 14" descr="195.png">
            <a:extLst>
              <a:ext uri="{FF2B5EF4-FFF2-40B4-BE49-F238E27FC236}">
                <a16:creationId xmlns:a16="http://schemas.microsoft.com/office/drawing/2014/main" id="{44BF60DF-E160-40D7-B221-212A1A264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صورة 15" descr="196.jpg">
            <a:extLst>
              <a:ext uri="{FF2B5EF4-FFF2-40B4-BE49-F238E27FC236}">
                <a16:creationId xmlns:a16="http://schemas.microsoft.com/office/drawing/2014/main" id="{C68775A9-2ED1-4ACD-8019-C0E9764E2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صورة 16" descr="196.jpg">
            <a:extLst>
              <a:ext uri="{FF2B5EF4-FFF2-40B4-BE49-F238E27FC236}">
                <a16:creationId xmlns:a16="http://schemas.microsoft.com/office/drawing/2014/main" id="{5282129D-AEE2-4BAB-A8C8-F31AC6E279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صورة 17" descr="196.jpg">
            <a:extLst>
              <a:ext uri="{FF2B5EF4-FFF2-40B4-BE49-F238E27FC236}">
                <a16:creationId xmlns:a16="http://schemas.microsoft.com/office/drawing/2014/main" id="{A4C2F77B-EA75-425D-8718-357DE0EC8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182395" y="5853906"/>
            <a:ext cx="284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صورة 19" descr="196.jpg">
            <a:extLst>
              <a:ext uri="{FF2B5EF4-FFF2-40B4-BE49-F238E27FC236}">
                <a16:creationId xmlns:a16="http://schemas.microsoft.com/office/drawing/2014/main" id="{DFD47967-B9E7-4BE5-996E-7FD48CCAC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613401" y="58102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صورة 18">
            <a:extLst>
              <a:ext uri="{FF2B5EF4-FFF2-40B4-BE49-F238E27FC236}">
                <a16:creationId xmlns:a16="http://schemas.microsoft.com/office/drawing/2014/main" id="{9C9AD9B7-D327-4217-BD49-E0592B9E9E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8950" y="4957763"/>
            <a:ext cx="1417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D1CF876-51E5-46FD-A426-279863C183D1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تفاعل حمض وقاعدة لتكوين ملح وماء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223BB5C9-DE16-49E5-893B-D9C14534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19">
            <a:extLst>
              <a:ext uri="{FF2B5EF4-FFF2-40B4-BE49-F238E27FC236}">
                <a16:creationId xmlns:a16="http://schemas.microsoft.com/office/drawing/2014/main" id="{8F06566D-0247-4263-BBA8-5A314F5D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صورة 22" descr="197.png">
            <a:extLst>
              <a:ext uri="{FF2B5EF4-FFF2-40B4-BE49-F238E27FC236}">
                <a16:creationId xmlns:a16="http://schemas.microsoft.com/office/drawing/2014/main" id="{A9A8453F-2F15-49B7-BFC2-37C2A4EA9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صورة 15" descr="179.gif">
            <a:extLst>
              <a:ext uri="{FF2B5EF4-FFF2-40B4-BE49-F238E27FC236}">
                <a16:creationId xmlns:a16="http://schemas.microsoft.com/office/drawing/2014/main" id="{5AD4677D-84C3-46CB-9B14-57CDA7956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5DDE8BDD-7C4C-4A1A-83FD-92C3D857F261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حمضي</a:t>
            </a:r>
          </a:p>
        </p:txBody>
      </p:sp>
      <p:sp>
        <p:nvSpPr>
          <p:cNvPr id="12" name="مستطيل 11">
            <a:hlinkClick r:id="" action="ppaction://hlinkshowjump?jump=nextslide">
              <a:snd r:embed="rId7" name="whoosh.wav"/>
            </a:hlinkClick>
            <a:extLst>
              <a:ext uri="{FF2B5EF4-FFF2-40B4-BE49-F238E27FC236}">
                <a16:creationId xmlns:a16="http://schemas.microsoft.com/office/drawing/2014/main" id="{067F1F0B-0EC4-4DC8-9E89-111B96CC8D3A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قاعدي</a:t>
            </a:r>
          </a:p>
        </p:txBody>
      </p:sp>
      <p:pic>
        <p:nvPicPr>
          <p:cNvPr id="16391" name="صورة 13" descr="195.png">
            <a:extLst>
              <a:ext uri="{FF2B5EF4-FFF2-40B4-BE49-F238E27FC236}">
                <a16:creationId xmlns:a16="http://schemas.microsoft.com/office/drawing/2014/main" id="{39C73AA5-3A73-455F-9F60-31A4B0718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صورة 14" descr="195.png">
            <a:extLst>
              <a:ext uri="{FF2B5EF4-FFF2-40B4-BE49-F238E27FC236}">
                <a16:creationId xmlns:a16="http://schemas.microsoft.com/office/drawing/2014/main" id="{F9ED0673-D042-4D8F-A00B-2D19B0E5A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صورة 15" descr="196.jpg">
            <a:extLst>
              <a:ext uri="{FF2B5EF4-FFF2-40B4-BE49-F238E27FC236}">
                <a16:creationId xmlns:a16="http://schemas.microsoft.com/office/drawing/2014/main" id="{171795CF-AF38-4888-9E9C-9B78471BC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صورة 16" descr="196.jpg">
            <a:extLst>
              <a:ext uri="{FF2B5EF4-FFF2-40B4-BE49-F238E27FC236}">
                <a16:creationId xmlns:a16="http://schemas.microsoft.com/office/drawing/2014/main" id="{1FB2B6CD-3DFF-4697-88A0-41538585C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صورة 17" descr="196.jpg">
            <a:extLst>
              <a:ext uri="{FF2B5EF4-FFF2-40B4-BE49-F238E27FC236}">
                <a16:creationId xmlns:a16="http://schemas.microsoft.com/office/drawing/2014/main" id="{AAEE15C5-F6C3-4983-BD36-C31BCBE3F9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182395" y="5853906"/>
            <a:ext cx="284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صورة 19" descr="196.jpg">
            <a:extLst>
              <a:ext uri="{FF2B5EF4-FFF2-40B4-BE49-F238E27FC236}">
                <a16:creationId xmlns:a16="http://schemas.microsoft.com/office/drawing/2014/main" id="{8B3E8F1B-EB67-4C0C-BDF1-03E2DE63D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613401" y="58102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صورة 20">
            <a:extLst>
              <a:ext uri="{FF2B5EF4-FFF2-40B4-BE49-F238E27FC236}">
                <a16:creationId xmlns:a16="http://schemas.microsoft.com/office/drawing/2014/main" id="{7E6AB92F-CF10-4778-841A-731D58AB40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9663" y="4230688"/>
            <a:ext cx="151606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C821142B-E0B8-4DA5-A6F3-F048B0108F4D}"/>
              </a:ext>
            </a:extLst>
          </p:cNvPr>
          <p:cNvSpPr/>
          <p:nvPr/>
        </p:nvSpPr>
        <p:spPr>
          <a:xfrm>
            <a:off x="1476375" y="120650"/>
            <a:ext cx="6551613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تتلون الكواشف باللون الأزرق عند وضعها في محلول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D6292A3-E9C0-4AED-9E2D-3073AA04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19">
            <a:extLst>
              <a:ext uri="{FF2B5EF4-FFF2-40B4-BE49-F238E27FC236}">
                <a16:creationId xmlns:a16="http://schemas.microsoft.com/office/drawing/2014/main" id="{6CD8F128-44E1-464B-9AD9-C7D81A6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صورة 23" descr="197.png">
            <a:extLst>
              <a:ext uri="{FF2B5EF4-FFF2-40B4-BE49-F238E27FC236}">
                <a16:creationId xmlns:a16="http://schemas.microsoft.com/office/drawing/2014/main" id="{5361AF3C-4A82-4C73-A789-1CDCEAF9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صورة 15" descr="179.gif">
            <a:extLst>
              <a:ext uri="{FF2B5EF4-FFF2-40B4-BE49-F238E27FC236}">
                <a16:creationId xmlns:a16="http://schemas.microsoft.com/office/drawing/2014/main" id="{17AAB07A-CEEB-4FE6-92B0-4CC6CB92A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صورة 13" descr="195.png">
            <a:extLst>
              <a:ext uri="{FF2B5EF4-FFF2-40B4-BE49-F238E27FC236}">
                <a16:creationId xmlns:a16="http://schemas.microsoft.com/office/drawing/2014/main" id="{5A096F3A-B07D-493A-A63D-150B86580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صورة 14" descr="195.png">
            <a:extLst>
              <a:ext uri="{FF2B5EF4-FFF2-40B4-BE49-F238E27FC236}">
                <a16:creationId xmlns:a16="http://schemas.microsoft.com/office/drawing/2014/main" id="{5903DCBF-2486-4A0D-97DB-A9C800275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صورة 15" descr="196.jpg">
            <a:extLst>
              <a:ext uri="{FF2B5EF4-FFF2-40B4-BE49-F238E27FC236}">
                <a16:creationId xmlns:a16="http://schemas.microsoft.com/office/drawing/2014/main" id="{20828F9D-B0CC-4619-BE08-AADB395B0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صورة 16" descr="196.jpg">
            <a:extLst>
              <a:ext uri="{FF2B5EF4-FFF2-40B4-BE49-F238E27FC236}">
                <a16:creationId xmlns:a16="http://schemas.microsoft.com/office/drawing/2014/main" id="{A43C24BF-0D56-4803-9DBB-AD82CBCB8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صورة 17" descr="196.jpg">
            <a:extLst>
              <a:ext uri="{FF2B5EF4-FFF2-40B4-BE49-F238E27FC236}">
                <a16:creationId xmlns:a16="http://schemas.microsoft.com/office/drawing/2014/main" id="{EA35EB61-11FC-4C34-9C9A-D06953D3A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182395" y="5853906"/>
            <a:ext cx="284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صورة 19" descr="196.jpg">
            <a:extLst>
              <a:ext uri="{FF2B5EF4-FFF2-40B4-BE49-F238E27FC236}">
                <a16:creationId xmlns:a16="http://schemas.microsoft.com/office/drawing/2014/main" id="{474B1997-C9C4-4341-9ED5-83C34EC70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5613401" y="58102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صورة 20">
            <a:extLst>
              <a:ext uri="{FF2B5EF4-FFF2-40B4-BE49-F238E27FC236}">
                <a16:creationId xmlns:a16="http://schemas.microsoft.com/office/drawing/2014/main" id="{9DD86724-249E-45A0-B766-3712AB732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646488"/>
            <a:ext cx="21113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7F70798-FA6F-4C3F-8ECA-8D682AE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247650"/>
            <a:ext cx="855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وسيلة شرح بيضاوية 22">
            <a:extLst>
              <a:ext uri="{FF2B5EF4-FFF2-40B4-BE49-F238E27FC236}">
                <a16:creationId xmlns:a16="http://schemas.microsoft.com/office/drawing/2014/main" id="{0BD71832-AB0E-43B2-B159-4F96B6E43690}"/>
              </a:ext>
            </a:extLst>
          </p:cNvPr>
          <p:cNvSpPr/>
          <p:nvPr/>
        </p:nvSpPr>
        <p:spPr>
          <a:xfrm flipH="1">
            <a:off x="5756275" y="1057275"/>
            <a:ext cx="3384550" cy="2093913"/>
          </a:xfrm>
          <a:prstGeom prst="wedgeEllipseCallout">
            <a:avLst>
              <a:gd name="adj1" fmla="val 12659"/>
              <a:gd name="adj2" fmla="val 81634"/>
            </a:avLst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4800" dirty="0"/>
              <a:t>شكراً لكم أصدقائي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123;p17">
            <a:extLst>
              <a:ext uri="{FF2B5EF4-FFF2-40B4-BE49-F238E27FC236}">
                <a16:creationId xmlns:a16="http://schemas.microsoft.com/office/drawing/2014/main" id="{C5B67717-9A17-4DC6-8C5F-D2BD3DC7B1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2"/>
          <a:stretch>
            <a:fillRect/>
          </a:stretch>
        </p:blipFill>
        <p:spPr bwMode="auto">
          <a:xfrm>
            <a:off x="-252413" y="-242888"/>
            <a:ext cx="9504363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مربع نص 1">
            <a:extLst>
              <a:ext uri="{FF2B5EF4-FFF2-40B4-BE49-F238E27FC236}">
                <a16:creationId xmlns:a16="http://schemas.microsoft.com/office/drawing/2014/main" id="{E4EEC15A-9889-433D-9AAE-CD7A1139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312863"/>
            <a:ext cx="8351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>
                <a:latin typeface="Sakkal Majalla" panose="02000000000000000000" pitchFamily="2" charset="-78"/>
                <a:cs typeface="Sakkal Majalla" panose="02000000000000000000" pitchFamily="2" charset="-78"/>
              </a:rPr>
              <a:t>إعداد وتقديم معلم ومدرب مايكروسوفت الخبير المعتمد: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71F1A3-405C-4F68-B62F-14DC7B10E578}"/>
              </a:ext>
            </a:extLst>
          </p:cNvPr>
          <p:cNvSpPr txBox="1"/>
          <p:nvPr/>
        </p:nvSpPr>
        <p:spPr>
          <a:xfrm>
            <a:off x="1187450" y="3062288"/>
            <a:ext cx="7458075" cy="1346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متخصص في إعداد العروض النموذجية وتقنيات التعليم </a:t>
            </a:r>
          </a:p>
          <a:p>
            <a:pPr algn="r" rtl="1" eaLnBrk="1" hangingPunct="1">
              <a:defRPr/>
            </a:pP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للاستفسار : </a:t>
            </a:r>
          </a:p>
          <a:p>
            <a:pPr algn="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37" name="مربع نص 9">
            <a:hlinkClick r:id="rId4"/>
            <a:extLst>
              <a:ext uri="{FF2B5EF4-FFF2-40B4-BE49-F238E27FC236}">
                <a16:creationId xmlns:a16="http://schemas.microsoft.com/office/drawing/2014/main" id="{6FB88204-DA4F-4BA5-A84D-26B4AE23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344988"/>
            <a:ext cx="2058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SA" sz="2400" b="1">
                <a:solidFill>
                  <a:srgbClr val="1069C3"/>
                </a:solidFill>
                <a:latin typeface="Arial" panose="020B0604020202020204" pitchFamily="34" charset="0"/>
              </a:rPr>
              <a:t>@Sabir_vip</a:t>
            </a:r>
            <a:endParaRPr lang="ar-SA" altLang="ar-SA" sz="2400" b="1">
              <a:solidFill>
                <a:srgbClr val="1069C3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مربع نص 12">
            <a:extLst>
              <a:ext uri="{FF2B5EF4-FFF2-40B4-BE49-F238E27FC236}">
                <a16:creationId xmlns:a16="http://schemas.microsoft.com/office/drawing/2014/main" id="{B5827770-6689-4BC1-813B-8A522F7D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824413"/>
            <a:ext cx="552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latin typeface="Sakkal Majalla" panose="02000000000000000000" pitchFamily="2" charset="-78"/>
                <a:cs typeface="Sakkal Majalla" panose="02000000000000000000" pitchFamily="2" charset="-78"/>
              </a:rPr>
              <a:t>كما يسعدني انضمامكم لقناتي في التلجرام : </a:t>
            </a:r>
          </a:p>
        </p:txBody>
      </p:sp>
      <p:pic>
        <p:nvPicPr>
          <p:cNvPr id="18439" name="صورة 15">
            <a:extLst>
              <a:ext uri="{FF2B5EF4-FFF2-40B4-BE49-F238E27FC236}">
                <a16:creationId xmlns:a16="http://schemas.microsoft.com/office/drawing/2014/main" id="{966CF823-BFA2-439E-A253-4E06857E0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43894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مربع نص 20">
            <a:extLst>
              <a:ext uri="{FF2B5EF4-FFF2-40B4-BE49-F238E27FC236}">
                <a16:creationId xmlns:a16="http://schemas.microsoft.com/office/drawing/2014/main" id="{A57B3232-C056-449F-90BC-92B35E6A2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524500"/>
            <a:ext cx="351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400" b="1">
                <a:latin typeface="Arial" panose="020B0604020202020204" pitchFamily="34" charset="0"/>
                <a:hlinkClick r:id="rId6"/>
              </a:rPr>
              <a:t>telegram.me/sabir_511</a:t>
            </a:r>
            <a:endParaRPr lang="ar-SA" altLang="ar-SA" sz="2400" b="1">
              <a:latin typeface="Arial" panose="020B0604020202020204" pitchFamily="34" charset="0"/>
            </a:endParaRPr>
          </a:p>
        </p:txBody>
      </p:sp>
      <p:pic>
        <p:nvPicPr>
          <p:cNvPr id="18441" name="صورة 25">
            <a:extLst>
              <a:ext uri="{FF2B5EF4-FFF2-40B4-BE49-F238E27FC236}">
                <a16:creationId xmlns:a16="http://schemas.microsoft.com/office/drawing/2014/main" id="{5FB887CE-2BEE-44D7-8015-8C4B0770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646738"/>
            <a:ext cx="3032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C4CEFBC-AFF8-4B38-A5FE-BF5D8E80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043113"/>
            <a:ext cx="463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8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صابر دخيل الله السيالي </a:t>
            </a:r>
          </a:p>
        </p:txBody>
      </p:sp>
      <p:pic>
        <p:nvPicPr>
          <p:cNvPr id="18443" name="صورة 11">
            <a:extLst>
              <a:ext uri="{FF2B5EF4-FFF2-40B4-BE49-F238E27FC236}">
                <a16:creationId xmlns:a16="http://schemas.microsoft.com/office/drawing/2014/main" id="{0341C16D-45FC-46BF-8949-71F4728E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-4763"/>
            <a:ext cx="13303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صورة 48">
            <a:extLst>
              <a:ext uri="{FF2B5EF4-FFF2-40B4-BE49-F238E27FC236}">
                <a16:creationId xmlns:a16="http://schemas.microsoft.com/office/drawing/2014/main" id="{E6D95B0D-2072-44C3-A03E-4A8DF8BA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2425"/>
            <a:ext cx="13271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صورة 19">
            <a:extLst>
              <a:ext uri="{FF2B5EF4-FFF2-40B4-BE49-F238E27FC236}">
                <a16:creationId xmlns:a16="http://schemas.microsoft.com/office/drawing/2014/main" id="{21F8A26E-62DB-4389-AC14-2706F7E1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صورة 15" descr="179.gif">
            <a:extLst>
              <a:ext uri="{FF2B5EF4-FFF2-40B4-BE49-F238E27FC236}">
                <a16:creationId xmlns:a16="http://schemas.microsoft.com/office/drawing/2014/main" id="{F053798B-7D1A-4BA9-9203-E0D1E01A5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8BF5A4F-CDEF-46C1-972B-E85E51791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7825" y="3524250"/>
            <a:ext cx="19351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وسيلة شرح على شكل سحابة 20">
            <a:extLst>
              <a:ext uri="{FF2B5EF4-FFF2-40B4-BE49-F238E27FC236}">
                <a16:creationId xmlns:a16="http://schemas.microsoft.com/office/drawing/2014/main" id="{6634E1D2-1DFE-4B95-9A0D-1410D0E6F740}"/>
              </a:ext>
            </a:extLst>
          </p:cNvPr>
          <p:cNvSpPr/>
          <p:nvPr/>
        </p:nvSpPr>
        <p:spPr>
          <a:xfrm>
            <a:off x="1187450" y="41275"/>
            <a:ext cx="7777163" cy="3082925"/>
          </a:xfrm>
          <a:prstGeom prst="cloudCallout">
            <a:avLst>
              <a:gd name="adj1" fmla="val -40125"/>
              <a:gd name="adj2" fmla="val 74083"/>
            </a:avLst>
          </a:prstGeom>
          <a:solidFill>
            <a:srgbClr val="429914"/>
          </a:solidFill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 eaLnBrk="1" hangingPunct="1">
              <a:defRPr/>
            </a:pPr>
            <a:r>
              <a:rPr lang="ar-SA" sz="2400" b="1" dirty="0">
                <a:solidFill>
                  <a:schemeClr val="bg1"/>
                </a:solidFill>
              </a:rPr>
              <a:t>مرحباً أصدقائي .. احتاج منكم مساعدة عاجلة ، يجب أن أعبر هذا النهر لأصل إلى الضفة الأخرى ، فهل بالإمكان أن تساعدوني على فعل ذلك ، ربما نحتاج جسراً لأنني لا أجيد السباحة </a:t>
            </a:r>
            <a:r>
              <a:rPr lang="ar-SA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760504-1392-4AE3-B250-EEB50DB06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279650"/>
            <a:ext cx="1293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B0F0"/>
                </a:solidFill>
                <a:latin typeface="Arial" panose="020B0604020202020204" pitchFamily="34" charset="0"/>
              </a:rPr>
              <a:t>هيا لنبدأ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-0.01388 L 0.31753 -0.01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9">
            <a:extLst>
              <a:ext uri="{FF2B5EF4-FFF2-40B4-BE49-F238E27FC236}">
                <a16:creationId xmlns:a16="http://schemas.microsoft.com/office/drawing/2014/main" id="{8C000A76-BFFB-41A4-9161-207185B2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صورة 19" descr="197.png">
            <a:extLst>
              <a:ext uri="{FF2B5EF4-FFF2-40B4-BE49-F238E27FC236}">
                <a16:creationId xmlns:a16="http://schemas.microsoft.com/office/drawing/2014/main" id="{73A55F74-A79D-4D5B-9E98-BD3D65EE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صورة 15" descr="179.gif">
            <a:extLst>
              <a:ext uri="{FF2B5EF4-FFF2-40B4-BE49-F238E27FC236}">
                <a16:creationId xmlns:a16="http://schemas.microsoft.com/office/drawing/2014/main" id="{295FB77E-87B1-4AAC-B886-3E18F3519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04A85EF-BBD7-471D-BFC2-666934C3A5DD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علم يدرس الأدوات وما خلفته حضارات الإنسان</a:t>
            </a:r>
          </a:p>
        </p:txBody>
      </p:sp>
      <p:sp>
        <p:nvSpPr>
          <p:cNvPr id="10" name="مستطيل 9">
            <a:hlinkClick r:id="" action="ppaction://noaction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4E1A7324-D255-4F4B-990D-70327DFB830D}"/>
              </a:ext>
            </a:extLst>
          </p:cNvPr>
          <p:cNvSpPr/>
          <p:nvPr/>
        </p:nvSpPr>
        <p:spPr>
          <a:xfrm>
            <a:off x="5038725" y="1150938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العلم</a:t>
            </a:r>
          </a:p>
        </p:txBody>
      </p:sp>
      <p:sp>
        <p:nvSpPr>
          <p:cNvPr id="13" name="مستطيل 12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31E47623-CFA1-4400-81CA-F60A63FF9B71}"/>
              </a:ext>
            </a:extLst>
          </p:cNvPr>
          <p:cNvSpPr/>
          <p:nvPr/>
        </p:nvSpPr>
        <p:spPr>
          <a:xfrm>
            <a:off x="182563" y="1150938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علم الآثار</a:t>
            </a:r>
          </a:p>
        </p:txBody>
      </p:sp>
      <p:pic>
        <p:nvPicPr>
          <p:cNvPr id="6152" name="صورة 18">
            <a:extLst>
              <a:ext uri="{FF2B5EF4-FFF2-40B4-BE49-F238E27FC236}">
                <a16:creationId xmlns:a16="http://schemas.microsoft.com/office/drawing/2014/main" id="{769DB7A6-6310-448B-B851-3D380E52F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575" y="4643438"/>
            <a:ext cx="1720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FD09DF3-D9A8-4875-8B14-47D8F903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2057400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1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19">
            <a:extLst>
              <a:ext uri="{FF2B5EF4-FFF2-40B4-BE49-F238E27FC236}">
                <a16:creationId xmlns:a16="http://schemas.microsoft.com/office/drawing/2014/main" id="{2E4E9624-39C1-4E3F-B16B-06F1E21DC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صورة 13" descr="197.png">
            <a:extLst>
              <a:ext uri="{FF2B5EF4-FFF2-40B4-BE49-F238E27FC236}">
                <a16:creationId xmlns:a16="http://schemas.microsoft.com/office/drawing/2014/main" id="{35D5FF0E-87F2-469C-94E9-5345DBC9E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صورة 15" descr="179.gif">
            <a:extLst>
              <a:ext uri="{FF2B5EF4-FFF2-40B4-BE49-F238E27FC236}">
                <a16:creationId xmlns:a16="http://schemas.microsoft.com/office/drawing/2014/main" id="{E9F7E833-1C13-4467-A04B-69B5E7D27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5659EDF7-3026-4B89-9D2F-E5C25932D2B8}"/>
              </a:ext>
            </a:extLst>
          </p:cNvPr>
          <p:cNvSpPr/>
          <p:nvPr/>
        </p:nvSpPr>
        <p:spPr>
          <a:xfrm>
            <a:off x="4840288" y="1060450"/>
            <a:ext cx="4105275" cy="433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الفرضية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0FA7A67F-247E-4F07-AE58-2DD00CE2E534}"/>
              </a:ext>
            </a:extLst>
          </p:cNvPr>
          <p:cNvSpPr/>
          <p:nvPr/>
        </p:nvSpPr>
        <p:spPr>
          <a:xfrm>
            <a:off x="198438" y="1036638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النظرية</a:t>
            </a:r>
          </a:p>
        </p:txBody>
      </p:sp>
      <p:pic>
        <p:nvPicPr>
          <p:cNvPr id="7175" name="صورة 18">
            <a:extLst>
              <a:ext uri="{FF2B5EF4-FFF2-40B4-BE49-F238E27FC236}">
                <a16:creationId xmlns:a16="http://schemas.microsoft.com/office/drawing/2014/main" id="{0F3AE33B-0075-42B2-BC7A-30E3D2F0A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413" y="3213100"/>
            <a:ext cx="13684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56B15A-83A8-473D-A4C6-39B78E53815B}"/>
              </a:ext>
            </a:extLst>
          </p:cNvPr>
          <p:cNvSpPr/>
          <p:nvPr/>
        </p:nvSpPr>
        <p:spPr>
          <a:xfrm>
            <a:off x="1547813" y="153988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عبارة يمكن اختبارها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4EE2CD7-897C-4DBB-9248-9A3F9222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صورة 19">
            <a:extLst>
              <a:ext uri="{FF2B5EF4-FFF2-40B4-BE49-F238E27FC236}">
                <a16:creationId xmlns:a16="http://schemas.microsoft.com/office/drawing/2014/main" id="{AD7CDC01-7067-418B-80B7-0C6A22526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صورة 13" descr="197.png">
            <a:extLst>
              <a:ext uri="{FF2B5EF4-FFF2-40B4-BE49-F238E27FC236}">
                <a16:creationId xmlns:a16="http://schemas.microsoft.com/office/drawing/2014/main" id="{725F3718-E0F6-4F27-A9C4-E45C7C547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صورة 15" descr="179.gif">
            <a:extLst>
              <a:ext uri="{FF2B5EF4-FFF2-40B4-BE49-F238E27FC236}">
                <a16:creationId xmlns:a16="http://schemas.microsoft.com/office/drawing/2014/main" id="{A2653D66-4929-462D-ACA1-7EA27ADC2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EE4377CA-BAA4-4C1C-9B2F-34A2B394A863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المتغير التابع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C0CE7F1A-EFBC-4B74-9E66-FA582AFC07F3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المتغير المستقل</a:t>
            </a:r>
          </a:p>
        </p:txBody>
      </p:sp>
      <p:pic>
        <p:nvPicPr>
          <p:cNvPr id="8199" name="صورة 18">
            <a:extLst>
              <a:ext uri="{FF2B5EF4-FFF2-40B4-BE49-F238E27FC236}">
                <a16:creationId xmlns:a16="http://schemas.microsoft.com/office/drawing/2014/main" id="{522568B0-94FC-40D1-9336-2A2611E2F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75" y="4292600"/>
            <a:ext cx="1152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269A576-8EF2-442B-BA9E-BA696574A841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يُقاس في التجربة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371DA48-5F50-4F44-98AA-CD7E82C7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9">
            <a:extLst>
              <a:ext uri="{FF2B5EF4-FFF2-40B4-BE49-F238E27FC236}">
                <a16:creationId xmlns:a16="http://schemas.microsoft.com/office/drawing/2014/main" id="{2B694BDA-146C-41D1-B258-62A375DA4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صورة 14" descr="197.png">
            <a:extLst>
              <a:ext uri="{FF2B5EF4-FFF2-40B4-BE49-F238E27FC236}">
                <a16:creationId xmlns:a16="http://schemas.microsoft.com/office/drawing/2014/main" id="{F5B25663-1ED7-449A-B80D-FDFFAC128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صورة 15" descr="179.gif">
            <a:extLst>
              <a:ext uri="{FF2B5EF4-FFF2-40B4-BE49-F238E27FC236}">
                <a16:creationId xmlns:a16="http://schemas.microsoft.com/office/drawing/2014/main" id="{83412E4A-0C2D-4C3F-B35E-E78C038F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D3976E53-8C2E-4FAC-9541-4F2D93019A08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أيون سالب</a:t>
            </a:r>
          </a:p>
        </p:txBody>
      </p:sp>
      <p:sp>
        <p:nvSpPr>
          <p:cNvPr id="12" name="مستطيل 11">
            <a:hlinkClick r:id="" action="ppaction://hlinkshowjump?jump=nextslide">
              <a:snd r:embed="rId7" name="whoosh.wav"/>
            </a:hlinkClick>
            <a:extLst>
              <a:ext uri="{FF2B5EF4-FFF2-40B4-BE49-F238E27FC236}">
                <a16:creationId xmlns:a16="http://schemas.microsoft.com/office/drawing/2014/main" id="{A4041ED8-8DD3-4046-A617-BF8F71CEB562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أيون موجب</a:t>
            </a:r>
          </a:p>
        </p:txBody>
      </p:sp>
      <p:pic>
        <p:nvPicPr>
          <p:cNvPr id="9223" name="صورة 18">
            <a:extLst>
              <a:ext uri="{FF2B5EF4-FFF2-40B4-BE49-F238E27FC236}">
                <a16:creationId xmlns:a16="http://schemas.microsoft.com/office/drawing/2014/main" id="{6DA9E9A8-9250-489F-9652-214783F2C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113" y="4911725"/>
            <a:ext cx="81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صورة 13" descr="195.png">
            <a:extLst>
              <a:ext uri="{FF2B5EF4-FFF2-40B4-BE49-F238E27FC236}">
                <a16:creationId xmlns:a16="http://schemas.microsoft.com/office/drawing/2014/main" id="{ABDE142C-C31F-45A9-9C6D-03993CFB3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93371C8-6CD9-41D2-83E2-43DC76FA6778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ذرة فقدت إلكترون أكثر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4295ACD-252E-4C06-BA13-A58A858B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صورة 19">
            <a:extLst>
              <a:ext uri="{FF2B5EF4-FFF2-40B4-BE49-F238E27FC236}">
                <a16:creationId xmlns:a16="http://schemas.microsoft.com/office/drawing/2014/main" id="{0228413E-3053-42A4-AA9F-AB7DEC22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صورة 15" descr="197.png">
            <a:extLst>
              <a:ext uri="{FF2B5EF4-FFF2-40B4-BE49-F238E27FC236}">
                <a16:creationId xmlns:a16="http://schemas.microsoft.com/office/drawing/2014/main" id="{4A7B69CD-60C1-427A-A877-E2A82910D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صورة 15" descr="179.gif">
            <a:extLst>
              <a:ext uri="{FF2B5EF4-FFF2-40B4-BE49-F238E27FC236}">
                <a16:creationId xmlns:a16="http://schemas.microsoft.com/office/drawing/2014/main" id="{E2F1AB3F-2373-4CD4-BFCA-AF6CC005B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C7437F0C-A93C-4A7E-8FE1-188EE0A7B7FC}"/>
              </a:ext>
            </a:extLst>
          </p:cNvPr>
          <p:cNvSpPr/>
          <p:nvPr/>
        </p:nvSpPr>
        <p:spPr>
          <a:xfrm>
            <a:off x="4859338" y="836613"/>
            <a:ext cx="4105275" cy="433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الأحماض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2FFB5A34-6893-4F40-A56E-697EC7296AEA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القواعد</a:t>
            </a:r>
          </a:p>
        </p:txBody>
      </p:sp>
      <p:pic>
        <p:nvPicPr>
          <p:cNvPr id="10247" name="صورة 18">
            <a:extLst>
              <a:ext uri="{FF2B5EF4-FFF2-40B4-BE49-F238E27FC236}">
                <a16:creationId xmlns:a16="http://schemas.microsoft.com/office/drawing/2014/main" id="{6F1BB64D-302E-4991-AE6A-F77B5C464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0338" y="4797425"/>
            <a:ext cx="795337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صورة 13" descr="195.png">
            <a:extLst>
              <a:ext uri="{FF2B5EF4-FFF2-40B4-BE49-F238E27FC236}">
                <a16:creationId xmlns:a16="http://schemas.microsoft.com/office/drawing/2014/main" id="{3B0A4546-838B-413A-A24C-FEC77D12C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صورة 14" descr="195.png">
            <a:extLst>
              <a:ext uri="{FF2B5EF4-FFF2-40B4-BE49-F238E27FC236}">
                <a16:creationId xmlns:a16="http://schemas.microsoft.com/office/drawing/2014/main" id="{B0A0F97E-78BC-4A7B-812E-307752D24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7E0E8A-ACDE-4A77-ADD6-69B56B5D58AD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مواد تطلق أيونات الهيدروجين الموجبة في الماء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8288F04-8F7E-4B28-AFD9-AD99010D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9">
            <a:extLst>
              <a:ext uri="{FF2B5EF4-FFF2-40B4-BE49-F238E27FC236}">
                <a16:creationId xmlns:a16="http://schemas.microsoft.com/office/drawing/2014/main" id="{B21CCA73-0FFC-4247-9178-EF3629C6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صورة 16" descr="197.png">
            <a:extLst>
              <a:ext uri="{FF2B5EF4-FFF2-40B4-BE49-F238E27FC236}">
                <a16:creationId xmlns:a16="http://schemas.microsoft.com/office/drawing/2014/main" id="{AA44316B-1163-4318-B60D-E26F79025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صورة 15" descr="179.gif">
            <a:extLst>
              <a:ext uri="{FF2B5EF4-FFF2-40B4-BE49-F238E27FC236}">
                <a16:creationId xmlns:a16="http://schemas.microsoft.com/office/drawing/2014/main" id="{B4C10E79-498C-4216-A9A0-42D702201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>
            <a:hlinkClick r:id="" action="ppaction://noaction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D8515E9C-4CC3-4413-A91B-5BBD295925D2}"/>
              </a:ext>
            </a:extLst>
          </p:cNvPr>
          <p:cNvSpPr/>
          <p:nvPr/>
        </p:nvSpPr>
        <p:spPr>
          <a:xfrm>
            <a:off x="4787900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الماء</a:t>
            </a:r>
          </a:p>
        </p:txBody>
      </p:sp>
      <p:sp>
        <p:nvSpPr>
          <p:cNvPr id="13" name="مستطيل 12">
            <a:hlinkClick r:id="" action="ppaction://hlinkshowjump?jump=nextslide">
              <a:snd r:embed="rId7" name="whoosh.wav"/>
            </a:hlinkClick>
            <a:extLst>
              <a:ext uri="{FF2B5EF4-FFF2-40B4-BE49-F238E27FC236}">
                <a16:creationId xmlns:a16="http://schemas.microsoft.com/office/drawing/2014/main" id="{CE85B0D8-D025-4596-9A29-17E67FA559CE}"/>
              </a:ext>
            </a:extLst>
          </p:cNvPr>
          <p:cNvSpPr/>
          <p:nvPr/>
        </p:nvSpPr>
        <p:spPr>
          <a:xfrm>
            <a:off x="250825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ملح الطعام</a:t>
            </a:r>
          </a:p>
        </p:txBody>
      </p:sp>
      <p:pic>
        <p:nvPicPr>
          <p:cNvPr id="11271" name="صورة 18">
            <a:extLst>
              <a:ext uri="{FF2B5EF4-FFF2-40B4-BE49-F238E27FC236}">
                <a16:creationId xmlns:a16="http://schemas.microsoft.com/office/drawing/2014/main" id="{8B63EBF0-280F-484E-BD72-620CB2F46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0" y="4552950"/>
            <a:ext cx="19002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صورة 13" descr="195.png">
            <a:extLst>
              <a:ext uri="{FF2B5EF4-FFF2-40B4-BE49-F238E27FC236}">
                <a16:creationId xmlns:a16="http://schemas.microsoft.com/office/drawing/2014/main" id="{0E92BFD3-C53C-46F0-87A6-634C40864E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صورة 14" descr="195.png">
            <a:extLst>
              <a:ext uri="{FF2B5EF4-FFF2-40B4-BE49-F238E27FC236}">
                <a16:creationId xmlns:a16="http://schemas.microsoft.com/office/drawing/2014/main" id="{2302EA76-9FC2-4647-9EAF-8DE4BE26F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صورة 15" descr="196.jpg">
            <a:extLst>
              <a:ext uri="{FF2B5EF4-FFF2-40B4-BE49-F238E27FC236}">
                <a16:creationId xmlns:a16="http://schemas.microsoft.com/office/drawing/2014/main" id="{868B01BC-580F-41FF-B59E-318DA8E20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99FCA1A-BF2D-4119-989A-76BD1FF9C3FC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مركب أيوني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D5093C8-FDFA-4E62-8F82-04EBEE62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صورة 19">
            <a:extLst>
              <a:ext uri="{FF2B5EF4-FFF2-40B4-BE49-F238E27FC236}">
                <a16:creationId xmlns:a16="http://schemas.microsoft.com/office/drawing/2014/main" id="{3386C22A-CFC1-42D5-B303-AE3E04F48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صورة 17" descr="197.png">
            <a:extLst>
              <a:ext uri="{FF2B5EF4-FFF2-40B4-BE49-F238E27FC236}">
                <a16:creationId xmlns:a16="http://schemas.microsoft.com/office/drawing/2014/main" id="{80F9DB12-9939-4584-A2E0-CB320EC3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صورة 15" descr="179.gif">
            <a:extLst>
              <a:ext uri="{FF2B5EF4-FFF2-40B4-BE49-F238E27FC236}">
                <a16:creationId xmlns:a16="http://schemas.microsoft.com/office/drawing/2014/main" id="{6D4EDEC7-AF1A-4C32-A297-59769CAFE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98600"/>
            <a:ext cx="9209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>
            <a:hlinkClick r:id="" action="ppaction://hlinkshowjump?jump=nextslide">
              <a:snd r:embed="rId6" name="whoosh.wav"/>
            </a:hlinkClick>
            <a:extLst>
              <a:ext uri="{FF2B5EF4-FFF2-40B4-BE49-F238E27FC236}">
                <a16:creationId xmlns:a16="http://schemas.microsoft.com/office/drawing/2014/main" id="{2A952BCD-7ADC-40C9-8E2E-B738CD3D44F2}"/>
              </a:ext>
            </a:extLst>
          </p:cNvPr>
          <p:cNvSpPr/>
          <p:nvPr/>
        </p:nvSpPr>
        <p:spPr>
          <a:xfrm>
            <a:off x="4859338" y="836613"/>
            <a:ext cx="4105275" cy="433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تركيز المحلول</a:t>
            </a:r>
          </a:p>
        </p:txBody>
      </p:sp>
      <p:sp>
        <p:nvSpPr>
          <p:cNvPr id="12" name="مستطيل 11">
            <a:hlinkClick r:id="" action="ppaction://noaction">
              <a:snd r:embed="rId7" name="voltage.wav"/>
            </a:hlinkClick>
            <a:extLst>
              <a:ext uri="{FF2B5EF4-FFF2-40B4-BE49-F238E27FC236}">
                <a16:creationId xmlns:a16="http://schemas.microsoft.com/office/drawing/2014/main" id="{599E632D-0829-4F04-BFC7-91B78D4ECEFF}"/>
              </a:ext>
            </a:extLst>
          </p:cNvPr>
          <p:cNvSpPr/>
          <p:nvPr/>
        </p:nvSpPr>
        <p:spPr>
          <a:xfrm>
            <a:off x="179388" y="836613"/>
            <a:ext cx="410527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/>
              <a:t>معدل الذوبان</a:t>
            </a:r>
          </a:p>
        </p:txBody>
      </p:sp>
      <p:pic>
        <p:nvPicPr>
          <p:cNvPr id="12295" name="صورة 18">
            <a:extLst>
              <a:ext uri="{FF2B5EF4-FFF2-40B4-BE49-F238E27FC236}">
                <a16:creationId xmlns:a16="http://schemas.microsoft.com/office/drawing/2014/main" id="{35CD2DB6-AAD3-438E-AAC6-9C6C0BBF4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9050" y="4365625"/>
            <a:ext cx="146843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صورة 13" descr="195.png">
            <a:extLst>
              <a:ext uri="{FF2B5EF4-FFF2-40B4-BE49-F238E27FC236}">
                <a16:creationId xmlns:a16="http://schemas.microsoft.com/office/drawing/2014/main" id="{EF4C2398-D67A-4F3B-9028-6B4B1E509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4059238" y="6121400"/>
            <a:ext cx="30241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صورة 14" descr="195.png">
            <a:extLst>
              <a:ext uri="{FF2B5EF4-FFF2-40B4-BE49-F238E27FC236}">
                <a16:creationId xmlns:a16="http://schemas.microsoft.com/office/drawing/2014/main" id="{94A988CA-7D2E-461E-8AFB-01429B238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7517">
            <a:off x="3775075" y="5919788"/>
            <a:ext cx="302418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صورة 15" descr="196.jpg">
            <a:extLst>
              <a:ext uri="{FF2B5EF4-FFF2-40B4-BE49-F238E27FC236}">
                <a16:creationId xmlns:a16="http://schemas.microsoft.com/office/drawing/2014/main" id="{0F482B64-32E6-4BC8-8ED5-3CC9E3CCE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318001" y="5983287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صورة 16" descr="196.jpg">
            <a:extLst>
              <a:ext uri="{FF2B5EF4-FFF2-40B4-BE49-F238E27FC236}">
                <a16:creationId xmlns:a16="http://schemas.microsoft.com/office/drawing/2014/main" id="{764ACB36-184B-494D-BFD4-E57CBF9CB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256">
            <a:off x="4749801" y="5911850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2CE44D4-4442-4E97-A10A-41DF6AD472B0}"/>
              </a:ext>
            </a:extLst>
          </p:cNvPr>
          <p:cNvSpPr/>
          <p:nvPr/>
        </p:nvSpPr>
        <p:spPr>
          <a:xfrm>
            <a:off x="1476375" y="120650"/>
            <a:ext cx="6048375" cy="5016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00B0F0"/>
                </a:solidFill>
              </a:rPr>
              <a:t>نسبة كمية المذاب إلى كمية المذيب في المحلول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DB43422-6017-481D-A307-DCF84E60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700213"/>
            <a:ext cx="857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أحسنت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169 L -1.12205 0.01852 " pathEditMode="relative" rAng="0" ptsTypes="AA">
                                      <p:cBhvr>
                                        <p:cTn id="6" dur="8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