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image/jpeg" Extension="jpeg"/>
  <Default ContentType="audio/x-wav" Extension="wav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58000" cy="9144000"/>
  <p:defaultTextStyle>
    <a:defPPr lvl="0">
      <a:defRPr lang="ar-SA"/>
    </a:defPPr>
    <a:lvl1pPr eaLnBrk="0" hangingPunct="0" lvl="0" rtl="0" algn="l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eaLnBrk="0" hangingPunct="0" lvl="1" marL="457200" rtl="0" algn="l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eaLnBrk="0" hangingPunct="0" lvl="2" marL="914400" rtl="0" algn="l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eaLnBrk="0" hangingPunct="0" lvl="3" marL="1371600" rtl="0" algn="l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eaLnBrk="0" hangingPunct="0" lvl="4" marL="1828800" rtl="0" algn="l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defTabSz="914400" eaLnBrk="1" hangingPunct="1" latinLnBrk="0" lvl="5" marL="2286000" rtl="1" algn="r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defTabSz="914400" eaLnBrk="1" hangingPunct="1" latinLnBrk="0" lvl="6" marL="2743200" rtl="1" algn="r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defTabSz="914400" eaLnBrk="1" hangingPunct="1" latinLnBrk="0" lvl="7" marL="3200400" rtl="1" algn="r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defTabSz="914400" eaLnBrk="1" hangingPunct="1" latinLnBrk="0" lvl="8" marL="3657600" rtl="1" algn="r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1EDA7A2E-6371-43B7-A8ED-C2B9C900CB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eaLnBrk="1" hangingPunct="1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AD6C33A-58E6-49DA-A848-6FF69D7C645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eaLnBrk="1" hangingPunct="1">
              <a:defRPr sz="1200"/>
            </a:lvl1pPr>
          </a:lstStyle>
          <a:p>
            <a:pPr>
              <a:defRPr/>
            </a:pPr>
            <a:fld id="{7A62CD82-D71A-4815-B93B-E16EA8EF78F5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4" name="عنصر نائب لصورة الشريحة 3">
            <a:extLst>
              <a:ext uri="{FF2B5EF4-FFF2-40B4-BE49-F238E27FC236}">
                <a16:creationId xmlns:a16="http://schemas.microsoft.com/office/drawing/2014/main" id="{C4A9E4DA-B169-4430-98A4-AE07457534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>
            <a:extLst>
              <a:ext uri="{FF2B5EF4-FFF2-40B4-BE49-F238E27FC236}">
                <a16:creationId xmlns:a16="http://schemas.microsoft.com/office/drawing/2014/main" id="{91D4916E-F9CF-4E12-B8A1-F232962E16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noProof="0"/>
              <a:t>انقر لتحرير أنماط نص الشكل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A32F46E-6CC0-426E-83D5-F7C0781F6BB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eaLnBrk="1" hangingPunct="1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85DA5C4-DDA6-4369-89E8-6888443727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 eaLnBrk="1" hangingPunct="1">
              <a:defRPr sz="1200"/>
            </a:lvl1pPr>
          </a:lstStyle>
          <a:p>
            <a:pPr>
              <a:defRPr/>
            </a:pPr>
            <a:fld id="{461B3B75-2315-4256-90E2-A948EE22F93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عنصر نائب لصورة الشريحة 1">
            <a:extLst>
              <a:ext uri="{FF2B5EF4-FFF2-40B4-BE49-F238E27FC236}">
                <a16:creationId xmlns:a16="http://schemas.microsoft.com/office/drawing/2014/main" id="{24A17AA1-6712-4ADC-A4C5-B63350C751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عنصر نائب للملاحظات 2">
            <a:extLst>
              <a:ext uri="{FF2B5EF4-FFF2-40B4-BE49-F238E27FC236}">
                <a16:creationId xmlns:a16="http://schemas.microsoft.com/office/drawing/2014/main" id="{E203A4F0-99C0-4C94-BE0A-2ED135BCB1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4100" name="عنصر نائب لرقم الشريحة 3">
            <a:extLst>
              <a:ext uri="{FF2B5EF4-FFF2-40B4-BE49-F238E27FC236}">
                <a16:creationId xmlns:a16="http://schemas.microsoft.com/office/drawing/2014/main" id="{9B7296F6-AEB4-4CB9-B724-2889150E0E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44362F3F-2A6F-4509-8273-89FDC790825E}" type="slidenum">
              <a:rPr lang="ar-SA" altLang="ar-SA" smtClean="0">
                <a:solidFill>
                  <a:srgbClr val="000000"/>
                </a:solidFill>
                <a:latin typeface="Arial" panose="020B0604020202020204" pitchFamily="34" charset="0"/>
              </a:rPr>
              <a:pPr algn="l">
                <a:spcBef>
                  <a:spcPct val="0"/>
                </a:spcBef>
              </a:pPr>
              <a:t>1</a:t>
            </a:fld>
            <a:endParaRPr lang="ar-SA" altLang="ar-SA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عنصر نائب لصورة الشريحة 1">
            <a:extLst>
              <a:ext uri="{FF2B5EF4-FFF2-40B4-BE49-F238E27FC236}">
                <a16:creationId xmlns:a16="http://schemas.microsoft.com/office/drawing/2014/main" id="{71FE2F68-60DA-45CD-9C2F-679416A41C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عنصر نائب للملاحظات 2">
            <a:extLst>
              <a:ext uri="{FF2B5EF4-FFF2-40B4-BE49-F238E27FC236}">
                <a16:creationId xmlns:a16="http://schemas.microsoft.com/office/drawing/2014/main" id="{88A094DE-2A20-47CE-B607-43B26E9B91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9460" name="عنصر نائب لرقم الشريحة 3">
            <a:extLst>
              <a:ext uri="{FF2B5EF4-FFF2-40B4-BE49-F238E27FC236}">
                <a16:creationId xmlns:a16="http://schemas.microsoft.com/office/drawing/2014/main" id="{EDBFB1D3-779B-41D7-BA4D-2D24B60CD0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31932E8A-50BA-40D3-880A-D6F7ABA5E25C}" type="slidenum">
              <a:rPr lang="ar-SA" altLang="ar-SA" smtClean="0">
                <a:latin typeface="Arial" panose="020B0604020202020204" pitchFamily="34" charset="0"/>
              </a:rPr>
              <a:pPr algn="l">
                <a:spcBef>
                  <a:spcPct val="0"/>
                </a:spcBef>
              </a:pPr>
              <a:t>15</a:t>
            </a:fld>
            <a:endParaRPr lang="ar-SA" altLang="ar-SA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795D83F-8398-47D7-A312-4FD14575C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33198-73EC-46E1-ACEA-E8A427476D64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37C7EE8-BC86-4331-8304-54A42B80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06EF65D-5DA6-4CCD-805A-2FECCB10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563B2-F554-4994-B5DC-9F494F59E38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419186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376C716-C51F-4C26-BCF8-036FD8463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72622-CD0C-481D-8C60-B7D50635AD6A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05B9D8-B5F8-494C-BDDC-D28EBCA56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E709E39-EAD9-4A66-9938-B4C1FB2E7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CB66E-42D9-4EF5-9F09-0F752088460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377652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231C91E-2E53-407F-86D0-99D5039BD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CA4BB-0916-45B1-B422-50B1A7E85DFB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47F31FA-0657-4A90-88DB-D550C140C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B3FEB29-3F5F-4A63-9B91-37F9AD1F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B6A2A-7636-4AF8-A462-DCB1DA184727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78755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70F022-3C5B-4E3F-86DB-EBA5C6780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29EEB-A34B-429F-B354-50B68504C3EC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79994BD-F334-441A-8387-A849978E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F4EF07C-77F3-4BFB-AC9F-BE5969533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E6A8B-8CF1-44AC-A8CA-C830C896A7CE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44940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B8DA9B6-0ECD-464F-B471-FCDB9C361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DBF2A-C6DE-4ED4-B8CF-82E1A2E79B24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1584D77-D56B-469C-B174-CF0AB7AE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C72C690-5F7D-42F1-B83F-345255C09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A1DD9-3FC5-4CBB-85C2-1B4AEFB26F7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9136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501C1B0-AF60-4A71-AF47-5C17D56AE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B5928-6457-4859-BA04-3A5C0CFC41CE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C937B879-38FB-4093-8043-87664FDB5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D332F06F-20AC-4A3F-88E0-F17004E39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3FDF4-EAAD-40FB-91A3-146A67D8B69E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83040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EE4790CD-3517-4EE6-8510-38CE6E4AD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92990-F276-45E1-8A23-037CDB94F618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E77A3065-FF2E-45D1-BF24-1DC7A936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B54894BC-C55F-4065-81DB-EB199B933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BA0C3-83DD-4C92-9CF0-6C3A0458267F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19568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DC654F69-89E7-43F8-9FF3-35C619011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FE634-C9CA-4220-9AD2-D4F120121FF1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C1BA9FD8-D089-48EA-90ED-A697423FF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9D8350CD-2C72-41C7-9862-3D646C133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BE13F-93E2-4B8A-819D-D21FF5A51B3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0363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2ACF65FB-C151-4623-A668-517DAC5BA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543F5-A2E8-45CC-B80D-F48DC3F81455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BBB75822-F679-426C-8754-0CDCCE183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1D3B6C5A-6FB5-4B4C-9D8A-4A554961C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A6AFB-2FEF-4100-A6D7-87EA0E373CCE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2325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46556F4-4250-4F58-8BD3-C60C01599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22D52-3FDC-4096-ACC1-EC3DE050B77D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6B07D0BA-97E3-4F1E-9B6B-C5F8C43C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D2C3F32-88E7-4D8B-9DC5-79463934B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78179-810C-4E69-8F7A-330C68A27F94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40495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E6A91A6A-A475-4AE6-937D-B37F9422B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7655E-C1AA-4289-8833-91543EA617FB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307F0A1F-7FD8-47AB-B3FA-13B0E3C7B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408280E8-0E0E-4081-A416-E7BDF1DA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C36E3-B9F8-42EC-A535-CD54EB4AE04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14320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>
            <a:extLst>
              <a:ext uri="{FF2B5EF4-FFF2-40B4-BE49-F238E27FC236}">
                <a16:creationId xmlns:a16="http://schemas.microsoft.com/office/drawing/2014/main" id="{ECB6F93D-9D87-4600-8149-E7E265983AE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عنصر نائب للنص 2">
            <a:extLst>
              <a:ext uri="{FF2B5EF4-FFF2-40B4-BE49-F238E27FC236}">
                <a16:creationId xmlns:a16="http://schemas.microsoft.com/office/drawing/2014/main" id="{BA7A4EF4-7BE4-413A-8383-3144A5AF02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9D6FA9B-095C-4D6C-B098-B7EA455B91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823119-48A5-491C-A033-1915C7A042C1}" type="datetimeFigureOut">
              <a:rPr lang="ar-SA"/>
              <a:pPr>
                <a:defRPr/>
              </a:pPr>
              <a:t>22/04/42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A9B75A2-4AE1-462B-B1D5-9D609E3C0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8DBC97F-B121-406F-A50A-7B3275E447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ABFA501-8F13-4518-B71B-530B7F639835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gif"/><Relationship Id="rId7" Type="http://schemas.openxmlformats.org/officeDocument/2006/relationships/audio" Target="../media/audio3.wav"/><Relationship Id="rId12" Type="http://schemas.openxmlformats.org/officeDocument/2006/relationships/image" Target="../media/image9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11" Type="http://schemas.openxmlformats.org/officeDocument/2006/relationships/image" Target="../media/image12.jpeg"/><Relationship Id="rId5" Type="http://schemas.openxmlformats.org/officeDocument/2006/relationships/image" Target="../media/image5.png"/><Relationship Id="rId10" Type="http://schemas.openxmlformats.org/officeDocument/2006/relationships/image" Target="../media/image11.jpe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gif"/><Relationship Id="rId7" Type="http://schemas.openxmlformats.org/officeDocument/2006/relationships/audio" Target="../media/audio2.wav"/><Relationship Id="rId12" Type="http://schemas.openxmlformats.org/officeDocument/2006/relationships/image" Target="../media/image9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11" Type="http://schemas.openxmlformats.org/officeDocument/2006/relationships/image" Target="../media/image12.jpeg"/><Relationship Id="rId5" Type="http://schemas.openxmlformats.org/officeDocument/2006/relationships/image" Target="../media/image5.png"/><Relationship Id="rId10" Type="http://schemas.openxmlformats.org/officeDocument/2006/relationships/image" Target="../media/image11.jpe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gif"/><Relationship Id="rId7" Type="http://schemas.openxmlformats.org/officeDocument/2006/relationships/audio" Target="../media/audio2.wav"/><Relationship Id="rId12" Type="http://schemas.openxmlformats.org/officeDocument/2006/relationships/image" Target="../media/image9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11" Type="http://schemas.openxmlformats.org/officeDocument/2006/relationships/image" Target="../media/image8.gif"/><Relationship Id="rId5" Type="http://schemas.openxmlformats.org/officeDocument/2006/relationships/image" Target="../media/image5.png"/><Relationship Id="rId10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gif"/><Relationship Id="rId7" Type="http://schemas.openxmlformats.org/officeDocument/2006/relationships/audio" Target="../media/audio3.wav"/><Relationship Id="rId12" Type="http://schemas.openxmlformats.org/officeDocument/2006/relationships/image" Target="../media/image9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11" Type="http://schemas.openxmlformats.org/officeDocument/2006/relationships/image" Target="../media/image8.gif"/><Relationship Id="rId5" Type="http://schemas.openxmlformats.org/officeDocument/2006/relationships/image" Target="../media/image5.png"/><Relationship Id="rId10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7.png"/><Relationship Id="rId7" Type="http://schemas.openxmlformats.org/officeDocument/2006/relationships/image" Target="../media/image12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elegram.me/sabir_511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s://twitter.com/sabir_511" TargetMode="Externa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7.png"/><Relationship Id="rId7" Type="http://schemas.openxmlformats.org/officeDocument/2006/relationships/image" Target="../media/image8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gif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gif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gif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image" Target="../media/image5.png"/><Relationship Id="rId10" Type="http://schemas.openxmlformats.org/officeDocument/2006/relationships/image" Target="../media/image9.gif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gif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image" Target="../media/image5.png"/><Relationship Id="rId10" Type="http://schemas.openxmlformats.org/officeDocument/2006/relationships/image" Target="../media/image9.gif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gif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11" Type="http://schemas.openxmlformats.org/officeDocument/2006/relationships/image" Target="../media/image9.gif"/><Relationship Id="rId5" Type="http://schemas.openxmlformats.org/officeDocument/2006/relationships/image" Target="../media/image5.png"/><Relationship Id="rId10" Type="http://schemas.openxmlformats.org/officeDocument/2006/relationships/image" Target="../media/image11.jpe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4.gif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11" Type="http://schemas.openxmlformats.org/officeDocument/2006/relationships/image" Target="../media/image9.gif"/><Relationship Id="rId5" Type="http://schemas.openxmlformats.org/officeDocument/2006/relationships/image" Target="../media/image5.png"/><Relationship Id="rId10" Type="http://schemas.openxmlformats.org/officeDocument/2006/relationships/image" Target="../media/image11.jpe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Google Shape;123;p17">
            <a:extLst>
              <a:ext uri="{FF2B5EF4-FFF2-40B4-BE49-F238E27FC236}">
                <a16:creationId xmlns:a16="http://schemas.microsoft.com/office/drawing/2014/main" id="{AEF404CE-E7B8-4B40-83B2-CFA6AFB5238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92"/>
          <a:stretch>
            <a:fillRect/>
          </a:stretch>
        </p:blipFill>
        <p:spPr bwMode="auto">
          <a:xfrm>
            <a:off x="-252413" y="-242888"/>
            <a:ext cx="9504363" cy="720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4038E8F1-8C80-4C34-9DA8-D1B78DE6AAE5}"/>
              </a:ext>
            </a:extLst>
          </p:cNvPr>
          <p:cNvSpPr/>
          <p:nvPr/>
        </p:nvSpPr>
        <p:spPr>
          <a:xfrm>
            <a:off x="2159000" y="549275"/>
            <a:ext cx="4826000" cy="460851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3600" b="1" dirty="0"/>
              <a:t>مراجعة الوحدة الأولى </a:t>
            </a:r>
          </a:p>
          <a:p>
            <a:pPr algn="ctr" rtl="1" eaLnBrk="1" hangingPunct="1">
              <a:defRPr/>
            </a:pPr>
            <a:r>
              <a:rPr lang="ar-SA" sz="3600" b="1" dirty="0"/>
              <a:t>علوم ثاني متوسط </a:t>
            </a:r>
          </a:p>
          <a:p>
            <a:pPr algn="ctr" rtl="1" eaLnBrk="1" hangingPunct="1">
              <a:defRPr/>
            </a:pPr>
            <a:r>
              <a:rPr lang="ar-SA" sz="3600" b="1" dirty="0"/>
              <a:t>الفصل الدراسي الأول</a:t>
            </a:r>
          </a:p>
        </p:txBody>
      </p:sp>
      <p:pic>
        <p:nvPicPr>
          <p:cNvPr id="3076" name="صورة 13">
            <a:extLst>
              <a:ext uri="{FF2B5EF4-FFF2-40B4-BE49-F238E27FC236}">
                <a16:creationId xmlns:a16="http://schemas.microsoft.com/office/drawing/2014/main" id="{7AC6AA0D-1E75-4B46-8E34-6D300F78A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388" y="-4763"/>
            <a:ext cx="1330325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صورة 14">
            <a:extLst>
              <a:ext uri="{FF2B5EF4-FFF2-40B4-BE49-F238E27FC236}">
                <a16:creationId xmlns:a16="http://schemas.microsoft.com/office/drawing/2014/main" id="{B3A2DEE6-D205-4CCB-A332-60BF1FCE4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52425"/>
            <a:ext cx="1327150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ستطيل 16">
            <a:extLst>
              <a:ext uri="{FF2B5EF4-FFF2-40B4-BE49-F238E27FC236}">
                <a16:creationId xmlns:a16="http://schemas.microsoft.com/office/drawing/2014/main" id="{0ABFBB77-2888-4A08-9237-3E350ED76B8F}"/>
              </a:ext>
            </a:extLst>
          </p:cNvPr>
          <p:cNvSpPr/>
          <p:nvPr/>
        </p:nvSpPr>
        <p:spPr>
          <a:xfrm>
            <a:off x="0" y="5451475"/>
            <a:ext cx="6911975" cy="857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hangingPunct="1">
              <a:buClr>
                <a:srgbClr val="000000"/>
              </a:buClr>
              <a:buFont typeface="Arial"/>
              <a:buNone/>
              <a:defRPr/>
            </a:pPr>
            <a:r>
              <a:rPr lang="ar-SA" sz="2800" b="1" kern="0" dirty="0">
                <a:solidFill>
                  <a:srgbClr val="FF0000"/>
                </a:solidFill>
                <a:sym typeface="Arial"/>
              </a:rPr>
              <a:t>إعداد : أ- صابر دخيل الله السيالي</a:t>
            </a:r>
          </a:p>
        </p:txBody>
      </p:sp>
    </p:spTree>
  </p:cSld>
  <p:clrMapOvr>
    <a:masterClrMapping/>
  </p:clrMapOvr>
  <p:transition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xit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3" dur="20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0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صورة 19">
            <a:extLst>
              <a:ext uri="{FF2B5EF4-FFF2-40B4-BE49-F238E27FC236}">
                <a16:creationId xmlns:a16="http://schemas.microsoft.com/office/drawing/2014/main" id="{05CB73B5-9D47-4B88-9A1A-7583D0C11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صورة 19" descr="197.png">
            <a:extLst>
              <a:ext uri="{FF2B5EF4-FFF2-40B4-BE49-F238E27FC236}">
                <a16:creationId xmlns:a16="http://schemas.microsoft.com/office/drawing/2014/main" id="{FD96E012-454B-4306-8329-9E4BC90483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209088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صورة 15" descr="179.gif">
            <a:extLst>
              <a:ext uri="{FF2B5EF4-FFF2-40B4-BE49-F238E27FC236}">
                <a16:creationId xmlns:a16="http://schemas.microsoft.com/office/drawing/2014/main" id="{AC5022BF-16E0-4D39-9899-242EA98F6E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مستطيل 9">
            <a:hlinkClick r:id="" action="ppaction://noaction">
              <a:snd r:embed="rId6" name="voltage.wav"/>
            </a:hlinkClick>
            <a:extLst>
              <a:ext uri="{FF2B5EF4-FFF2-40B4-BE49-F238E27FC236}">
                <a16:creationId xmlns:a16="http://schemas.microsoft.com/office/drawing/2014/main" id="{EF634050-FF01-4037-A212-138484802F78}"/>
              </a:ext>
            </a:extLst>
          </p:cNvPr>
          <p:cNvSpPr/>
          <p:nvPr/>
        </p:nvSpPr>
        <p:spPr>
          <a:xfrm>
            <a:off x="4787900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الأحماض</a:t>
            </a:r>
          </a:p>
        </p:txBody>
      </p:sp>
      <p:sp>
        <p:nvSpPr>
          <p:cNvPr id="13" name="مستطيل 12">
            <a:hlinkClick r:id="" action="ppaction://hlinkshowjump?jump=nextslide">
              <a:snd r:embed="rId7" name="whoosh.wav"/>
            </a:hlinkClick>
            <a:extLst>
              <a:ext uri="{FF2B5EF4-FFF2-40B4-BE49-F238E27FC236}">
                <a16:creationId xmlns:a16="http://schemas.microsoft.com/office/drawing/2014/main" id="{2A9E55B4-BB2C-41AD-A095-8A0D7ADD0503}"/>
              </a:ext>
            </a:extLst>
          </p:cNvPr>
          <p:cNvSpPr/>
          <p:nvPr/>
        </p:nvSpPr>
        <p:spPr>
          <a:xfrm>
            <a:off x="106363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القواعد</a:t>
            </a:r>
          </a:p>
        </p:txBody>
      </p:sp>
      <p:pic>
        <p:nvPicPr>
          <p:cNvPr id="13319" name="صورة 18">
            <a:extLst>
              <a:ext uri="{FF2B5EF4-FFF2-40B4-BE49-F238E27FC236}">
                <a16:creationId xmlns:a16="http://schemas.microsoft.com/office/drawing/2014/main" id="{347FF818-6670-4020-861C-B921A6376A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625" y="4459288"/>
            <a:ext cx="12858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صورة 13" descr="195.png">
            <a:extLst>
              <a:ext uri="{FF2B5EF4-FFF2-40B4-BE49-F238E27FC236}">
                <a16:creationId xmlns:a16="http://schemas.microsoft.com/office/drawing/2014/main" id="{3783C3F4-4D5B-4110-A2FC-881E350C64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4059238" y="6121400"/>
            <a:ext cx="3024187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صورة 14" descr="195.png">
            <a:extLst>
              <a:ext uri="{FF2B5EF4-FFF2-40B4-BE49-F238E27FC236}">
                <a16:creationId xmlns:a16="http://schemas.microsoft.com/office/drawing/2014/main" id="{B62C1F81-9FDE-4504-A0C5-2D36F1EF29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3775075" y="5919788"/>
            <a:ext cx="302418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صورة 15" descr="196.jpg">
            <a:extLst>
              <a:ext uri="{FF2B5EF4-FFF2-40B4-BE49-F238E27FC236}">
                <a16:creationId xmlns:a16="http://schemas.microsoft.com/office/drawing/2014/main" id="{9CB789CD-EDD7-4ED2-8B68-D9CF6ACD42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318001" y="5983287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صورة 16" descr="196.jpg">
            <a:extLst>
              <a:ext uri="{FF2B5EF4-FFF2-40B4-BE49-F238E27FC236}">
                <a16:creationId xmlns:a16="http://schemas.microsoft.com/office/drawing/2014/main" id="{1A35E998-7152-4A2C-B57D-5905E37F0C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749801" y="59118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صورة 17" descr="196.jpg">
            <a:extLst>
              <a:ext uri="{FF2B5EF4-FFF2-40B4-BE49-F238E27FC236}">
                <a16:creationId xmlns:a16="http://schemas.microsoft.com/office/drawing/2014/main" id="{E4D45482-351F-467B-82E2-46676AD7F7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5182395" y="5853906"/>
            <a:ext cx="284162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2586D7ED-BF01-46E6-BEFB-22DE1DEB6353}"/>
              </a:ext>
            </a:extLst>
          </p:cNvPr>
          <p:cNvSpPr/>
          <p:nvPr/>
        </p:nvSpPr>
        <p:spPr>
          <a:xfrm>
            <a:off x="1476375" y="120650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طعمها مر </a:t>
            </a: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CACC8C2D-861D-46D0-A36E-520DDE5CD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صورة 19">
            <a:extLst>
              <a:ext uri="{FF2B5EF4-FFF2-40B4-BE49-F238E27FC236}">
                <a16:creationId xmlns:a16="http://schemas.microsoft.com/office/drawing/2014/main" id="{6E08AFAB-033B-4F69-B273-70F465EE7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صورة 20" descr="197.png">
            <a:extLst>
              <a:ext uri="{FF2B5EF4-FFF2-40B4-BE49-F238E27FC236}">
                <a16:creationId xmlns:a16="http://schemas.microsoft.com/office/drawing/2014/main" id="{732CA372-1BD2-4F9E-9832-76929453DE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-26988"/>
            <a:ext cx="9261475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صورة 15" descr="179.gif">
            <a:extLst>
              <a:ext uri="{FF2B5EF4-FFF2-40B4-BE49-F238E27FC236}">
                <a16:creationId xmlns:a16="http://schemas.microsoft.com/office/drawing/2014/main" id="{EC1C8372-69D0-4CE7-A516-B377C6DCE7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84313"/>
            <a:ext cx="9232900" cy="541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مستطيل 9">
            <a:hlinkClick r:id="" action="ppaction://hlinkshowjump?jump=nextslide">
              <a:snd r:embed="rId6" name="whoosh.wav"/>
            </a:hlinkClick>
            <a:extLst>
              <a:ext uri="{FF2B5EF4-FFF2-40B4-BE49-F238E27FC236}">
                <a16:creationId xmlns:a16="http://schemas.microsoft.com/office/drawing/2014/main" id="{D4895444-5B81-448B-A1AA-FFC1DF4C5DAB}"/>
              </a:ext>
            </a:extLst>
          </p:cNvPr>
          <p:cNvSpPr/>
          <p:nvPr/>
        </p:nvSpPr>
        <p:spPr>
          <a:xfrm>
            <a:off x="4787900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سبعة</a:t>
            </a:r>
          </a:p>
        </p:txBody>
      </p:sp>
      <p:sp>
        <p:nvSpPr>
          <p:cNvPr id="12" name="مستطيل 11">
            <a:hlinkClick r:id="" action="ppaction://noaction">
              <a:snd r:embed="rId7" name="voltage.wav"/>
            </a:hlinkClick>
            <a:extLst>
              <a:ext uri="{FF2B5EF4-FFF2-40B4-BE49-F238E27FC236}">
                <a16:creationId xmlns:a16="http://schemas.microsoft.com/office/drawing/2014/main" id="{287B4DC2-ED21-46AD-A805-B626EBB3038F}"/>
              </a:ext>
            </a:extLst>
          </p:cNvPr>
          <p:cNvSpPr/>
          <p:nvPr/>
        </p:nvSpPr>
        <p:spPr>
          <a:xfrm>
            <a:off x="179388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صفر</a:t>
            </a:r>
          </a:p>
        </p:txBody>
      </p:sp>
      <p:pic>
        <p:nvPicPr>
          <p:cNvPr id="14343" name="صورة 18">
            <a:extLst>
              <a:ext uri="{FF2B5EF4-FFF2-40B4-BE49-F238E27FC236}">
                <a16:creationId xmlns:a16="http://schemas.microsoft.com/office/drawing/2014/main" id="{0789DAA4-7D74-467B-9B0C-ED65817562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73338" y="4743450"/>
            <a:ext cx="1443037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صورة 13" descr="195.png">
            <a:extLst>
              <a:ext uri="{FF2B5EF4-FFF2-40B4-BE49-F238E27FC236}">
                <a16:creationId xmlns:a16="http://schemas.microsoft.com/office/drawing/2014/main" id="{007844B6-A1A4-401E-8E45-3B7E4A8DFC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4059238" y="6121400"/>
            <a:ext cx="3024187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صورة 14" descr="195.png">
            <a:extLst>
              <a:ext uri="{FF2B5EF4-FFF2-40B4-BE49-F238E27FC236}">
                <a16:creationId xmlns:a16="http://schemas.microsoft.com/office/drawing/2014/main" id="{A80C2BF9-295A-439E-87F4-D3041D4D4E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3775075" y="5919788"/>
            <a:ext cx="302418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صورة 15" descr="196.jpg">
            <a:extLst>
              <a:ext uri="{FF2B5EF4-FFF2-40B4-BE49-F238E27FC236}">
                <a16:creationId xmlns:a16="http://schemas.microsoft.com/office/drawing/2014/main" id="{1EF569ED-E4BA-4986-85DB-57BE283900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318001" y="5983287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صورة 16" descr="196.jpg">
            <a:extLst>
              <a:ext uri="{FF2B5EF4-FFF2-40B4-BE49-F238E27FC236}">
                <a16:creationId xmlns:a16="http://schemas.microsoft.com/office/drawing/2014/main" id="{F467818F-45E7-4832-BF19-1252F8A122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749801" y="59118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صورة 17" descr="196.jpg">
            <a:extLst>
              <a:ext uri="{FF2B5EF4-FFF2-40B4-BE49-F238E27FC236}">
                <a16:creationId xmlns:a16="http://schemas.microsoft.com/office/drawing/2014/main" id="{CD757F4E-69A9-457C-918C-37CADDBBD5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5182395" y="5853906"/>
            <a:ext cx="284162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صورة 19" descr="196.jpg">
            <a:extLst>
              <a:ext uri="{FF2B5EF4-FFF2-40B4-BE49-F238E27FC236}">
                <a16:creationId xmlns:a16="http://schemas.microsoft.com/office/drawing/2014/main" id="{EEF99A6C-5040-4F0E-AA5C-2E38D39319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5613401" y="58102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ستطيل 16">
            <a:extLst>
              <a:ext uri="{FF2B5EF4-FFF2-40B4-BE49-F238E27FC236}">
                <a16:creationId xmlns:a16="http://schemas.microsoft.com/office/drawing/2014/main" id="{43EE8D0B-0C00-46B2-8D4D-DB00D9B23716}"/>
              </a:ext>
            </a:extLst>
          </p:cNvPr>
          <p:cNvSpPr/>
          <p:nvPr/>
        </p:nvSpPr>
        <p:spPr>
          <a:xfrm>
            <a:off x="1476375" y="120650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قيمة </a:t>
            </a:r>
            <a:r>
              <a:rPr lang="en-US" sz="2800" dirty="0">
                <a:solidFill>
                  <a:srgbClr val="00B0F0"/>
                </a:solidFill>
              </a:rPr>
              <a:t>PH</a:t>
            </a:r>
            <a:r>
              <a:rPr lang="ar-SA" sz="2800" dirty="0">
                <a:solidFill>
                  <a:srgbClr val="00B0F0"/>
                </a:solidFill>
              </a:rPr>
              <a:t> للمحاليل المتعادلة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EB2E8009-730F-4B21-8395-B10AE7ADD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صورة 19">
            <a:extLst>
              <a:ext uri="{FF2B5EF4-FFF2-40B4-BE49-F238E27FC236}">
                <a16:creationId xmlns:a16="http://schemas.microsoft.com/office/drawing/2014/main" id="{C81C10CD-B158-4BBE-94D8-B96AA280A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صورة 20" descr="197.png">
            <a:extLst>
              <a:ext uri="{FF2B5EF4-FFF2-40B4-BE49-F238E27FC236}">
                <a16:creationId xmlns:a16="http://schemas.microsoft.com/office/drawing/2014/main" id="{4D5DEC3E-318C-4C9C-89B7-A087585360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صورة 15" descr="179.gif">
            <a:extLst>
              <a:ext uri="{FF2B5EF4-FFF2-40B4-BE49-F238E27FC236}">
                <a16:creationId xmlns:a16="http://schemas.microsoft.com/office/drawing/2014/main" id="{DDC4BF8B-58EC-403A-9A84-91A4F47D22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>
            <a:hlinkClick r:id="" action="ppaction://hlinkshowjump?jump=nextslide">
              <a:snd r:embed="rId6" name="whoosh.wav"/>
            </a:hlinkClick>
            <a:extLst>
              <a:ext uri="{FF2B5EF4-FFF2-40B4-BE49-F238E27FC236}">
                <a16:creationId xmlns:a16="http://schemas.microsoft.com/office/drawing/2014/main" id="{9370AFE7-6DB3-46A5-BE68-D609BBB5C301}"/>
              </a:ext>
            </a:extLst>
          </p:cNvPr>
          <p:cNvSpPr/>
          <p:nvPr/>
        </p:nvSpPr>
        <p:spPr>
          <a:xfrm>
            <a:off x="4859338" y="836613"/>
            <a:ext cx="4105275" cy="4333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التعادل </a:t>
            </a:r>
          </a:p>
        </p:txBody>
      </p:sp>
      <p:sp>
        <p:nvSpPr>
          <p:cNvPr id="12" name="مستطيل 11">
            <a:hlinkClick r:id="" action="ppaction://noaction">
              <a:snd r:embed="rId7" name="voltage.wav"/>
            </a:hlinkClick>
            <a:extLst>
              <a:ext uri="{FF2B5EF4-FFF2-40B4-BE49-F238E27FC236}">
                <a16:creationId xmlns:a16="http://schemas.microsoft.com/office/drawing/2014/main" id="{DD6E7471-1C13-4D39-A259-72F38FFFC2B4}"/>
              </a:ext>
            </a:extLst>
          </p:cNvPr>
          <p:cNvSpPr/>
          <p:nvPr/>
        </p:nvSpPr>
        <p:spPr>
          <a:xfrm>
            <a:off x="179388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الكواشف</a:t>
            </a:r>
          </a:p>
        </p:txBody>
      </p:sp>
      <p:pic>
        <p:nvPicPr>
          <p:cNvPr id="15367" name="صورة 13" descr="195.png">
            <a:extLst>
              <a:ext uri="{FF2B5EF4-FFF2-40B4-BE49-F238E27FC236}">
                <a16:creationId xmlns:a16="http://schemas.microsoft.com/office/drawing/2014/main" id="{A02DD797-A3D7-495F-A4B3-6013F7CC8A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4059238" y="6121400"/>
            <a:ext cx="3024187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صورة 14" descr="195.png">
            <a:extLst>
              <a:ext uri="{FF2B5EF4-FFF2-40B4-BE49-F238E27FC236}">
                <a16:creationId xmlns:a16="http://schemas.microsoft.com/office/drawing/2014/main" id="{44BF60DF-E160-40D7-B221-212A1A2646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3775075" y="5919788"/>
            <a:ext cx="302418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صورة 15" descr="196.jpg">
            <a:extLst>
              <a:ext uri="{FF2B5EF4-FFF2-40B4-BE49-F238E27FC236}">
                <a16:creationId xmlns:a16="http://schemas.microsoft.com/office/drawing/2014/main" id="{C68775A9-2ED1-4ACD-8019-C0E9764E2C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318001" y="5983287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صورة 16" descr="196.jpg">
            <a:extLst>
              <a:ext uri="{FF2B5EF4-FFF2-40B4-BE49-F238E27FC236}">
                <a16:creationId xmlns:a16="http://schemas.microsoft.com/office/drawing/2014/main" id="{5282129D-AEE2-4BAB-A8C8-F31AC6E279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749801" y="59118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صورة 17" descr="196.jpg">
            <a:extLst>
              <a:ext uri="{FF2B5EF4-FFF2-40B4-BE49-F238E27FC236}">
                <a16:creationId xmlns:a16="http://schemas.microsoft.com/office/drawing/2014/main" id="{A4C2F77B-EA75-425D-8718-357DE0EC81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5182395" y="5853906"/>
            <a:ext cx="284162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صورة 19" descr="196.jpg">
            <a:extLst>
              <a:ext uri="{FF2B5EF4-FFF2-40B4-BE49-F238E27FC236}">
                <a16:creationId xmlns:a16="http://schemas.microsoft.com/office/drawing/2014/main" id="{DFD47967-B9E7-4BE5-996E-7FD48CCACD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5613401" y="58102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صورة 18">
            <a:extLst>
              <a:ext uri="{FF2B5EF4-FFF2-40B4-BE49-F238E27FC236}">
                <a16:creationId xmlns:a16="http://schemas.microsoft.com/office/drawing/2014/main" id="{9C9AD9B7-D327-4217-BD49-E0592B9E9E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98950" y="4957763"/>
            <a:ext cx="1417638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ستطيل 16">
            <a:extLst>
              <a:ext uri="{FF2B5EF4-FFF2-40B4-BE49-F238E27FC236}">
                <a16:creationId xmlns:a16="http://schemas.microsoft.com/office/drawing/2014/main" id="{ED1CF876-51E5-46FD-A426-279863C183D1}"/>
              </a:ext>
            </a:extLst>
          </p:cNvPr>
          <p:cNvSpPr/>
          <p:nvPr/>
        </p:nvSpPr>
        <p:spPr>
          <a:xfrm>
            <a:off x="1476375" y="120650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تفاعل حمض وقاعدة لتكوين ملح وماء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223BB5C9-DE16-49E5-893B-D9C145349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صورة 19">
            <a:extLst>
              <a:ext uri="{FF2B5EF4-FFF2-40B4-BE49-F238E27FC236}">
                <a16:creationId xmlns:a16="http://schemas.microsoft.com/office/drawing/2014/main" id="{8F06566D-0247-4263-BBA8-5A314F5D4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صورة 22" descr="197.png">
            <a:extLst>
              <a:ext uri="{FF2B5EF4-FFF2-40B4-BE49-F238E27FC236}">
                <a16:creationId xmlns:a16="http://schemas.microsoft.com/office/drawing/2014/main" id="{A9A8453F-2F15-49B7-BFC2-37C2A4EA9E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صورة 15" descr="179.gif">
            <a:extLst>
              <a:ext uri="{FF2B5EF4-FFF2-40B4-BE49-F238E27FC236}">
                <a16:creationId xmlns:a16="http://schemas.microsoft.com/office/drawing/2014/main" id="{5AD4677D-84C3-46CB-9B14-57CDA7956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مستطيل 9">
            <a:hlinkClick r:id="" action="ppaction://noaction">
              <a:snd r:embed="rId6" name="voltage.wav"/>
            </a:hlinkClick>
            <a:extLst>
              <a:ext uri="{FF2B5EF4-FFF2-40B4-BE49-F238E27FC236}">
                <a16:creationId xmlns:a16="http://schemas.microsoft.com/office/drawing/2014/main" id="{5DDE8BDD-7C4C-4A1A-83FD-92C3D857F261}"/>
              </a:ext>
            </a:extLst>
          </p:cNvPr>
          <p:cNvSpPr/>
          <p:nvPr/>
        </p:nvSpPr>
        <p:spPr>
          <a:xfrm>
            <a:off x="4787900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حمضي</a:t>
            </a:r>
          </a:p>
        </p:txBody>
      </p:sp>
      <p:sp>
        <p:nvSpPr>
          <p:cNvPr id="12" name="مستطيل 11">
            <a:hlinkClick r:id="" action="ppaction://hlinkshowjump?jump=nextslide">
              <a:snd r:embed="rId7" name="whoosh.wav"/>
            </a:hlinkClick>
            <a:extLst>
              <a:ext uri="{FF2B5EF4-FFF2-40B4-BE49-F238E27FC236}">
                <a16:creationId xmlns:a16="http://schemas.microsoft.com/office/drawing/2014/main" id="{067F1F0B-0EC4-4DC8-9E89-111B96CC8D3A}"/>
              </a:ext>
            </a:extLst>
          </p:cNvPr>
          <p:cNvSpPr/>
          <p:nvPr/>
        </p:nvSpPr>
        <p:spPr>
          <a:xfrm>
            <a:off x="179388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قاعدي</a:t>
            </a:r>
          </a:p>
        </p:txBody>
      </p:sp>
      <p:pic>
        <p:nvPicPr>
          <p:cNvPr id="16391" name="صورة 13" descr="195.png">
            <a:extLst>
              <a:ext uri="{FF2B5EF4-FFF2-40B4-BE49-F238E27FC236}">
                <a16:creationId xmlns:a16="http://schemas.microsoft.com/office/drawing/2014/main" id="{39C73AA5-3A73-455F-9F60-31A4B0718D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4059238" y="6121400"/>
            <a:ext cx="3024187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صورة 14" descr="195.png">
            <a:extLst>
              <a:ext uri="{FF2B5EF4-FFF2-40B4-BE49-F238E27FC236}">
                <a16:creationId xmlns:a16="http://schemas.microsoft.com/office/drawing/2014/main" id="{F9ED0673-D042-4D8F-A00B-2D19B0E5AF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3775075" y="5919788"/>
            <a:ext cx="302418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صورة 15" descr="196.jpg">
            <a:extLst>
              <a:ext uri="{FF2B5EF4-FFF2-40B4-BE49-F238E27FC236}">
                <a16:creationId xmlns:a16="http://schemas.microsoft.com/office/drawing/2014/main" id="{171795CF-AF38-4888-9E9C-9B78471BCA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318001" y="5983287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صورة 16" descr="196.jpg">
            <a:extLst>
              <a:ext uri="{FF2B5EF4-FFF2-40B4-BE49-F238E27FC236}">
                <a16:creationId xmlns:a16="http://schemas.microsoft.com/office/drawing/2014/main" id="{1FB2B6CD-3DFF-4697-88A0-41538585C2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749801" y="59118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صورة 17" descr="196.jpg">
            <a:extLst>
              <a:ext uri="{FF2B5EF4-FFF2-40B4-BE49-F238E27FC236}">
                <a16:creationId xmlns:a16="http://schemas.microsoft.com/office/drawing/2014/main" id="{AAEE15C5-F6C3-4983-BD36-C31BCBE3F9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5182395" y="5853906"/>
            <a:ext cx="284162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صورة 19" descr="196.jpg">
            <a:extLst>
              <a:ext uri="{FF2B5EF4-FFF2-40B4-BE49-F238E27FC236}">
                <a16:creationId xmlns:a16="http://schemas.microsoft.com/office/drawing/2014/main" id="{8B3E8F1B-EB67-4C0C-BDF1-03E2DE63DF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5613401" y="58102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صورة 20">
            <a:extLst>
              <a:ext uri="{FF2B5EF4-FFF2-40B4-BE49-F238E27FC236}">
                <a16:creationId xmlns:a16="http://schemas.microsoft.com/office/drawing/2014/main" id="{7E6AB92F-CF10-4778-841A-731D58AB40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19663" y="4230688"/>
            <a:ext cx="1516062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مستطيل 16">
            <a:extLst>
              <a:ext uri="{FF2B5EF4-FFF2-40B4-BE49-F238E27FC236}">
                <a16:creationId xmlns:a16="http://schemas.microsoft.com/office/drawing/2014/main" id="{C821142B-E0B8-4DA5-A6F3-F048B0108F4D}"/>
              </a:ext>
            </a:extLst>
          </p:cNvPr>
          <p:cNvSpPr/>
          <p:nvPr/>
        </p:nvSpPr>
        <p:spPr>
          <a:xfrm>
            <a:off x="1476375" y="120650"/>
            <a:ext cx="6551613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تتلون الكواشف باللون الأزرق عند وضعها في محلول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DD6292A3-E9C0-4AED-9E2D-3073AA040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صورة 19">
            <a:extLst>
              <a:ext uri="{FF2B5EF4-FFF2-40B4-BE49-F238E27FC236}">
                <a16:creationId xmlns:a16="http://schemas.microsoft.com/office/drawing/2014/main" id="{6CD8F128-44E1-464B-9AD9-C7D81A6AA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صورة 23" descr="197.png">
            <a:extLst>
              <a:ext uri="{FF2B5EF4-FFF2-40B4-BE49-F238E27FC236}">
                <a16:creationId xmlns:a16="http://schemas.microsoft.com/office/drawing/2014/main" id="{5361AF3C-4A82-4C73-A789-1CDCEAF9B7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صورة 15" descr="179.gif">
            <a:extLst>
              <a:ext uri="{FF2B5EF4-FFF2-40B4-BE49-F238E27FC236}">
                <a16:creationId xmlns:a16="http://schemas.microsoft.com/office/drawing/2014/main" id="{17AAB07A-CEEB-4FE6-92B0-4CC6CB92A4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صورة 13" descr="195.png">
            <a:extLst>
              <a:ext uri="{FF2B5EF4-FFF2-40B4-BE49-F238E27FC236}">
                <a16:creationId xmlns:a16="http://schemas.microsoft.com/office/drawing/2014/main" id="{5A096F3A-B07D-493A-A63D-150B865808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4059238" y="6121400"/>
            <a:ext cx="3024187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صورة 14" descr="195.png">
            <a:extLst>
              <a:ext uri="{FF2B5EF4-FFF2-40B4-BE49-F238E27FC236}">
                <a16:creationId xmlns:a16="http://schemas.microsoft.com/office/drawing/2014/main" id="{5903DCBF-2486-4A0D-97DB-A9C800275F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3775075" y="5919788"/>
            <a:ext cx="302418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صورة 15" descr="196.jpg">
            <a:extLst>
              <a:ext uri="{FF2B5EF4-FFF2-40B4-BE49-F238E27FC236}">
                <a16:creationId xmlns:a16="http://schemas.microsoft.com/office/drawing/2014/main" id="{20828F9D-B0CC-4619-BE08-AADB395B0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318001" y="5983287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صورة 16" descr="196.jpg">
            <a:extLst>
              <a:ext uri="{FF2B5EF4-FFF2-40B4-BE49-F238E27FC236}">
                <a16:creationId xmlns:a16="http://schemas.microsoft.com/office/drawing/2014/main" id="{A43C24BF-0D56-4803-9DBB-AD82CBCB82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749801" y="59118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صورة 17" descr="196.jpg">
            <a:extLst>
              <a:ext uri="{FF2B5EF4-FFF2-40B4-BE49-F238E27FC236}">
                <a16:creationId xmlns:a16="http://schemas.microsoft.com/office/drawing/2014/main" id="{EA35EB61-11FC-4C34-9C9A-D06953D3A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5182395" y="5853906"/>
            <a:ext cx="284162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صورة 19" descr="196.jpg">
            <a:extLst>
              <a:ext uri="{FF2B5EF4-FFF2-40B4-BE49-F238E27FC236}">
                <a16:creationId xmlns:a16="http://schemas.microsoft.com/office/drawing/2014/main" id="{474B1997-C9C4-4341-9ED5-83C34EC70E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5613401" y="58102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صورة 20">
            <a:extLst>
              <a:ext uri="{FF2B5EF4-FFF2-40B4-BE49-F238E27FC236}">
                <a16:creationId xmlns:a16="http://schemas.microsoft.com/office/drawing/2014/main" id="{9DD86724-249E-45A0-B766-3712AB7324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3646488"/>
            <a:ext cx="2111375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67F70798-FA6F-4C3F-8ECA-8D682AE0B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050" y="247650"/>
            <a:ext cx="8556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وسيلة شرح بيضاوية 22">
            <a:extLst>
              <a:ext uri="{FF2B5EF4-FFF2-40B4-BE49-F238E27FC236}">
                <a16:creationId xmlns:a16="http://schemas.microsoft.com/office/drawing/2014/main" id="{0BD71832-AB0E-43B2-B159-4F96B6E43690}"/>
              </a:ext>
            </a:extLst>
          </p:cNvPr>
          <p:cNvSpPr/>
          <p:nvPr/>
        </p:nvSpPr>
        <p:spPr>
          <a:xfrm flipH="1">
            <a:off x="5756275" y="1057275"/>
            <a:ext cx="3384550" cy="2093913"/>
          </a:xfrm>
          <a:prstGeom prst="wedgeEllipseCallout">
            <a:avLst>
              <a:gd name="adj1" fmla="val 12659"/>
              <a:gd name="adj2" fmla="val 81634"/>
            </a:avLst>
          </a:prstGeom>
          <a:solidFill>
            <a:srgbClr val="00B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hangingPunct="1">
              <a:defRPr/>
            </a:pPr>
            <a:r>
              <a:rPr lang="ar-SA" sz="4800" dirty="0"/>
              <a:t>شكراً لكم أصدقائي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4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Google Shape;123;p17">
            <a:extLst>
              <a:ext uri="{FF2B5EF4-FFF2-40B4-BE49-F238E27FC236}">
                <a16:creationId xmlns:a16="http://schemas.microsoft.com/office/drawing/2014/main" id="{C5B67717-9A17-4DC6-8C5F-D2BD3DC7B16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92"/>
          <a:stretch>
            <a:fillRect/>
          </a:stretch>
        </p:blipFill>
        <p:spPr bwMode="auto">
          <a:xfrm>
            <a:off x="-252413" y="-242888"/>
            <a:ext cx="9504363" cy="720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مربع نص 1">
            <a:extLst>
              <a:ext uri="{FF2B5EF4-FFF2-40B4-BE49-F238E27FC236}">
                <a16:creationId xmlns:a16="http://schemas.microsoft.com/office/drawing/2014/main" id="{E4EEC15A-9889-433D-9AAE-CD7A11395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1312863"/>
            <a:ext cx="83518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4000" b="1">
                <a:latin typeface="Sakkal Majalla" panose="02000000000000000000" pitchFamily="2" charset="-78"/>
                <a:cs typeface="Sakkal Majalla" panose="02000000000000000000" pitchFamily="2" charset="-78"/>
              </a:rPr>
              <a:t>إعداد وتقديم معلم ومدرب مايكروسوفت الخبير المعتمد: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D71F1A3-405C-4F68-B62F-14DC7B10E578}"/>
              </a:ext>
            </a:extLst>
          </p:cNvPr>
          <p:cNvSpPr txBox="1"/>
          <p:nvPr/>
        </p:nvSpPr>
        <p:spPr>
          <a:xfrm>
            <a:off x="1187450" y="3062288"/>
            <a:ext cx="7458075" cy="13462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متخصص في إعداد العروض النموذجية وتقنيات التعليم </a:t>
            </a:r>
          </a:p>
          <a:p>
            <a:pPr algn="r" rtl="1" eaLnBrk="1" hangingPunct="1">
              <a:defRPr/>
            </a:pPr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للاستفسار : </a:t>
            </a:r>
          </a:p>
          <a:p>
            <a:pPr algn="r" defTabSz="685800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437" name="مربع نص 9">
            <a:hlinkClick r:id="rId4"/>
            <a:extLst>
              <a:ext uri="{FF2B5EF4-FFF2-40B4-BE49-F238E27FC236}">
                <a16:creationId xmlns:a16="http://schemas.microsoft.com/office/drawing/2014/main" id="{6FB88204-DA4F-4BA5-A84D-26B4AE23F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0" y="4344988"/>
            <a:ext cx="20589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ar-SA" sz="2400" b="1">
                <a:solidFill>
                  <a:srgbClr val="1069C3"/>
                </a:solidFill>
                <a:latin typeface="Arial" panose="020B0604020202020204" pitchFamily="34" charset="0"/>
              </a:rPr>
              <a:t>@Sabir_vip</a:t>
            </a:r>
            <a:endParaRPr lang="ar-SA" altLang="ar-SA" sz="2400" b="1">
              <a:solidFill>
                <a:srgbClr val="1069C3"/>
              </a:solidFill>
              <a:latin typeface="Arial" panose="020B0604020202020204" pitchFamily="34" charset="0"/>
            </a:endParaRPr>
          </a:p>
        </p:txBody>
      </p:sp>
      <p:sp>
        <p:nvSpPr>
          <p:cNvPr id="18438" name="مربع نص 12">
            <a:extLst>
              <a:ext uri="{FF2B5EF4-FFF2-40B4-BE49-F238E27FC236}">
                <a16:creationId xmlns:a16="http://schemas.microsoft.com/office/drawing/2014/main" id="{B5827770-6689-4BC1-813B-8A522F7DD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4824413"/>
            <a:ext cx="5527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b="1">
                <a:latin typeface="Sakkal Majalla" panose="02000000000000000000" pitchFamily="2" charset="-78"/>
                <a:cs typeface="Sakkal Majalla" panose="02000000000000000000" pitchFamily="2" charset="-78"/>
              </a:rPr>
              <a:t>كما يسعدني انضمامكم لقناتي في التلجرام : </a:t>
            </a:r>
          </a:p>
        </p:txBody>
      </p:sp>
      <p:pic>
        <p:nvPicPr>
          <p:cNvPr id="18439" name="صورة 15">
            <a:extLst>
              <a:ext uri="{FF2B5EF4-FFF2-40B4-BE49-F238E27FC236}">
                <a16:creationId xmlns:a16="http://schemas.microsoft.com/office/drawing/2014/main" id="{966CF823-BFA2-439E-A253-4E06857E0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63" y="4389438"/>
            <a:ext cx="4064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مربع نص 20">
            <a:extLst>
              <a:ext uri="{FF2B5EF4-FFF2-40B4-BE49-F238E27FC236}">
                <a16:creationId xmlns:a16="http://schemas.microsoft.com/office/drawing/2014/main" id="{A57B3232-C056-449F-90BC-92B35E6A2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5524500"/>
            <a:ext cx="3511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ar-SA" sz="2400" b="1">
                <a:latin typeface="Arial" panose="020B0604020202020204" pitchFamily="34" charset="0"/>
                <a:hlinkClick r:id="rId6"/>
              </a:rPr>
              <a:t>telegram.me/sabir_511</a:t>
            </a:r>
            <a:endParaRPr lang="ar-SA" altLang="ar-SA" sz="2400" b="1">
              <a:latin typeface="Arial" panose="020B0604020202020204" pitchFamily="34" charset="0"/>
            </a:endParaRPr>
          </a:p>
        </p:txBody>
      </p:sp>
      <p:pic>
        <p:nvPicPr>
          <p:cNvPr id="18441" name="صورة 25">
            <a:extLst>
              <a:ext uri="{FF2B5EF4-FFF2-40B4-BE49-F238E27FC236}">
                <a16:creationId xmlns:a16="http://schemas.microsoft.com/office/drawing/2014/main" id="{5FB887CE-2BEE-44D7-8015-8C4B07705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50" y="5646738"/>
            <a:ext cx="303213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مربع نص 27">
            <a:extLst>
              <a:ext uri="{FF2B5EF4-FFF2-40B4-BE49-F238E27FC236}">
                <a16:creationId xmlns:a16="http://schemas.microsoft.com/office/drawing/2014/main" id="{1C4CEFBC-AFF8-4B38-A5FE-BF5D8E803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2043113"/>
            <a:ext cx="4637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4800" b="1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صابر دخيل الله السيالي </a:t>
            </a:r>
          </a:p>
        </p:txBody>
      </p:sp>
      <p:pic>
        <p:nvPicPr>
          <p:cNvPr id="18443" name="صورة 11">
            <a:extLst>
              <a:ext uri="{FF2B5EF4-FFF2-40B4-BE49-F238E27FC236}">
                <a16:creationId xmlns:a16="http://schemas.microsoft.com/office/drawing/2014/main" id="{0341C16D-45FC-46BF-8949-71F4728E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388" y="-4763"/>
            <a:ext cx="1330325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صورة 48">
            <a:extLst>
              <a:ext uri="{FF2B5EF4-FFF2-40B4-BE49-F238E27FC236}">
                <a16:creationId xmlns:a16="http://schemas.microsoft.com/office/drawing/2014/main" id="{E6D95B0D-2072-44C3-A03E-4A8DF8BA7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52425"/>
            <a:ext cx="1327150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صورة 19">
            <a:extLst>
              <a:ext uri="{FF2B5EF4-FFF2-40B4-BE49-F238E27FC236}">
                <a16:creationId xmlns:a16="http://schemas.microsoft.com/office/drawing/2014/main" id="{21F8A26E-62DB-4389-AC14-2706F7E11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صورة 15" descr="179.gif">
            <a:extLst>
              <a:ext uri="{FF2B5EF4-FFF2-40B4-BE49-F238E27FC236}">
                <a16:creationId xmlns:a16="http://schemas.microsoft.com/office/drawing/2014/main" id="{F053798B-7D1A-4BA9-9203-E0D1E01A53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38BF5A4F-CDEF-46C1-972B-E85E51791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7825" y="3524250"/>
            <a:ext cx="1935162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وسيلة شرح على شكل سحابة 20">
            <a:extLst>
              <a:ext uri="{FF2B5EF4-FFF2-40B4-BE49-F238E27FC236}">
                <a16:creationId xmlns:a16="http://schemas.microsoft.com/office/drawing/2014/main" id="{6634E1D2-1DFE-4B95-9A0D-1410D0E6F740}"/>
              </a:ext>
            </a:extLst>
          </p:cNvPr>
          <p:cNvSpPr/>
          <p:nvPr/>
        </p:nvSpPr>
        <p:spPr>
          <a:xfrm>
            <a:off x="1187450" y="41275"/>
            <a:ext cx="7777163" cy="3082925"/>
          </a:xfrm>
          <a:prstGeom prst="cloudCallout">
            <a:avLst>
              <a:gd name="adj1" fmla="val -40125"/>
              <a:gd name="adj2" fmla="val 74083"/>
            </a:avLst>
          </a:prstGeom>
          <a:solidFill>
            <a:srgbClr val="429914"/>
          </a:solidFill>
          <a:ln w="38100">
            <a:solidFill>
              <a:srgbClr val="FFF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 eaLnBrk="1" hangingPunct="1">
              <a:defRPr/>
            </a:pPr>
            <a:r>
              <a:rPr lang="ar-SA" sz="2400" b="1" dirty="0">
                <a:solidFill>
                  <a:schemeClr val="bg1"/>
                </a:solidFill>
              </a:rPr>
              <a:t>مرحباً أصدقائي .. احتاج منكم مساعدة عاجلة ، يجب أن أعبر هذا النهر لأصل إلى الضفة الأخرى ، فهل بالإمكان أن تساعدوني على فعل ذلك ، ربما نحتاج جسراً لأنني لا أجيد السباحة </a:t>
            </a:r>
            <a:r>
              <a:rPr lang="ar-SA" sz="2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5760504-1392-4AE3-B250-EEB50DB06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2279650"/>
            <a:ext cx="12938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2800" b="1">
                <a:solidFill>
                  <a:srgbClr val="00B0F0"/>
                </a:solidFill>
                <a:latin typeface="Arial" panose="020B0604020202020204" pitchFamily="34" charset="0"/>
              </a:rPr>
              <a:t>هيا لنبدأ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53 -0.01388 L 0.31753 -0.013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صورة 19">
            <a:extLst>
              <a:ext uri="{FF2B5EF4-FFF2-40B4-BE49-F238E27FC236}">
                <a16:creationId xmlns:a16="http://schemas.microsoft.com/office/drawing/2014/main" id="{8C000A76-BFFB-41A4-9161-207185B29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صورة 19" descr="197.png">
            <a:extLst>
              <a:ext uri="{FF2B5EF4-FFF2-40B4-BE49-F238E27FC236}">
                <a16:creationId xmlns:a16="http://schemas.microsoft.com/office/drawing/2014/main" id="{73A55F74-A79D-4D5B-9E98-BD3D65EEC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صورة 15" descr="179.gif">
            <a:extLst>
              <a:ext uri="{FF2B5EF4-FFF2-40B4-BE49-F238E27FC236}">
                <a16:creationId xmlns:a16="http://schemas.microsoft.com/office/drawing/2014/main" id="{295FB77E-87B1-4AAC-B886-3E18F3519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604A85EF-BBD7-471D-BFC2-666934C3A5DD}"/>
              </a:ext>
            </a:extLst>
          </p:cNvPr>
          <p:cNvSpPr/>
          <p:nvPr/>
        </p:nvSpPr>
        <p:spPr>
          <a:xfrm>
            <a:off x="1476375" y="120650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علم يدرس الأدوات وما خلفته حضارات الإنسان</a:t>
            </a:r>
          </a:p>
        </p:txBody>
      </p:sp>
      <p:sp>
        <p:nvSpPr>
          <p:cNvPr id="10" name="مستطيل 9">
            <a:hlinkClick r:id="" action="ppaction://noaction">
              <a:snd r:embed="rId5" name="voltage.wav"/>
            </a:hlinkClick>
            <a:extLst>
              <a:ext uri="{FF2B5EF4-FFF2-40B4-BE49-F238E27FC236}">
                <a16:creationId xmlns:a16="http://schemas.microsoft.com/office/drawing/2014/main" id="{4E1A7324-D255-4F4B-990D-70327DFB830D}"/>
              </a:ext>
            </a:extLst>
          </p:cNvPr>
          <p:cNvSpPr/>
          <p:nvPr/>
        </p:nvSpPr>
        <p:spPr>
          <a:xfrm>
            <a:off x="5038725" y="1150938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العلم</a:t>
            </a:r>
          </a:p>
        </p:txBody>
      </p:sp>
      <p:sp>
        <p:nvSpPr>
          <p:cNvPr id="13" name="مستطيل 12">
            <a:hlinkClick r:id="" action="ppaction://hlinkshowjump?jump=nextslide">
              <a:snd r:embed="rId6" name="whoosh.wav"/>
            </a:hlinkClick>
            <a:extLst>
              <a:ext uri="{FF2B5EF4-FFF2-40B4-BE49-F238E27FC236}">
                <a16:creationId xmlns:a16="http://schemas.microsoft.com/office/drawing/2014/main" id="{31E47623-CFA1-4400-81CA-F60A63FF9B71}"/>
              </a:ext>
            </a:extLst>
          </p:cNvPr>
          <p:cNvSpPr/>
          <p:nvPr/>
        </p:nvSpPr>
        <p:spPr>
          <a:xfrm>
            <a:off x="182563" y="1150938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علم الآثار</a:t>
            </a:r>
          </a:p>
        </p:txBody>
      </p:sp>
      <p:pic>
        <p:nvPicPr>
          <p:cNvPr id="6152" name="صورة 18">
            <a:extLst>
              <a:ext uri="{FF2B5EF4-FFF2-40B4-BE49-F238E27FC236}">
                <a16:creationId xmlns:a16="http://schemas.microsoft.com/office/drawing/2014/main" id="{769DB7A6-6310-448B-B851-3D380E52FF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8575" y="4643438"/>
            <a:ext cx="172085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BFD09DF3-D9A8-4875-8B14-47D8F903E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2057400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1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صورة 19">
            <a:extLst>
              <a:ext uri="{FF2B5EF4-FFF2-40B4-BE49-F238E27FC236}">
                <a16:creationId xmlns:a16="http://schemas.microsoft.com/office/drawing/2014/main" id="{2E4E9624-39C1-4E3F-B16B-06F1E21DC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صورة 13" descr="197.png">
            <a:extLst>
              <a:ext uri="{FF2B5EF4-FFF2-40B4-BE49-F238E27FC236}">
                <a16:creationId xmlns:a16="http://schemas.microsoft.com/office/drawing/2014/main" id="{35D5FF0E-87F2-469C-94E9-5345DBC9E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صورة 15" descr="179.gif">
            <a:extLst>
              <a:ext uri="{FF2B5EF4-FFF2-40B4-BE49-F238E27FC236}">
                <a16:creationId xmlns:a16="http://schemas.microsoft.com/office/drawing/2014/main" id="{E9F7E833-1C13-4467-A04B-69B5E7D277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>
            <a:hlinkClick r:id="" action="ppaction://hlinkshowjump?jump=nextslide">
              <a:snd r:embed="rId6" name="whoosh.wav"/>
            </a:hlinkClick>
            <a:extLst>
              <a:ext uri="{FF2B5EF4-FFF2-40B4-BE49-F238E27FC236}">
                <a16:creationId xmlns:a16="http://schemas.microsoft.com/office/drawing/2014/main" id="{5659EDF7-3026-4B89-9D2F-E5C25932D2B8}"/>
              </a:ext>
            </a:extLst>
          </p:cNvPr>
          <p:cNvSpPr/>
          <p:nvPr/>
        </p:nvSpPr>
        <p:spPr>
          <a:xfrm>
            <a:off x="4840288" y="1060450"/>
            <a:ext cx="4105275" cy="4333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الفرضية</a:t>
            </a:r>
          </a:p>
        </p:txBody>
      </p:sp>
      <p:sp>
        <p:nvSpPr>
          <p:cNvPr id="12" name="مستطيل 11">
            <a:hlinkClick r:id="" action="ppaction://noaction">
              <a:snd r:embed="rId7" name="voltage.wav"/>
            </a:hlinkClick>
            <a:extLst>
              <a:ext uri="{FF2B5EF4-FFF2-40B4-BE49-F238E27FC236}">
                <a16:creationId xmlns:a16="http://schemas.microsoft.com/office/drawing/2014/main" id="{0FA7A67F-247E-4F07-AE58-2DD00CE2E534}"/>
              </a:ext>
            </a:extLst>
          </p:cNvPr>
          <p:cNvSpPr/>
          <p:nvPr/>
        </p:nvSpPr>
        <p:spPr>
          <a:xfrm>
            <a:off x="198438" y="1036638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النظرية</a:t>
            </a:r>
          </a:p>
        </p:txBody>
      </p:sp>
      <p:pic>
        <p:nvPicPr>
          <p:cNvPr id="7175" name="صورة 18">
            <a:extLst>
              <a:ext uri="{FF2B5EF4-FFF2-40B4-BE49-F238E27FC236}">
                <a16:creationId xmlns:a16="http://schemas.microsoft.com/office/drawing/2014/main" id="{0F3AE33B-0075-42B2-BC7A-30E3D2F0A6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11413" y="3213100"/>
            <a:ext cx="136842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4B56B15A-83A8-473D-A4C6-39B78E53815B}"/>
              </a:ext>
            </a:extLst>
          </p:cNvPr>
          <p:cNvSpPr/>
          <p:nvPr/>
        </p:nvSpPr>
        <p:spPr>
          <a:xfrm>
            <a:off x="1547813" y="153988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عبارة يمكن اختبارها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D4EE2CD7-897C-4DBB-9248-9A3F92228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صورة 19">
            <a:extLst>
              <a:ext uri="{FF2B5EF4-FFF2-40B4-BE49-F238E27FC236}">
                <a16:creationId xmlns:a16="http://schemas.microsoft.com/office/drawing/2014/main" id="{AD7CDC01-7067-418B-80B7-0C6A225268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صورة 13" descr="197.png">
            <a:extLst>
              <a:ext uri="{FF2B5EF4-FFF2-40B4-BE49-F238E27FC236}">
                <a16:creationId xmlns:a16="http://schemas.microsoft.com/office/drawing/2014/main" id="{725F3718-E0F6-4F27-A9C4-E45C7C547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صورة 15" descr="179.gif">
            <a:extLst>
              <a:ext uri="{FF2B5EF4-FFF2-40B4-BE49-F238E27FC236}">
                <a16:creationId xmlns:a16="http://schemas.microsoft.com/office/drawing/2014/main" id="{A2653D66-4929-462D-ACA1-7EA27ADC2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مستطيل 9">
            <a:hlinkClick r:id="" action="ppaction://hlinkshowjump?jump=nextslide">
              <a:snd r:embed="rId6" name="whoosh.wav"/>
            </a:hlinkClick>
            <a:extLst>
              <a:ext uri="{FF2B5EF4-FFF2-40B4-BE49-F238E27FC236}">
                <a16:creationId xmlns:a16="http://schemas.microsoft.com/office/drawing/2014/main" id="{EE4377CA-BAA4-4C1C-9B2F-34A2B394A863}"/>
              </a:ext>
            </a:extLst>
          </p:cNvPr>
          <p:cNvSpPr/>
          <p:nvPr/>
        </p:nvSpPr>
        <p:spPr>
          <a:xfrm>
            <a:off x="4787900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المتغير التابع</a:t>
            </a:r>
          </a:p>
        </p:txBody>
      </p:sp>
      <p:sp>
        <p:nvSpPr>
          <p:cNvPr id="12" name="مستطيل 11">
            <a:hlinkClick r:id="" action="ppaction://noaction">
              <a:snd r:embed="rId7" name="voltage.wav"/>
            </a:hlinkClick>
            <a:extLst>
              <a:ext uri="{FF2B5EF4-FFF2-40B4-BE49-F238E27FC236}">
                <a16:creationId xmlns:a16="http://schemas.microsoft.com/office/drawing/2014/main" id="{C0CE7F1A-EFBC-4B74-9E66-FA582AFC07F3}"/>
              </a:ext>
            </a:extLst>
          </p:cNvPr>
          <p:cNvSpPr/>
          <p:nvPr/>
        </p:nvSpPr>
        <p:spPr>
          <a:xfrm>
            <a:off x="179388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المتغير المستقل</a:t>
            </a:r>
          </a:p>
        </p:txBody>
      </p:sp>
      <p:pic>
        <p:nvPicPr>
          <p:cNvPr id="8199" name="صورة 18">
            <a:extLst>
              <a:ext uri="{FF2B5EF4-FFF2-40B4-BE49-F238E27FC236}">
                <a16:creationId xmlns:a16="http://schemas.microsoft.com/office/drawing/2014/main" id="{522568B0-94FC-40D1-9336-2A2611E2F7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71775" y="4292600"/>
            <a:ext cx="11525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7269A576-8EF2-442B-BA9E-BA696574A841}"/>
              </a:ext>
            </a:extLst>
          </p:cNvPr>
          <p:cNvSpPr/>
          <p:nvPr/>
        </p:nvSpPr>
        <p:spPr>
          <a:xfrm>
            <a:off x="1476375" y="120650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يُقاس في التجربة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B371DA48-5F50-4F44-98AA-CD7E82C7B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صورة 19">
            <a:extLst>
              <a:ext uri="{FF2B5EF4-FFF2-40B4-BE49-F238E27FC236}">
                <a16:creationId xmlns:a16="http://schemas.microsoft.com/office/drawing/2014/main" id="{2B694BDA-146C-41D1-B258-62A375DA4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صورة 14" descr="197.png">
            <a:extLst>
              <a:ext uri="{FF2B5EF4-FFF2-40B4-BE49-F238E27FC236}">
                <a16:creationId xmlns:a16="http://schemas.microsoft.com/office/drawing/2014/main" id="{F5B25663-1ED7-449A-B80D-FDFFAC128A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صورة 15" descr="179.gif">
            <a:extLst>
              <a:ext uri="{FF2B5EF4-FFF2-40B4-BE49-F238E27FC236}">
                <a16:creationId xmlns:a16="http://schemas.microsoft.com/office/drawing/2014/main" id="{83412E4A-0C2D-4C3F-B35E-E78C038F93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مستطيل 9">
            <a:hlinkClick r:id="" action="ppaction://noaction">
              <a:snd r:embed="rId6" name="voltage.wav"/>
            </a:hlinkClick>
            <a:extLst>
              <a:ext uri="{FF2B5EF4-FFF2-40B4-BE49-F238E27FC236}">
                <a16:creationId xmlns:a16="http://schemas.microsoft.com/office/drawing/2014/main" id="{D3976E53-8C2E-4FAC-9541-4F2D93019A08}"/>
              </a:ext>
            </a:extLst>
          </p:cNvPr>
          <p:cNvSpPr/>
          <p:nvPr/>
        </p:nvSpPr>
        <p:spPr>
          <a:xfrm>
            <a:off x="4787900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أيون سالب</a:t>
            </a:r>
          </a:p>
        </p:txBody>
      </p:sp>
      <p:sp>
        <p:nvSpPr>
          <p:cNvPr id="12" name="مستطيل 11">
            <a:hlinkClick r:id="" action="ppaction://hlinkshowjump?jump=nextslide">
              <a:snd r:embed="rId7" name="whoosh.wav"/>
            </a:hlinkClick>
            <a:extLst>
              <a:ext uri="{FF2B5EF4-FFF2-40B4-BE49-F238E27FC236}">
                <a16:creationId xmlns:a16="http://schemas.microsoft.com/office/drawing/2014/main" id="{A4041ED8-8DD3-4046-A617-BF8F71CEB562}"/>
              </a:ext>
            </a:extLst>
          </p:cNvPr>
          <p:cNvSpPr/>
          <p:nvPr/>
        </p:nvSpPr>
        <p:spPr>
          <a:xfrm>
            <a:off x="179388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أيون موجب</a:t>
            </a:r>
          </a:p>
        </p:txBody>
      </p:sp>
      <p:pic>
        <p:nvPicPr>
          <p:cNvPr id="9223" name="صورة 18">
            <a:extLst>
              <a:ext uri="{FF2B5EF4-FFF2-40B4-BE49-F238E27FC236}">
                <a16:creationId xmlns:a16="http://schemas.microsoft.com/office/drawing/2014/main" id="{6DA9E9A8-9250-489F-9652-214783F2C1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59113" y="4911725"/>
            <a:ext cx="8128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صورة 13" descr="195.png">
            <a:extLst>
              <a:ext uri="{FF2B5EF4-FFF2-40B4-BE49-F238E27FC236}">
                <a16:creationId xmlns:a16="http://schemas.microsoft.com/office/drawing/2014/main" id="{ABDE142C-C31F-45A9-9C6D-03993CFB36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4059238" y="6121400"/>
            <a:ext cx="3024187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C93371C8-6CD9-41D2-83E2-43DC76FA6778}"/>
              </a:ext>
            </a:extLst>
          </p:cNvPr>
          <p:cNvSpPr/>
          <p:nvPr/>
        </p:nvSpPr>
        <p:spPr>
          <a:xfrm>
            <a:off x="1476375" y="120650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ذرة فقدت إلكترون أكثر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54295ACD-252E-4C06-BA13-A58A858B1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صورة 19">
            <a:extLst>
              <a:ext uri="{FF2B5EF4-FFF2-40B4-BE49-F238E27FC236}">
                <a16:creationId xmlns:a16="http://schemas.microsoft.com/office/drawing/2014/main" id="{0228413E-3053-42A4-AA9F-AB7DEC220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صورة 15" descr="197.png">
            <a:extLst>
              <a:ext uri="{FF2B5EF4-FFF2-40B4-BE49-F238E27FC236}">
                <a16:creationId xmlns:a16="http://schemas.microsoft.com/office/drawing/2014/main" id="{4A7B69CD-60C1-427A-A877-E2A82910D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صورة 15" descr="179.gif">
            <a:extLst>
              <a:ext uri="{FF2B5EF4-FFF2-40B4-BE49-F238E27FC236}">
                <a16:creationId xmlns:a16="http://schemas.microsoft.com/office/drawing/2014/main" id="{E2F1AB3F-2373-4CD4-BFCA-AF6CC005B1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>
            <a:hlinkClick r:id="" action="ppaction://hlinkshowjump?jump=nextslide">
              <a:snd r:embed="rId6" name="whoosh.wav"/>
            </a:hlinkClick>
            <a:extLst>
              <a:ext uri="{FF2B5EF4-FFF2-40B4-BE49-F238E27FC236}">
                <a16:creationId xmlns:a16="http://schemas.microsoft.com/office/drawing/2014/main" id="{C7437F0C-A93C-4A7E-8FE1-188EE0A7B7FC}"/>
              </a:ext>
            </a:extLst>
          </p:cNvPr>
          <p:cNvSpPr/>
          <p:nvPr/>
        </p:nvSpPr>
        <p:spPr>
          <a:xfrm>
            <a:off x="4859338" y="836613"/>
            <a:ext cx="4105275" cy="4333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الأحماض</a:t>
            </a:r>
          </a:p>
        </p:txBody>
      </p:sp>
      <p:sp>
        <p:nvSpPr>
          <p:cNvPr id="12" name="مستطيل 11">
            <a:hlinkClick r:id="" action="ppaction://noaction">
              <a:snd r:embed="rId7" name="voltage.wav"/>
            </a:hlinkClick>
            <a:extLst>
              <a:ext uri="{FF2B5EF4-FFF2-40B4-BE49-F238E27FC236}">
                <a16:creationId xmlns:a16="http://schemas.microsoft.com/office/drawing/2014/main" id="{2FFB5A34-6893-4F40-A56E-697EC7296AEA}"/>
              </a:ext>
            </a:extLst>
          </p:cNvPr>
          <p:cNvSpPr/>
          <p:nvPr/>
        </p:nvSpPr>
        <p:spPr>
          <a:xfrm>
            <a:off x="179388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القواعد</a:t>
            </a:r>
          </a:p>
        </p:txBody>
      </p:sp>
      <p:pic>
        <p:nvPicPr>
          <p:cNvPr id="10247" name="صورة 18">
            <a:extLst>
              <a:ext uri="{FF2B5EF4-FFF2-40B4-BE49-F238E27FC236}">
                <a16:creationId xmlns:a16="http://schemas.microsoft.com/office/drawing/2014/main" id="{6F1BB64D-302E-4991-AE6A-F77B5C4647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00338" y="4797425"/>
            <a:ext cx="795337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صورة 13" descr="195.png">
            <a:extLst>
              <a:ext uri="{FF2B5EF4-FFF2-40B4-BE49-F238E27FC236}">
                <a16:creationId xmlns:a16="http://schemas.microsoft.com/office/drawing/2014/main" id="{3B0A4546-838B-413A-A24C-FEC77D12C4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4059238" y="6121400"/>
            <a:ext cx="3024187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صورة 14" descr="195.png">
            <a:extLst>
              <a:ext uri="{FF2B5EF4-FFF2-40B4-BE49-F238E27FC236}">
                <a16:creationId xmlns:a16="http://schemas.microsoft.com/office/drawing/2014/main" id="{B0A0F97E-78BC-4A7B-812E-307752D24D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3775075" y="5919788"/>
            <a:ext cx="302418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E57E0E8A-ACDE-4A77-ADD6-69B56B5D58AD}"/>
              </a:ext>
            </a:extLst>
          </p:cNvPr>
          <p:cNvSpPr/>
          <p:nvPr/>
        </p:nvSpPr>
        <p:spPr>
          <a:xfrm>
            <a:off x="1476375" y="120650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مواد تطلق أيونات الهيدروجين الموجبة في الماء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48288F04-8F7E-4B28-AFD9-AD99010D1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صورة 19">
            <a:extLst>
              <a:ext uri="{FF2B5EF4-FFF2-40B4-BE49-F238E27FC236}">
                <a16:creationId xmlns:a16="http://schemas.microsoft.com/office/drawing/2014/main" id="{B21CCA73-0FFC-4247-9178-EF3629C65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صورة 16" descr="197.png">
            <a:extLst>
              <a:ext uri="{FF2B5EF4-FFF2-40B4-BE49-F238E27FC236}">
                <a16:creationId xmlns:a16="http://schemas.microsoft.com/office/drawing/2014/main" id="{AA44316B-1163-4318-B60D-E26F790255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صورة 15" descr="179.gif">
            <a:extLst>
              <a:ext uri="{FF2B5EF4-FFF2-40B4-BE49-F238E27FC236}">
                <a16:creationId xmlns:a16="http://schemas.microsoft.com/office/drawing/2014/main" id="{B4C10E79-498C-4216-A9A0-42D702201B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مستطيل 9">
            <a:hlinkClick r:id="" action="ppaction://noaction">
              <a:snd r:embed="rId6" name="voltage.wav"/>
            </a:hlinkClick>
            <a:extLst>
              <a:ext uri="{FF2B5EF4-FFF2-40B4-BE49-F238E27FC236}">
                <a16:creationId xmlns:a16="http://schemas.microsoft.com/office/drawing/2014/main" id="{D8515E9C-4CC3-4413-A91B-5BBD295925D2}"/>
              </a:ext>
            </a:extLst>
          </p:cNvPr>
          <p:cNvSpPr/>
          <p:nvPr/>
        </p:nvSpPr>
        <p:spPr>
          <a:xfrm>
            <a:off x="4787900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الماء</a:t>
            </a:r>
          </a:p>
        </p:txBody>
      </p:sp>
      <p:sp>
        <p:nvSpPr>
          <p:cNvPr id="13" name="مستطيل 12">
            <a:hlinkClick r:id="" action="ppaction://hlinkshowjump?jump=nextslide">
              <a:snd r:embed="rId7" name="whoosh.wav"/>
            </a:hlinkClick>
            <a:extLst>
              <a:ext uri="{FF2B5EF4-FFF2-40B4-BE49-F238E27FC236}">
                <a16:creationId xmlns:a16="http://schemas.microsoft.com/office/drawing/2014/main" id="{CE85B0D8-D025-4596-9A29-17E67FA559CE}"/>
              </a:ext>
            </a:extLst>
          </p:cNvPr>
          <p:cNvSpPr/>
          <p:nvPr/>
        </p:nvSpPr>
        <p:spPr>
          <a:xfrm>
            <a:off x="250825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ملح الطعام</a:t>
            </a:r>
          </a:p>
        </p:txBody>
      </p:sp>
      <p:pic>
        <p:nvPicPr>
          <p:cNvPr id="11271" name="صورة 18">
            <a:extLst>
              <a:ext uri="{FF2B5EF4-FFF2-40B4-BE49-F238E27FC236}">
                <a16:creationId xmlns:a16="http://schemas.microsoft.com/office/drawing/2014/main" id="{8B63EBF0-280F-484E-BD72-620CB2F46B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27250" y="4552950"/>
            <a:ext cx="19002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صورة 13" descr="195.png">
            <a:extLst>
              <a:ext uri="{FF2B5EF4-FFF2-40B4-BE49-F238E27FC236}">
                <a16:creationId xmlns:a16="http://schemas.microsoft.com/office/drawing/2014/main" id="{0E92BFD3-C53C-46F0-87A6-634C40864E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4059238" y="6121400"/>
            <a:ext cx="3024187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صورة 14" descr="195.png">
            <a:extLst>
              <a:ext uri="{FF2B5EF4-FFF2-40B4-BE49-F238E27FC236}">
                <a16:creationId xmlns:a16="http://schemas.microsoft.com/office/drawing/2014/main" id="{2302EA76-9FC2-4647-9EAF-8DE4BE26F8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3775075" y="5919788"/>
            <a:ext cx="302418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صورة 15" descr="196.jpg">
            <a:extLst>
              <a:ext uri="{FF2B5EF4-FFF2-40B4-BE49-F238E27FC236}">
                <a16:creationId xmlns:a16="http://schemas.microsoft.com/office/drawing/2014/main" id="{868B01BC-580F-41FF-B59E-318DA8E202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318001" y="5983287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499FCA1A-BF2D-4119-989A-76BD1FF9C3FC}"/>
              </a:ext>
            </a:extLst>
          </p:cNvPr>
          <p:cNvSpPr/>
          <p:nvPr/>
        </p:nvSpPr>
        <p:spPr>
          <a:xfrm>
            <a:off x="1476375" y="120650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مركب أيوني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2D5093C8-FDFA-4E62-8F82-04EBEE625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صورة 19">
            <a:extLst>
              <a:ext uri="{FF2B5EF4-FFF2-40B4-BE49-F238E27FC236}">
                <a16:creationId xmlns:a16="http://schemas.microsoft.com/office/drawing/2014/main" id="{3386C22A-CFC1-42D5-B303-AE3E04F48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صورة 17" descr="197.png">
            <a:extLst>
              <a:ext uri="{FF2B5EF4-FFF2-40B4-BE49-F238E27FC236}">
                <a16:creationId xmlns:a16="http://schemas.microsoft.com/office/drawing/2014/main" id="{80F9DB12-9939-4584-A2E0-CB320EC3B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30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صورة 15" descr="179.gif">
            <a:extLst>
              <a:ext uri="{FF2B5EF4-FFF2-40B4-BE49-F238E27FC236}">
                <a16:creationId xmlns:a16="http://schemas.microsoft.com/office/drawing/2014/main" id="{6D4EDEC7-AF1A-4C32-A297-59769CAFE9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98600"/>
            <a:ext cx="92090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>
            <a:hlinkClick r:id="" action="ppaction://hlinkshowjump?jump=nextslide">
              <a:snd r:embed="rId6" name="whoosh.wav"/>
            </a:hlinkClick>
            <a:extLst>
              <a:ext uri="{FF2B5EF4-FFF2-40B4-BE49-F238E27FC236}">
                <a16:creationId xmlns:a16="http://schemas.microsoft.com/office/drawing/2014/main" id="{2A952BCD-7ADC-40C9-8E2E-B738CD3D44F2}"/>
              </a:ext>
            </a:extLst>
          </p:cNvPr>
          <p:cNvSpPr/>
          <p:nvPr/>
        </p:nvSpPr>
        <p:spPr>
          <a:xfrm>
            <a:off x="4859338" y="836613"/>
            <a:ext cx="4105275" cy="4333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تركيز المحلول</a:t>
            </a:r>
          </a:p>
        </p:txBody>
      </p:sp>
      <p:sp>
        <p:nvSpPr>
          <p:cNvPr id="12" name="مستطيل 11">
            <a:hlinkClick r:id="" action="ppaction://noaction">
              <a:snd r:embed="rId7" name="voltage.wav"/>
            </a:hlinkClick>
            <a:extLst>
              <a:ext uri="{FF2B5EF4-FFF2-40B4-BE49-F238E27FC236}">
                <a16:creationId xmlns:a16="http://schemas.microsoft.com/office/drawing/2014/main" id="{599E632D-0829-4F04-BFC7-91B78D4ECEFF}"/>
              </a:ext>
            </a:extLst>
          </p:cNvPr>
          <p:cNvSpPr/>
          <p:nvPr/>
        </p:nvSpPr>
        <p:spPr>
          <a:xfrm>
            <a:off x="179388" y="836613"/>
            <a:ext cx="4105275" cy="431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/>
              <a:t>معدل الذوبان</a:t>
            </a:r>
          </a:p>
        </p:txBody>
      </p:sp>
      <p:pic>
        <p:nvPicPr>
          <p:cNvPr id="12295" name="صورة 18">
            <a:extLst>
              <a:ext uri="{FF2B5EF4-FFF2-40B4-BE49-F238E27FC236}">
                <a16:creationId xmlns:a16="http://schemas.microsoft.com/office/drawing/2014/main" id="{35CD2DB6-AAD3-438E-AAC6-9C6C0BBF44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59050" y="4365625"/>
            <a:ext cx="1468438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صورة 13" descr="195.png">
            <a:extLst>
              <a:ext uri="{FF2B5EF4-FFF2-40B4-BE49-F238E27FC236}">
                <a16:creationId xmlns:a16="http://schemas.microsoft.com/office/drawing/2014/main" id="{EF4C2398-D67A-4F3B-9028-6B4B1E5098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4059238" y="6121400"/>
            <a:ext cx="3024187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صورة 14" descr="195.png">
            <a:extLst>
              <a:ext uri="{FF2B5EF4-FFF2-40B4-BE49-F238E27FC236}">
                <a16:creationId xmlns:a16="http://schemas.microsoft.com/office/drawing/2014/main" id="{94A988CA-7D2E-461E-8AFB-01429B238E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27517">
            <a:off x="3775075" y="5919788"/>
            <a:ext cx="302418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صورة 15" descr="196.jpg">
            <a:extLst>
              <a:ext uri="{FF2B5EF4-FFF2-40B4-BE49-F238E27FC236}">
                <a16:creationId xmlns:a16="http://schemas.microsoft.com/office/drawing/2014/main" id="{0F482B64-32E6-4BC8-8ED5-3CC9E3CCED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318001" y="5983287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صورة 16" descr="196.jpg">
            <a:extLst>
              <a:ext uri="{FF2B5EF4-FFF2-40B4-BE49-F238E27FC236}">
                <a16:creationId xmlns:a16="http://schemas.microsoft.com/office/drawing/2014/main" id="{764ACB36-184B-494D-BFD4-E57CBF9CBF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85256">
            <a:off x="4749801" y="5911850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id="{52CE44D4-4442-4E97-A10A-41DF6AD472B0}"/>
              </a:ext>
            </a:extLst>
          </p:cNvPr>
          <p:cNvSpPr/>
          <p:nvPr/>
        </p:nvSpPr>
        <p:spPr>
          <a:xfrm>
            <a:off x="1476375" y="120650"/>
            <a:ext cx="6048375" cy="50165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dirty="0">
                <a:solidFill>
                  <a:srgbClr val="00B0F0"/>
                </a:solidFill>
              </a:rPr>
              <a:t>نسبة كمية المذاب إلى كمية المذيب في المحلول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DDB43422-6017-481D-A307-DCF84E602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1700213"/>
            <a:ext cx="8572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أحسنت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-0.0169 L -1.12205 0.01852 " pathEditMode="relative" rAng="0" ptsTypes="AA">
                                      <p:cBhvr>
                                        <p:cTn id="6" dur="8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