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546" r:id="rId3"/>
    <p:sldId id="543" r:id="rId4"/>
    <p:sldId id="542" r:id="rId5"/>
    <p:sldId id="337" r:id="rId6"/>
    <p:sldId id="257" r:id="rId7"/>
    <p:sldId id="322" r:id="rId8"/>
    <p:sldId id="329" r:id="rId9"/>
    <p:sldId id="300" r:id="rId10"/>
    <p:sldId id="611" r:id="rId11"/>
    <p:sldId id="613" r:id="rId12"/>
    <p:sldId id="612" r:id="rId13"/>
    <p:sldId id="600" r:id="rId14"/>
    <p:sldId id="535" r:id="rId15"/>
    <p:sldId id="616" r:id="rId16"/>
    <p:sldId id="615" r:id="rId17"/>
    <p:sldId id="596" r:id="rId18"/>
    <p:sldId id="617" r:id="rId19"/>
    <p:sldId id="618" r:id="rId20"/>
    <p:sldId id="619" r:id="rId21"/>
    <p:sldId id="620" r:id="rId22"/>
    <p:sldId id="621" r:id="rId23"/>
    <p:sldId id="622" r:id="rId24"/>
    <p:sldId id="635" r:id="rId25"/>
    <p:sldId id="637" r:id="rId26"/>
    <p:sldId id="636" r:id="rId27"/>
    <p:sldId id="638" r:id="rId28"/>
    <p:sldId id="623" r:id="rId29"/>
    <p:sldId id="604" r:id="rId30"/>
    <p:sldId id="630" r:id="rId31"/>
    <p:sldId id="626" r:id="rId32"/>
    <p:sldId id="631" r:id="rId33"/>
    <p:sldId id="632" r:id="rId34"/>
    <p:sldId id="628" r:id="rId35"/>
    <p:sldId id="633" r:id="rId36"/>
    <p:sldId id="634" r:id="rId37"/>
    <p:sldId id="339" r:id="rId38"/>
    <p:sldId id="567" r:id="rId39"/>
    <p:sldId id="35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373"/>
    <a:srgbClr val="FFC730"/>
    <a:srgbClr val="FFFED2"/>
    <a:srgbClr val="FEF252"/>
    <a:srgbClr val="EF570B"/>
    <a:srgbClr val="EC2A02"/>
    <a:srgbClr val="64635E"/>
    <a:srgbClr val="FA9B2E"/>
    <a:srgbClr val="C3B19C"/>
    <a:srgbClr val="1E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1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D2BE-03F8-4434-92FC-F13815A59BE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91B74-C61C-47EB-B68C-452F4E95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1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2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0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7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0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5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4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91B74-C61C-47EB-B68C-452F4E957B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E678-B5DC-4A0F-90DB-380C1DA4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E0AB3-F051-42E8-9C77-63F6AC891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92FB5-4E1E-4611-98FF-81E253E5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81B8B-D7E4-4755-8EAC-1C0235E5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41EE6-0702-4B87-A027-3B28B500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A672-41B5-42C2-8287-B20F1BE1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3254F-1F5B-4EDA-B992-7EC569BFA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FEE3-11E0-478E-8433-C4ECB8F2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BD721-969F-4852-9DF2-D0903FEE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B9303-448F-46DA-BDC7-0972676D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3D15E6-51D8-4AA0-B8B5-B01EBC0C2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1254E-5172-4FD3-9B63-B0A0C3CDE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DC0B7-324C-4D27-BE14-768FB42F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015E-F012-422C-9843-1CF5CE5E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7CD23-1A95-4036-A353-9FB6E1FC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9F28-3F7F-46C6-A88C-36EF85A5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68F8-10D9-4DF4-AEE2-F7E5F9CF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DAAB-4264-43BF-AC2B-8265857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09AA-7D7A-473B-800C-A3FDFD4B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4A66-129F-40C5-BAD2-FBEA129B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C428-EC16-4E58-9833-B1F9C0F7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F153C-AA01-4535-A123-3FFC4CB05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7E7C-0EC4-4D74-B439-3A9FC6BD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B4F71-D13C-40B1-BDCD-5D36DC7E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711B1-62AA-419F-8E93-37558453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6A0B-DA55-4576-A0AA-FBDCA628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84F8-6B4C-4E22-B67D-93231A954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16994-B85F-450D-B956-4B6A165F9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599EB-BAF8-44C0-A5A6-2F07B2B4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3B82-D793-4605-8EDB-BD82BEE1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7BF62-D20F-4719-A5EE-3A925755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03E7-8AE2-434A-B735-32FA93DC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2C37-C791-42CD-BD7A-A5E9D0AD7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EA62B-F58B-4E1D-87F4-0EE4FF0A1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F2381-FEAA-4CF9-9756-728D817F8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AB49A-B12A-47A4-B1AA-FB804E458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1B4DF-A60C-4529-BB44-F9428DD6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865D65-96C3-4CBA-AEFE-B3CF0B8E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8B4ADA-22B8-4EF2-8130-1DED8433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D86C-01F3-4119-95C1-869F162C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7DC7C-5B3F-46AD-879B-A547B6A6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D67CF-7EDE-4E4A-9EC9-25941334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E765E-D03C-4B19-AAEC-FC11E44C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4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10403-5597-4178-851C-E68BFBCF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842B5-1A47-49D6-A8AB-258CF3D9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BB73-3174-4BF2-9C42-8357EDDC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61192-7CF9-43CD-B386-170568CB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C2340-F979-4E3F-BC80-C2AAA9F5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F738A-EC9F-4477-8C84-C4F5B2B85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33130-4715-4C3B-94E5-F56AE636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D4762-A856-41DD-8920-E65F7B3A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06C2B-674D-4919-A5AC-6F433036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D8DA-F12E-4C1D-A120-68882751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3F75C-09AD-4A38-A83C-FDC6CA12A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25413-B23B-4158-8F17-817CB3653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90D8B-9DDA-4744-B340-1C3B1C88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A1FBD-88B4-437B-9D94-79897BA6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62549-4B40-4FC3-89C0-D403E5B1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43710-F035-403B-828C-59A86079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0EE-0775-4FD6-A2A2-CE1873941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119B8-F2C0-43BD-A116-014B9DE1B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D5FC-21B9-41F0-A3EA-7C05D5FF412D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B7B1-D319-4DE9-A402-862E46889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4CDF0-3E80-4A62-9331-B2A7D1D56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73D1-2A52-475C-8B23-1D0E3AE8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D9A1CEE-0655-4FE0-93CB-11EA380D8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0134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6A4620-ADC7-425E-B050-A300C0AE5155}"/>
              </a:ext>
            </a:extLst>
          </p:cNvPr>
          <p:cNvSpPr/>
          <p:nvPr/>
        </p:nvSpPr>
        <p:spPr>
          <a:xfrm>
            <a:off x="463452" y="-9525"/>
            <a:ext cx="11706682" cy="6858000"/>
          </a:xfrm>
          <a:prstGeom prst="rect">
            <a:avLst/>
          </a:prstGeom>
          <a:gradFill flip="none" rotWithShape="1">
            <a:gsLst>
              <a:gs pos="29000">
                <a:srgbClr val="FC0350">
                  <a:alpha val="14000"/>
                </a:srgbClr>
              </a:gs>
              <a:gs pos="70000">
                <a:srgbClr val="0000FF">
                  <a:alpha val="3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D22DD0C-5FAE-4272-90FC-68793B116675}"/>
              </a:ext>
            </a:extLst>
          </p:cNvPr>
          <p:cNvSpPr/>
          <p:nvPr/>
        </p:nvSpPr>
        <p:spPr>
          <a:xfrm>
            <a:off x="2870378" y="1"/>
            <a:ext cx="9321622" cy="6857999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3E87D-BAA8-41BA-BE18-91866D82B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725E2-3A51-4AD7-A11D-AAE2AE36D8F0}"/>
              </a:ext>
            </a:extLst>
          </p:cNvPr>
          <p:cNvSpPr txBox="1"/>
          <p:nvPr/>
        </p:nvSpPr>
        <p:spPr>
          <a:xfrm>
            <a:off x="8343664" y="2290874"/>
            <a:ext cx="33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spc="300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الثالثة  </a:t>
            </a:r>
            <a:endParaRPr lang="en-IN" sz="2400" b="1" spc="300" dirty="0">
              <a:solidFill>
                <a:schemeClr val="accent6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30B55-A65C-4BAA-950B-0822E4B9A615}"/>
              </a:ext>
            </a:extLst>
          </p:cNvPr>
          <p:cNvSpPr txBox="1"/>
          <p:nvPr/>
        </p:nvSpPr>
        <p:spPr>
          <a:xfrm>
            <a:off x="6285880" y="2769523"/>
            <a:ext cx="5224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spc="300" dirty="0">
                <a:solidFill>
                  <a:srgbClr val="663300"/>
                </a:solidFill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أغلفة كوكب الأرض</a:t>
            </a:r>
            <a:endParaRPr lang="en-IN" sz="4400" b="1" spc="300" dirty="0">
              <a:solidFill>
                <a:srgbClr val="663300"/>
              </a:solidFill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4655F-B9B1-416F-B5B7-A46204B36E1A}"/>
              </a:ext>
            </a:extLst>
          </p:cNvPr>
          <p:cNvSpPr txBox="1"/>
          <p:nvPr/>
        </p:nvSpPr>
        <p:spPr>
          <a:xfrm>
            <a:off x="4784985" y="4610442"/>
            <a:ext cx="6014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spc="3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معلومات مقدمة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spc="3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جوانب الغلاف الصخري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spc="3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عوامل تشكيل سطح الأرض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spc="3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الغلاف الحيوي وأقاليمه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8EF43-16FB-48F0-AE6F-257598356218}"/>
              </a:ext>
            </a:extLst>
          </p:cNvPr>
          <p:cNvSpPr txBox="1"/>
          <p:nvPr/>
        </p:nvSpPr>
        <p:spPr>
          <a:xfrm>
            <a:off x="6705602" y="288201"/>
            <a:ext cx="49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الدراسات الاجتماعية والمواطنة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F96F78-EB7B-4E66-BE3B-AD3E54AE7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0" b="78964"/>
          <a:stretch/>
        </p:blipFill>
        <p:spPr>
          <a:xfrm>
            <a:off x="10799043" y="4718685"/>
            <a:ext cx="653331" cy="61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1E3B74-B68A-4DE8-A577-84985343AB77}"/>
              </a:ext>
            </a:extLst>
          </p:cNvPr>
          <p:cNvSpPr txBox="1"/>
          <p:nvPr/>
        </p:nvSpPr>
        <p:spPr>
          <a:xfrm>
            <a:off x="7540745" y="896840"/>
            <a:ext cx="33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spc="300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الثاني المتوسط</a:t>
            </a:r>
            <a:endParaRPr lang="en-IN" sz="2400" b="1" spc="300" dirty="0">
              <a:solidFill>
                <a:schemeClr val="accent6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6625D-7688-4FBC-BAA0-EC2467C5D3E9}"/>
              </a:ext>
            </a:extLst>
          </p:cNvPr>
          <p:cNvSpPr txBox="1"/>
          <p:nvPr/>
        </p:nvSpPr>
        <p:spPr>
          <a:xfrm>
            <a:off x="6705602" y="1342131"/>
            <a:ext cx="33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spc="300" dirty="0">
                <a:solidFill>
                  <a:srgbClr val="FF0255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الفصل الدراسي الأول</a:t>
            </a:r>
            <a:endParaRPr lang="en-IN" sz="2400" b="1" spc="300" dirty="0">
              <a:solidFill>
                <a:srgbClr val="FF0255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B66AC16F-0C98-4D6C-BE05-B9732C69BB8B}"/>
              </a:ext>
            </a:extLst>
          </p:cNvPr>
          <p:cNvSpPr/>
          <p:nvPr/>
        </p:nvSpPr>
        <p:spPr>
          <a:xfrm rot="5400000">
            <a:off x="837164" y="3932001"/>
            <a:ext cx="679622" cy="29407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57AAE0-8C6F-4CA4-91CB-2FFDF0603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2476" y="5074343"/>
            <a:ext cx="679622" cy="679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F8947F-764B-4E2B-9171-F715F91AF11A}"/>
              </a:ext>
            </a:extLst>
          </p:cNvPr>
          <p:cNvSpPr txBox="1"/>
          <p:nvPr/>
        </p:nvSpPr>
        <p:spPr>
          <a:xfrm>
            <a:off x="340247" y="5203713"/>
            <a:ext cx="23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045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327226" y="2337441"/>
            <a:ext cx="864774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932752" y="3194734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19F86F-9303-408A-A8C2-CC143FC394C7}"/>
              </a:ext>
            </a:extLst>
          </p:cNvPr>
          <p:cNvSpPr/>
          <p:nvPr/>
        </p:nvSpPr>
        <p:spPr>
          <a:xfrm>
            <a:off x="1330364" y="0"/>
            <a:ext cx="1031572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0896D57-FA73-4D79-8F9E-C921467CBE7E}"/>
              </a:ext>
            </a:extLst>
          </p:cNvPr>
          <p:cNvSpPr/>
          <p:nvPr/>
        </p:nvSpPr>
        <p:spPr>
          <a:xfrm>
            <a:off x="10945348" y="2337441"/>
            <a:ext cx="70073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D11D45-D8C7-4125-AB03-87CD31070748}"/>
              </a:ext>
            </a:extLst>
          </p:cNvPr>
          <p:cNvSpPr txBox="1"/>
          <p:nvPr/>
        </p:nvSpPr>
        <p:spPr>
          <a:xfrm rot="16200000">
            <a:off x="9781256" y="329149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96E9079D-531F-4ED5-B4E4-79970838E47D}"/>
              </a:ext>
            </a:extLst>
          </p:cNvPr>
          <p:cNvSpPr/>
          <p:nvPr/>
        </p:nvSpPr>
        <p:spPr>
          <a:xfrm rot="16200000">
            <a:off x="4313273" y="-1921658"/>
            <a:ext cx="1312389" cy="4846213"/>
          </a:xfrm>
          <a:prstGeom prst="flowChartAlternateProcess">
            <a:avLst/>
          </a:prstGeom>
          <a:solidFill>
            <a:srgbClr val="52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F0AEC2-D087-4D49-B884-E433B8B8B5A0}"/>
              </a:ext>
            </a:extLst>
          </p:cNvPr>
          <p:cNvSpPr txBox="1"/>
          <p:nvPr/>
        </p:nvSpPr>
        <p:spPr>
          <a:xfrm>
            <a:off x="250978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  العصف الذهني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 واحدة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72B4FD-1688-478D-A3B1-80518C407F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6851228" y="-78731"/>
            <a:ext cx="524659" cy="1090349"/>
          </a:xfrm>
          <a:prstGeom prst="rect">
            <a:avLst/>
          </a:prstGeom>
        </p:spPr>
      </p:pic>
      <p:pic>
        <p:nvPicPr>
          <p:cNvPr id="34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2157D9EB-8911-4BD4-9A32-3579777B51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31463"/>
          <a:stretch/>
        </p:blipFill>
        <p:spPr>
          <a:xfrm>
            <a:off x="8639264" y="172064"/>
            <a:ext cx="2288439" cy="1679108"/>
          </a:xfrm>
          <a:prstGeom prst="ellipse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34980F6-7986-4D5F-AA64-97A91880CF1A}"/>
              </a:ext>
            </a:extLst>
          </p:cNvPr>
          <p:cNvSpPr txBox="1"/>
          <p:nvPr/>
        </p:nvSpPr>
        <p:spPr>
          <a:xfrm>
            <a:off x="8361192" y="3359528"/>
            <a:ext cx="2340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في دقيقة واحدة، اكتبي ما تعرفينه عن الغلاف الصخري.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345E988-1BC3-430B-845C-4C0CB46EE6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3435" b="9652"/>
          <a:stretch/>
        </p:blipFill>
        <p:spPr>
          <a:xfrm>
            <a:off x="9896387" y="2175910"/>
            <a:ext cx="1014447" cy="10715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A1836C-11F0-426F-96F0-B3342D64A4C9}"/>
              </a:ext>
            </a:extLst>
          </p:cNvPr>
          <p:cNvSpPr txBox="1"/>
          <p:nvPr/>
        </p:nvSpPr>
        <p:spPr>
          <a:xfrm>
            <a:off x="7996758" y="2458379"/>
            <a:ext cx="234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F6502"/>
                </a:solidFill>
                <a:latin typeface="Arabic Typesetting" panose="03020402040406030203" pitchFamily="66" charset="-78"/>
                <a:cs typeface="+mj-cs"/>
              </a:rPr>
              <a:t>الخطوات: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A3C6712-1A4E-41AA-B34D-0194A77B5B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"/>
          <a:stretch/>
        </p:blipFill>
        <p:spPr>
          <a:xfrm>
            <a:off x="1771924" y="1310752"/>
            <a:ext cx="6302860" cy="54490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C22A0D9-57D2-46B5-9A86-4B8D66D403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0"/>
          <a:stretch/>
        </p:blipFill>
        <p:spPr>
          <a:xfrm>
            <a:off x="8357578" y="5016264"/>
            <a:ext cx="2486372" cy="18600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B16FE87-8729-4DBD-85EF-56DE7E5F4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4BB6A3C-88CB-4ACD-A60B-A52D9B8F7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382" y="3285074"/>
            <a:ext cx="530600" cy="455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A53A769-4C4D-4670-98C4-AEA3BE9FED5C}"/>
              </a:ext>
            </a:extLst>
          </p:cNvPr>
          <p:cNvSpPr/>
          <p:nvPr/>
        </p:nvSpPr>
        <p:spPr>
          <a:xfrm>
            <a:off x="-1481876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D427473-8322-4181-8F30-596570F78361}"/>
              </a:ext>
            </a:extLst>
          </p:cNvPr>
          <p:cNvSpPr/>
          <p:nvPr/>
        </p:nvSpPr>
        <p:spPr>
          <a:xfrm>
            <a:off x="306257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D04A0D-2CA8-4486-A65D-335E3DEC5EFD}"/>
              </a:ext>
            </a:extLst>
          </p:cNvPr>
          <p:cNvSpPr txBox="1"/>
          <p:nvPr/>
        </p:nvSpPr>
        <p:spPr>
          <a:xfrm rot="16200000">
            <a:off x="-64210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D05DBD1-A6EE-4975-AA64-A8E85B9FF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EC1C20C-9430-4228-8241-76E02FEF0924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D181F4B-BDC5-43E3-8AF9-1C1C2B557DFA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3A8ADE3-563B-4A4B-8780-74ECB111175B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1096875-9CFD-47C8-94B0-85861D744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A006D8A-2EAB-41F4-B3F0-D9D69E913DDA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F7C3515-BD6F-407A-951D-B9FC5C282D7C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09C3E5-8B2F-4A18-A84B-608DEE7BF090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4DB235D-C6DD-40AE-B79D-1DFCF2439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7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327226" y="2337441"/>
            <a:ext cx="864774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932752" y="3194734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19F86F-9303-408A-A8C2-CC143FC394C7}"/>
              </a:ext>
            </a:extLst>
          </p:cNvPr>
          <p:cNvSpPr/>
          <p:nvPr/>
        </p:nvSpPr>
        <p:spPr>
          <a:xfrm>
            <a:off x="1330364" y="0"/>
            <a:ext cx="1031572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0896D57-FA73-4D79-8F9E-C921467CBE7E}"/>
              </a:ext>
            </a:extLst>
          </p:cNvPr>
          <p:cNvSpPr/>
          <p:nvPr/>
        </p:nvSpPr>
        <p:spPr>
          <a:xfrm>
            <a:off x="10945348" y="2337441"/>
            <a:ext cx="70073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D11D45-D8C7-4125-AB03-87CD31070748}"/>
              </a:ext>
            </a:extLst>
          </p:cNvPr>
          <p:cNvSpPr txBox="1"/>
          <p:nvPr/>
        </p:nvSpPr>
        <p:spPr>
          <a:xfrm rot="16200000">
            <a:off x="9781256" y="329149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96E9079D-531F-4ED5-B4E4-79970838E47D}"/>
              </a:ext>
            </a:extLst>
          </p:cNvPr>
          <p:cNvSpPr/>
          <p:nvPr/>
        </p:nvSpPr>
        <p:spPr>
          <a:xfrm rot="16200000">
            <a:off x="4313273" y="-1921658"/>
            <a:ext cx="1312389" cy="4846213"/>
          </a:xfrm>
          <a:prstGeom prst="flowChartAlternateProcess">
            <a:avLst/>
          </a:prstGeom>
          <a:solidFill>
            <a:srgbClr val="52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F0AEC2-D087-4D49-B884-E433B8B8B5A0}"/>
              </a:ext>
            </a:extLst>
          </p:cNvPr>
          <p:cNvSpPr txBox="1"/>
          <p:nvPr/>
        </p:nvSpPr>
        <p:spPr>
          <a:xfrm>
            <a:off x="250978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  العصف الذهني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 واحدة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72B4FD-1688-478D-A3B1-80518C407F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6851228" y="-78731"/>
            <a:ext cx="524659" cy="1090349"/>
          </a:xfrm>
          <a:prstGeom prst="rect">
            <a:avLst/>
          </a:prstGeom>
        </p:spPr>
      </p:pic>
      <p:pic>
        <p:nvPicPr>
          <p:cNvPr id="34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2157D9EB-8911-4BD4-9A32-3579777B51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31463"/>
          <a:stretch/>
        </p:blipFill>
        <p:spPr>
          <a:xfrm>
            <a:off x="8639264" y="172064"/>
            <a:ext cx="2288439" cy="1679108"/>
          </a:xfrm>
          <a:prstGeom prst="ellipse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34980F6-7986-4D5F-AA64-97A91880CF1A}"/>
              </a:ext>
            </a:extLst>
          </p:cNvPr>
          <p:cNvSpPr txBox="1"/>
          <p:nvPr/>
        </p:nvSpPr>
        <p:spPr>
          <a:xfrm>
            <a:off x="8361192" y="3359528"/>
            <a:ext cx="2340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في دقيقة واحدة، اكتب ما تعرفه عن الغلاف الصخري.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345E988-1BC3-430B-845C-4C0CB46EE6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3435" b="9652"/>
          <a:stretch/>
        </p:blipFill>
        <p:spPr>
          <a:xfrm>
            <a:off x="9896387" y="2175910"/>
            <a:ext cx="1014447" cy="10715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A1836C-11F0-426F-96F0-B3342D64A4C9}"/>
              </a:ext>
            </a:extLst>
          </p:cNvPr>
          <p:cNvSpPr txBox="1"/>
          <p:nvPr/>
        </p:nvSpPr>
        <p:spPr>
          <a:xfrm>
            <a:off x="7996758" y="2458379"/>
            <a:ext cx="234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F6502"/>
                </a:solidFill>
                <a:latin typeface="Arabic Typesetting" panose="03020402040406030203" pitchFamily="66" charset="-78"/>
                <a:cs typeface="+mj-cs"/>
              </a:rPr>
              <a:t>الخطوات: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F09027C-E81E-4ADA-8B25-8D34DFB98C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6" r="41962" b="68614"/>
          <a:stretch/>
        </p:blipFill>
        <p:spPr>
          <a:xfrm>
            <a:off x="8769474" y="5273249"/>
            <a:ext cx="1418406" cy="14030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B55D773-E1FA-4A1C-8C8F-284C133D6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AD6C39-21FD-4983-8A98-0F44D728F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382" y="3285074"/>
            <a:ext cx="530600" cy="45539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E02738E-9BA0-4379-92CE-9C57FB9D33DB}"/>
              </a:ext>
            </a:extLst>
          </p:cNvPr>
          <p:cNvSpPr/>
          <p:nvPr/>
        </p:nvSpPr>
        <p:spPr>
          <a:xfrm>
            <a:off x="-1481876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07E56C7-E747-4925-B89E-EA33CD423DC6}"/>
              </a:ext>
            </a:extLst>
          </p:cNvPr>
          <p:cNvSpPr/>
          <p:nvPr/>
        </p:nvSpPr>
        <p:spPr>
          <a:xfrm>
            <a:off x="306257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84C42E-4B9B-40BE-A3C9-ADFF93F995C8}"/>
              </a:ext>
            </a:extLst>
          </p:cNvPr>
          <p:cNvSpPr txBox="1"/>
          <p:nvPr/>
        </p:nvSpPr>
        <p:spPr>
          <a:xfrm rot="16200000">
            <a:off x="-64210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A725A09-F886-4F98-9A4A-DCC58846A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3ED9601-0027-45DE-8AC4-1440AD787E04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B36E298-8A20-4123-8DD9-E50E0068ACFC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672357-BE35-450A-9A42-9BEAA04DA84E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86016FC-F00D-4007-874B-B35C3F2FC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F17406-1DF7-402C-BE9B-780A79641769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AA11654-6081-48BD-9E6D-C91A3BAAC51C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BD346B-A645-4063-BDDF-1D5D7B4F8434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4997978-0391-4807-A6DE-F7CA2FB17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4D4043-290D-4590-952F-8DC0F476B6D9}"/>
              </a:ext>
            </a:extLst>
          </p:cNvPr>
          <p:cNvGrpSpPr/>
          <p:nvPr/>
        </p:nvGrpSpPr>
        <p:grpSpPr>
          <a:xfrm>
            <a:off x="1771924" y="1310752"/>
            <a:ext cx="6302860" cy="5449060"/>
            <a:chOff x="1771924" y="1310752"/>
            <a:chExt cx="6302860" cy="544906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A3C6712-1A4E-41AA-B34D-0194A77B5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"/>
            <a:stretch/>
          </p:blipFill>
          <p:spPr>
            <a:xfrm>
              <a:off x="1771924" y="1310752"/>
              <a:ext cx="6302860" cy="544906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2C85B8-AB2B-4B00-B861-395FDC519E1D}"/>
                </a:ext>
              </a:extLst>
            </p:cNvPr>
            <p:cNvSpPr/>
            <p:nvPr/>
          </p:nvSpPr>
          <p:spPr>
            <a:xfrm>
              <a:off x="3200400" y="2521856"/>
              <a:ext cx="339055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842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327226" y="2337441"/>
            <a:ext cx="864774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932752" y="3194734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19F86F-9303-408A-A8C2-CC143FC394C7}"/>
              </a:ext>
            </a:extLst>
          </p:cNvPr>
          <p:cNvSpPr/>
          <p:nvPr/>
        </p:nvSpPr>
        <p:spPr>
          <a:xfrm>
            <a:off x="1316971" y="0"/>
            <a:ext cx="1032911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0896D57-FA73-4D79-8F9E-C921467CBE7E}"/>
              </a:ext>
            </a:extLst>
          </p:cNvPr>
          <p:cNvSpPr/>
          <p:nvPr/>
        </p:nvSpPr>
        <p:spPr>
          <a:xfrm>
            <a:off x="10945348" y="2337441"/>
            <a:ext cx="70073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D11D45-D8C7-4125-AB03-87CD31070748}"/>
              </a:ext>
            </a:extLst>
          </p:cNvPr>
          <p:cNvSpPr txBox="1"/>
          <p:nvPr/>
        </p:nvSpPr>
        <p:spPr>
          <a:xfrm rot="16200000">
            <a:off x="9781256" y="329149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5" name="Freeform 48">
            <a:extLst>
              <a:ext uri="{FF2B5EF4-FFF2-40B4-BE49-F238E27FC236}">
                <a16:creationId xmlns:a16="http://schemas.microsoft.com/office/drawing/2014/main" id="{DE17110B-BC0C-4445-8F3D-03A7D602C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717235" y="5254621"/>
            <a:ext cx="7944629" cy="1499084"/>
          </a:xfrm>
          <a:custGeom>
            <a:avLst/>
            <a:gdLst>
              <a:gd name="T0" fmla="*/ 581 w 581"/>
              <a:gd name="T1" fmla="*/ 100 h 100"/>
              <a:gd name="T2" fmla="*/ 49 w 581"/>
              <a:gd name="T3" fmla="*/ 100 h 100"/>
              <a:gd name="T4" fmla="*/ 0 w 581"/>
              <a:gd name="T5" fmla="*/ 50 h 100"/>
              <a:gd name="T6" fmla="*/ 49 w 581"/>
              <a:gd name="T7" fmla="*/ 0 h 100"/>
              <a:gd name="T8" fmla="*/ 581 w 581"/>
              <a:gd name="T9" fmla="*/ 0 h 100"/>
              <a:gd name="T10" fmla="*/ 581 w 581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100">
                <a:moveTo>
                  <a:pt x="581" y="100"/>
                </a:moveTo>
                <a:cubicBezTo>
                  <a:pt x="49" y="100"/>
                  <a:pt x="49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3"/>
                  <a:pt x="22" y="0"/>
                  <a:pt x="49" y="0"/>
                </a:cubicBezTo>
                <a:cubicBezTo>
                  <a:pt x="581" y="0"/>
                  <a:pt x="581" y="0"/>
                  <a:pt x="581" y="0"/>
                </a:cubicBezTo>
                <a:lnTo>
                  <a:pt x="581" y="100"/>
                </a:ln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71D5D53-227A-4000-9534-C3B147DE12D8}"/>
              </a:ext>
            </a:extLst>
          </p:cNvPr>
          <p:cNvSpPr/>
          <p:nvPr/>
        </p:nvSpPr>
        <p:spPr>
          <a:xfrm>
            <a:off x="3916018" y="5385278"/>
            <a:ext cx="7617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القشرة الأرضية الصلبة التي تكون </a:t>
            </a:r>
            <a:r>
              <a:rPr lang="ar-SA" sz="2800" b="1" dirty="0">
                <a:highlight>
                  <a:srgbClr val="FFFF00"/>
                </a:highlight>
                <a:latin typeface="Arabic Typesetting" panose="03020402040406030203" pitchFamily="66" charset="-78"/>
                <a:cs typeface="+mj-cs"/>
              </a:rPr>
              <a:t>القارات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، </a:t>
            </a:r>
            <a:r>
              <a:rPr lang="ar-SA" sz="2800" b="1" dirty="0">
                <a:highlight>
                  <a:srgbClr val="1E9AD5"/>
                </a:highlight>
                <a:latin typeface="Arabic Typesetting" panose="03020402040406030203" pitchFamily="66" charset="-78"/>
                <a:cs typeface="+mj-cs"/>
              </a:rPr>
              <a:t>وقيعان البحار والمحيطات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، ويتكون من عدة طبقات بعضها فوق بعض، وتختلف من حيث </a:t>
            </a:r>
            <a:r>
              <a:rPr lang="ar-SA" sz="2800" b="1" dirty="0">
                <a:highlight>
                  <a:srgbClr val="FF0000"/>
                </a:highlight>
                <a:latin typeface="Arabic Typesetting" panose="03020402040406030203" pitchFamily="66" charset="-78"/>
                <a:cs typeface="+mj-cs"/>
              </a:rPr>
              <a:t>الكثافة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، </a:t>
            </a:r>
            <a:r>
              <a:rPr lang="ar-SA" sz="2800" b="1" dirty="0">
                <a:highlight>
                  <a:srgbClr val="00FF00"/>
                </a:highlight>
                <a:latin typeface="Arabic Typesetting" panose="03020402040406030203" pitchFamily="66" charset="-78"/>
                <a:cs typeface="+mj-cs"/>
              </a:rPr>
              <a:t>والشكل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، </a:t>
            </a:r>
            <a:r>
              <a:rPr lang="ar-SA" sz="2800" b="1" dirty="0">
                <a:highlight>
                  <a:srgbClr val="FF00FF"/>
                </a:highlight>
                <a:latin typeface="Arabic Typesetting" panose="03020402040406030203" pitchFamily="66" charset="-78"/>
                <a:cs typeface="+mj-cs"/>
              </a:rPr>
              <a:t>ودرجة الحرارة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، </a:t>
            </a:r>
            <a:r>
              <a:rPr lang="ar-SA" sz="2800" b="1" dirty="0">
                <a:highlight>
                  <a:srgbClr val="800080"/>
                </a:highlight>
                <a:latin typeface="Arabic Typesetting" panose="03020402040406030203" pitchFamily="66" charset="-78"/>
                <a:cs typeface="+mj-cs"/>
              </a:rPr>
              <a:t>والسمك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، </a:t>
            </a:r>
            <a:r>
              <a:rPr lang="ar-SA" sz="2800" b="1" dirty="0">
                <a:highlight>
                  <a:srgbClr val="FFC730"/>
                </a:highlight>
                <a:latin typeface="Arabic Typesetting" panose="03020402040406030203" pitchFamily="66" charset="-78"/>
                <a:cs typeface="+mj-cs"/>
              </a:rPr>
              <a:t>والعناصر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.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58F9D-17BA-48CC-B3E4-C28A3160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26" y="154930"/>
            <a:ext cx="9054553" cy="5099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B816C4-979F-4722-A45B-335015055004}"/>
              </a:ext>
            </a:extLst>
          </p:cNvPr>
          <p:cNvSpPr/>
          <p:nvPr/>
        </p:nvSpPr>
        <p:spPr>
          <a:xfrm>
            <a:off x="8498744" y="213811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الغلاف الصخري هو: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6EC8ED-4831-46E7-A482-55F7F710E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382" y="3285074"/>
            <a:ext cx="530600" cy="45539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AA75B53-9E2E-4097-97FC-638CF339201F}"/>
              </a:ext>
            </a:extLst>
          </p:cNvPr>
          <p:cNvSpPr/>
          <p:nvPr/>
        </p:nvSpPr>
        <p:spPr>
          <a:xfrm>
            <a:off x="-1481876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84FB64-592B-4B08-A9C7-9D40186FE32D}"/>
              </a:ext>
            </a:extLst>
          </p:cNvPr>
          <p:cNvSpPr/>
          <p:nvPr/>
        </p:nvSpPr>
        <p:spPr>
          <a:xfrm>
            <a:off x="306257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785ABA-68A3-46CF-8AD9-220F87AA3CC5}"/>
              </a:ext>
            </a:extLst>
          </p:cNvPr>
          <p:cNvSpPr txBox="1"/>
          <p:nvPr/>
        </p:nvSpPr>
        <p:spPr>
          <a:xfrm rot="16200000">
            <a:off x="-64210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B99426E-976A-4258-9568-2BF50E43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553979E-E77C-4DCD-99FA-6E39C0801223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15534CF-5544-4E8E-9512-5A591090D579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3BD6E2-21E2-4723-ABA8-DAAEBE180D8E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55137D9-D2FD-4540-9D0F-4194E75FF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0F12180-8B6A-4A95-86D2-9FFAF1261C99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46B2858-1B7B-4E4C-90C8-6207645A9FF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76B32A-14FB-4C4C-A7A4-A3AF8C358979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0C0194F-6510-4899-A2C1-141DEBF5F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327226" y="2337441"/>
            <a:ext cx="864774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932752" y="3194734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19F86F-9303-408A-A8C2-CC143FC394C7}"/>
              </a:ext>
            </a:extLst>
          </p:cNvPr>
          <p:cNvSpPr/>
          <p:nvPr/>
        </p:nvSpPr>
        <p:spPr>
          <a:xfrm>
            <a:off x="1329502" y="0"/>
            <a:ext cx="1031658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0896D57-FA73-4D79-8F9E-C921467CBE7E}"/>
              </a:ext>
            </a:extLst>
          </p:cNvPr>
          <p:cNvSpPr/>
          <p:nvPr/>
        </p:nvSpPr>
        <p:spPr>
          <a:xfrm>
            <a:off x="10945348" y="2337441"/>
            <a:ext cx="70073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D11D45-D8C7-4125-AB03-87CD31070748}"/>
              </a:ext>
            </a:extLst>
          </p:cNvPr>
          <p:cNvSpPr txBox="1"/>
          <p:nvPr/>
        </p:nvSpPr>
        <p:spPr>
          <a:xfrm rot="16200000">
            <a:off x="9781256" y="329149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E2E6EB9B-94DF-4C86-BE5B-F77B7ACB1E22}"/>
              </a:ext>
            </a:extLst>
          </p:cNvPr>
          <p:cNvSpPr/>
          <p:nvPr/>
        </p:nvSpPr>
        <p:spPr>
          <a:xfrm rot="16200000">
            <a:off x="7898591" y="-1921658"/>
            <a:ext cx="1312389" cy="4846213"/>
          </a:xfrm>
          <a:prstGeom prst="flowChartAlternateProcess">
            <a:avLst/>
          </a:pr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45CF81-9FFB-40B4-B452-D0F4477A58E8}"/>
              </a:ext>
            </a:extLst>
          </p:cNvPr>
          <p:cNvSpPr txBox="1"/>
          <p:nvPr/>
        </p:nvSpPr>
        <p:spPr>
          <a:xfrm>
            <a:off x="6095104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تفكير ونقاش جماعي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- 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B6AF5E9-0285-4106-B860-DB2310B18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10436546" y="-78731"/>
            <a:ext cx="524659" cy="10903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635956-065D-41F9-85D3-8A2CC7BDA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8" t="65745" r="39083" b="6234"/>
          <a:stretch/>
        </p:blipFill>
        <p:spPr>
          <a:xfrm>
            <a:off x="10511839" y="1264557"/>
            <a:ext cx="623844" cy="109603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F1ED592-BA1D-4043-B85D-D7C29E731ECC}"/>
              </a:ext>
            </a:extLst>
          </p:cNvPr>
          <p:cNvSpPr txBox="1"/>
          <p:nvPr/>
        </p:nvSpPr>
        <p:spPr>
          <a:xfrm>
            <a:off x="3478698" y="1703103"/>
            <a:ext cx="7033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rgbClr val="C06B83"/>
                </a:solidFill>
                <a:latin typeface="Arabic Typesetting" panose="03020402040406030203" pitchFamily="66" charset="-78"/>
                <a:cs typeface="+mj-cs"/>
              </a:rPr>
              <a:t> ما سمك القشرة الأرضية؟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51D2A9A-C0B6-4088-BAE2-A186811C6587}"/>
              </a:ext>
            </a:extLst>
          </p:cNvPr>
          <p:cNvSpPr/>
          <p:nvPr/>
        </p:nvSpPr>
        <p:spPr>
          <a:xfrm rot="8484576">
            <a:off x="3133939" y="5318593"/>
            <a:ext cx="1360541" cy="1300736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D1134ED-C0FB-49E7-8515-0D9E529E81AB}"/>
              </a:ext>
            </a:extLst>
          </p:cNvPr>
          <p:cNvSpPr/>
          <p:nvPr/>
        </p:nvSpPr>
        <p:spPr>
          <a:xfrm>
            <a:off x="2594785" y="3005879"/>
            <a:ext cx="2143284" cy="2049072"/>
          </a:xfrm>
          <a:prstGeom prst="ellipse">
            <a:avLst/>
          </a:prstGeom>
          <a:pattFill prst="wdUpDiag">
            <a:fgClr>
              <a:srgbClr val="FFC730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F482DB-E729-4E33-A65D-3BA7FB75D85E}"/>
              </a:ext>
            </a:extLst>
          </p:cNvPr>
          <p:cNvSpPr/>
          <p:nvPr/>
        </p:nvSpPr>
        <p:spPr>
          <a:xfrm>
            <a:off x="2702415" y="3040991"/>
            <a:ext cx="3829574" cy="36612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54A016-9EE1-4A77-8447-71F41425ADB2}"/>
              </a:ext>
            </a:extLst>
          </p:cNvPr>
          <p:cNvSpPr/>
          <p:nvPr/>
        </p:nvSpPr>
        <p:spPr>
          <a:xfrm>
            <a:off x="2949788" y="3274816"/>
            <a:ext cx="3374848" cy="3226500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5E0229-6306-496B-9E91-006D2DFE1F57}"/>
              </a:ext>
            </a:extLst>
          </p:cNvPr>
          <p:cNvSpPr/>
          <p:nvPr/>
        </p:nvSpPr>
        <p:spPr>
          <a:xfrm>
            <a:off x="3205994" y="3519760"/>
            <a:ext cx="2862437" cy="2736613"/>
          </a:xfrm>
          <a:prstGeom prst="ellipse">
            <a:avLst/>
          </a:prstGeom>
          <a:solidFill>
            <a:srgbClr val="52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B28F15-ABEB-4CCB-BFE9-F75F4C260815}"/>
              </a:ext>
            </a:extLst>
          </p:cNvPr>
          <p:cNvSpPr/>
          <p:nvPr/>
        </p:nvSpPr>
        <p:spPr>
          <a:xfrm flipV="1">
            <a:off x="3835539" y="4533975"/>
            <a:ext cx="1388821" cy="685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FF0D0B9-E549-4FC8-BE05-F3C54A9910A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20" y="4395408"/>
            <a:ext cx="1089324" cy="10690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115790A-89E3-4856-957E-27EBF8DDEF42}"/>
              </a:ext>
            </a:extLst>
          </p:cNvPr>
          <p:cNvGrpSpPr/>
          <p:nvPr/>
        </p:nvGrpSpPr>
        <p:grpSpPr>
          <a:xfrm>
            <a:off x="5073744" y="2508311"/>
            <a:ext cx="5814745" cy="3411946"/>
            <a:chOff x="3508771" y="502907"/>
            <a:chExt cx="8722217" cy="5353291"/>
          </a:xfrm>
        </p:grpSpPr>
        <p:sp>
          <p:nvSpPr>
            <p:cNvPr id="48" name="Flowchart: Manual Operation 6">
              <a:extLst>
                <a:ext uri="{FF2B5EF4-FFF2-40B4-BE49-F238E27FC236}">
                  <a16:creationId xmlns:a16="http://schemas.microsoft.com/office/drawing/2014/main" id="{36D9474B-2AF3-492A-8F70-52B1255F0DF4}"/>
                </a:ext>
              </a:extLst>
            </p:cNvPr>
            <p:cNvSpPr/>
            <p:nvPr/>
          </p:nvSpPr>
          <p:spPr>
            <a:xfrm rot="5400000">
              <a:off x="5173740" y="-1162062"/>
              <a:ext cx="5353291" cy="86832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6673 w 10000"/>
                <a:gd name="connsiteY2" fmla="*/ 9985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15"/>
                <a:gd name="connsiteX1" fmla="*/ 10000 w 10000"/>
                <a:gd name="connsiteY1" fmla="*/ 0 h 10015"/>
                <a:gd name="connsiteX2" fmla="*/ 6673 w 10000"/>
                <a:gd name="connsiteY2" fmla="*/ 9985 h 10015"/>
                <a:gd name="connsiteX3" fmla="*/ 5074 w 10000"/>
                <a:gd name="connsiteY3" fmla="*/ 10015 h 10015"/>
                <a:gd name="connsiteX4" fmla="*/ 0 w 10000"/>
                <a:gd name="connsiteY4" fmla="*/ 0 h 10015"/>
                <a:gd name="connsiteX0" fmla="*/ 0 w 10000"/>
                <a:gd name="connsiteY0" fmla="*/ 0 h 10015"/>
                <a:gd name="connsiteX1" fmla="*/ 10000 w 10000"/>
                <a:gd name="connsiteY1" fmla="*/ 0 h 10015"/>
                <a:gd name="connsiteX2" fmla="*/ 6673 w 10000"/>
                <a:gd name="connsiteY2" fmla="*/ 9985 h 10015"/>
                <a:gd name="connsiteX3" fmla="*/ 5527 w 10000"/>
                <a:gd name="connsiteY3" fmla="*/ 10015 h 10015"/>
                <a:gd name="connsiteX4" fmla="*/ 0 w 10000"/>
                <a:gd name="connsiteY4" fmla="*/ 0 h 10015"/>
                <a:gd name="connsiteX0" fmla="*/ 0 w 11780"/>
                <a:gd name="connsiteY0" fmla="*/ 0 h 10015"/>
                <a:gd name="connsiteX1" fmla="*/ 11780 w 11780"/>
                <a:gd name="connsiteY1" fmla="*/ 31 h 10015"/>
                <a:gd name="connsiteX2" fmla="*/ 6673 w 11780"/>
                <a:gd name="connsiteY2" fmla="*/ 9985 h 10015"/>
                <a:gd name="connsiteX3" fmla="*/ 5527 w 11780"/>
                <a:gd name="connsiteY3" fmla="*/ 10015 h 10015"/>
                <a:gd name="connsiteX4" fmla="*/ 0 w 11780"/>
                <a:gd name="connsiteY4" fmla="*/ 0 h 10015"/>
                <a:gd name="connsiteX0" fmla="*/ 0 w 11780"/>
                <a:gd name="connsiteY0" fmla="*/ 0 h 10027"/>
                <a:gd name="connsiteX1" fmla="*/ 11780 w 11780"/>
                <a:gd name="connsiteY1" fmla="*/ 31 h 10027"/>
                <a:gd name="connsiteX2" fmla="*/ 6673 w 11780"/>
                <a:gd name="connsiteY2" fmla="*/ 9985 h 10027"/>
                <a:gd name="connsiteX3" fmla="*/ 5527 w 11780"/>
                <a:gd name="connsiteY3" fmla="*/ 10027 h 10027"/>
                <a:gd name="connsiteX4" fmla="*/ 0 w 11780"/>
                <a:gd name="connsiteY4" fmla="*/ 0 h 10027"/>
                <a:gd name="connsiteX0" fmla="*/ 0 w 11780"/>
                <a:gd name="connsiteY0" fmla="*/ 0 h 10027"/>
                <a:gd name="connsiteX1" fmla="*/ 11780 w 11780"/>
                <a:gd name="connsiteY1" fmla="*/ 31 h 10027"/>
                <a:gd name="connsiteX2" fmla="*/ 6470 w 11780"/>
                <a:gd name="connsiteY2" fmla="*/ 10021 h 10027"/>
                <a:gd name="connsiteX3" fmla="*/ 5527 w 11780"/>
                <a:gd name="connsiteY3" fmla="*/ 10027 h 10027"/>
                <a:gd name="connsiteX4" fmla="*/ 0 w 11780"/>
                <a:gd name="connsiteY4" fmla="*/ 0 h 10027"/>
                <a:gd name="connsiteX0" fmla="*/ 0 w 13073"/>
                <a:gd name="connsiteY0" fmla="*/ 0 h 10027"/>
                <a:gd name="connsiteX1" fmla="*/ 13073 w 13073"/>
                <a:gd name="connsiteY1" fmla="*/ 31 h 10027"/>
                <a:gd name="connsiteX2" fmla="*/ 6470 w 13073"/>
                <a:gd name="connsiteY2" fmla="*/ 10021 h 10027"/>
                <a:gd name="connsiteX3" fmla="*/ 5527 w 13073"/>
                <a:gd name="connsiteY3" fmla="*/ 10027 h 10027"/>
                <a:gd name="connsiteX4" fmla="*/ 0 w 13073"/>
                <a:gd name="connsiteY4" fmla="*/ 0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3" h="10027">
                  <a:moveTo>
                    <a:pt x="0" y="0"/>
                  </a:moveTo>
                  <a:lnTo>
                    <a:pt x="13073" y="31"/>
                  </a:lnTo>
                  <a:lnTo>
                    <a:pt x="6470" y="10021"/>
                  </a:lnTo>
                  <a:lnTo>
                    <a:pt x="5527" y="10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7D9F8E8-600A-4728-9275-96C23A068E96}"/>
                </a:ext>
              </a:extLst>
            </p:cNvPr>
            <p:cNvGrpSpPr/>
            <p:nvPr/>
          </p:nvGrpSpPr>
          <p:grpSpPr>
            <a:xfrm>
              <a:off x="3541697" y="835768"/>
              <a:ext cx="8689291" cy="4814959"/>
              <a:chOff x="3541697" y="835768"/>
              <a:chExt cx="8689291" cy="481495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B863669-9EFB-4F7A-92E1-9C50F0B7D880}"/>
                  </a:ext>
                </a:extLst>
              </p:cNvPr>
              <p:cNvSpPr/>
              <p:nvPr/>
            </p:nvSpPr>
            <p:spPr>
              <a:xfrm rot="8484576">
                <a:off x="8291922" y="1881303"/>
                <a:ext cx="1728399" cy="1728399"/>
              </a:xfrm>
              <a:prstGeom prst="ellipse">
                <a:avLst/>
              </a:prstGeom>
              <a:pattFill prst="wdUp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51" name="Flowchart: Manual Operation 6">
                <a:extLst>
                  <a:ext uri="{FF2B5EF4-FFF2-40B4-BE49-F238E27FC236}">
                    <a16:creationId xmlns:a16="http://schemas.microsoft.com/office/drawing/2014/main" id="{AA530C49-E905-4AB0-908F-6A85157B4C83}"/>
                  </a:ext>
                </a:extLst>
              </p:cNvPr>
              <p:cNvSpPr/>
              <p:nvPr/>
            </p:nvSpPr>
            <p:spPr>
              <a:xfrm rot="5400000">
                <a:off x="5514360" y="-1136895"/>
                <a:ext cx="4743966" cy="868929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6673 w 10000"/>
                  <a:gd name="connsiteY2" fmla="*/ 9985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15"/>
                  <a:gd name="connsiteX1" fmla="*/ 10000 w 10000"/>
                  <a:gd name="connsiteY1" fmla="*/ 0 h 10015"/>
                  <a:gd name="connsiteX2" fmla="*/ 6673 w 10000"/>
                  <a:gd name="connsiteY2" fmla="*/ 9985 h 10015"/>
                  <a:gd name="connsiteX3" fmla="*/ 5074 w 10000"/>
                  <a:gd name="connsiteY3" fmla="*/ 10015 h 10015"/>
                  <a:gd name="connsiteX4" fmla="*/ 0 w 10000"/>
                  <a:gd name="connsiteY4" fmla="*/ 0 h 10015"/>
                  <a:gd name="connsiteX0" fmla="*/ 0 w 10000"/>
                  <a:gd name="connsiteY0" fmla="*/ 0 h 10015"/>
                  <a:gd name="connsiteX1" fmla="*/ 10000 w 10000"/>
                  <a:gd name="connsiteY1" fmla="*/ 0 h 10015"/>
                  <a:gd name="connsiteX2" fmla="*/ 6673 w 10000"/>
                  <a:gd name="connsiteY2" fmla="*/ 9985 h 10015"/>
                  <a:gd name="connsiteX3" fmla="*/ 5527 w 10000"/>
                  <a:gd name="connsiteY3" fmla="*/ 10015 h 10015"/>
                  <a:gd name="connsiteX4" fmla="*/ 0 w 10000"/>
                  <a:gd name="connsiteY4" fmla="*/ 0 h 10015"/>
                  <a:gd name="connsiteX0" fmla="*/ 0 w 11780"/>
                  <a:gd name="connsiteY0" fmla="*/ 0 h 10015"/>
                  <a:gd name="connsiteX1" fmla="*/ 11780 w 11780"/>
                  <a:gd name="connsiteY1" fmla="*/ 31 h 10015"/>
                  <a:gd name="connsiteX2" fmla="*/ 6673 w 11780"/>
                  <a:gd name="connsiteY2" fmla="*/ 9985 h 10015"/>
                  <a:gd name="connsiteX3" fmla="*/ 5527 w 11780"/>
                  <a:gd name="connsiteY3" fmla="*/ 10015 h 10015"/>
                  <a:gd name="connsiteX4" fmla="*/ 0 w 11780"/>
                  <a:gd name="connsiteY4" fmla="*/ 0 h 10015"/>
                  <a:gd name="connsiteX0" fmla="*/ 0 w 11780"/>
                  <a:gd name="connsiteY0" fmla="*/ 0 h 10027"/>
                  <a:gd name="connsiteX1" fmla="*/ 11780 w 11780"/>
                  <a:gd name="connsiteY1" fmla="*/ 31 h 10027"/>
                  <a:gd name="connsiteX2" fmla="*/ 6673 w 11780"/>
                  <a:gd name="connsiteY2" fmla="*/ 9985 h 10027"/>
                  <a:gd name="connsiteX3" fmla="*/ 5527 w 11780"/>
                  <a:gd name="connsiteY3" fmla="*/ 10027 h 10027"/>
                  <a:gd name="connsiteX4" fmla="*/ 0 w 11780"/>
                  <a:gd name="connsiteY4" fmla="*/ 0 h 10027"/>
                  <a:gd name="connsiteX0" fmla="*/ 0 w 11780"/>
                  <a:gd name="connsiteY0" fmla="*/ 0 h 10027"/>
                  <a:gd name="connsiteX1" fmla="*/ 11780 w 11780"/>
                  <a:gd name="connsiteY1" fmla="*/ 31 h 10027"/>
                  <a:gd name="connsiteX2" fmla="*/ 6470 w 11780"/>
                  <a:gd name="connsiteY2" fmla="*/ 10021 h 10027"/>
                  <a:gd name="connsiteX3" fmla="*/ 5527 w 11780"/>
                  <a:gd name="connsiteY3" fmla="*/ 10027 h 10027"/>
                  <a:gd name="connsiteX4" fmla="*/ 0 w 11780"/>
                  <a:gd name="connsiteY4" fmla="*/ 0 h 10027"/>
                  <a:gd name="connsiteX0" fmla="*/ 0 w 13073"/>
                  <a:gd name="connsiteY0" fmla="*/ 0 h 10027"/>
                  <a:gd name="connsiteX1" fmla="*/ 13073 w 13073"/>
                  <a:gd name="connsiteY1" fmla="*/ 31 h 10027"/>
                  <a:gd name="connsiteX2" fmla="*/ 6470 w 13073"/>
                  <a:gd name="connsiteY2" fmla="*/ 10021 h 10027"/>
                  <a:gd name="connsiteX3" fmla="*/ 5527 w 13073"/>
                  <a:gd name="connsiteY3" fmla="*/ 10027 h 10027"/>
                  <a:gd name="connsiteX4" fmla="*/ 0 w 13073"/>
                  <a:gd name="connsiteY4" fmla="*/ 0 h 10027"/>
                  <a:gd name="connsiteX0" fmla="*/ 0 w 13935"/>
                  <a:gd name="connsiteY0" fmla="*/ 0 h 10027"/>
                  <a:gd name="connsiteX1" fmla="*/ 13935 w 13935"/>
                  <a:gd name="connsiteY1" fmla="*/ 12 h 10027"/>
                  <a:gd name="connsiteX2" fmla="*/ 6470 w 13935"/>
                  <a:gd name="connsiteY2" fmla="*/ 10021 h 10027"/>
                  <a:gd name="connsiteX3" fmla="*/ 5527 w 13935"/>
                  <a:gd name="connsiteY3" fmla="*/ 10027 h 10027"/>
                  <a:gd name="connsiteX4" fmla="*/ 0 w 13935"/>
                  <a:gd name="connsiteY4" fmla="*/ 0 h 10027"/>
                  <a:gd name="connsiteX0" fmla="*/ 0 w 14797"/>
                  <a:gd name="connsiteY0" fmla="*/ 7 h 10015"/>
                  <a:gd name="connsiteX1" fmla="*/ 14797 w 14797"/>
                  <a:gd name="connsiteY1" fmla="*/ 0 h 10015"/>
                  <a:gd name="connsiteX2" fmla="*/ 7332 w 14797"/>
                  <a:gd name="connsiteY2" fmla="*/ 10009 h 10015"/>
                  <a:gd name="connsiteX3" fmla="*/ 6389 w 14797"/>
                  <a:gd name="connsiteY3" fmla="*/ 10015 h 10015"/>
                  <a:gd name="connsiteX4" fmla="*/ 0 w 14797"/>
                  <a:gd name="connsiteY4" fmla="*/ 7 h 10015"/>
                  <a:gd name="connsiteX0" fmla="*/ 0 w 13152"/>
                  <a:gd name="connsiteY0" fmla="*/ 7 h 10015"/>
                  <a:gd name="connsiteX1" fmla="*/ 13152 w 13152"/>
                  <a:gd name="connsiteY1" fmla="*/ 0 h 10015"/>
                  <a:gd name="connsiteX2" fmla="*/ 5687 w 13152"/>
                  <a:gd name="connsiteY2" fmla="*/ 10009 h 10015"/>
                  <a:gd name="connsiteX3" fmla="*/ 4744 w 13152"/>
                  <a:gd name="connsiteY3" fmla="*/ 10015 h 10015"/>
                  <a:gd name="connsiteX4" fmla="*/ 0 w 13152"/>
                  <a:gd name="connsiteY4" fmla="*/ 7 h 10015"/>
                  <a:gd name="connsiteX0" fmla="*/ 0 w 11585"/>
                  <a:gd name="connsiteY0" fmla="*/ 26 h 10034"/>
                  <a:gd name="connsiteX1" fmla="*/ 11585 w 11585"/>
                  <a:gd name="connsiteY1" fmla="*/ 0 h 10034"/>
                  <a:gd name="connsiteX2" fmla="*/ 5687 w 11585"/>
                  <a:gd name="connsiteY2" fmla="*/ 10028 h 10034"/>
                  <a:gd name="connsiteX3" fmla="*/ 4744 w 11585"/>
                  <a:gd name="connsiteY3" fmla="*/ 10034 h 10034"/>
                  <a:gd name="connsiteX4" fmla="*/ 0 w 11585"/>
                  <a:gd name="connsiteY4" fmla="*/ 26 h 1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5" h="10034">
                    <a:moveTo>
                      <a:pt x="0" y="26"/>
                    </a:moveTo>
                    <a:lnTo>
                      <a:pt x="11585" y="0"/>
                    </a:lnTo>
                    <a:lnTo>
                      <a:pt x="5687" y="10028"/>
                    </a:lnTo>
                    <a:lnTo>
                      <a:pt x="4744" y="1003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CFDAD06-A316-4109-8046-A36220A4B016}"/>
                  </a:ext>
                </a:extLst>
              </p:cNvPr>
              <p:cNvSpPr/>
              <p:nvPr/>
            </p:nvSpPr>
            <p:spPr>
              <a:xfrm>
                <a:off x="5035779" y="2434631"/>
                <a:ext cx="1186566" cy="1186566"/>
              </a:xfrm>
              <a:prstGeom prst="ellipse">
                <a:avLst/>
              </a:prstGeom>
              <a:solidFill>
                <a:srgbClr val="FFC7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36F3A29-FAB4-4A43-A16A-4AD08A9BB638}"/>
                  </a:ext>
                </a:extLst>
              </p:cNvPr>
              <p:cNvSpPr/>
              <p:nvPr/>
            </p:nvSpPr>
            <p:spPr>
              <a:xfrm>
                <a:off x="6281282" y="3126099"/>
                <a:ext cx="871673" cy="87167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575F5A2-D0E1-4890-BCD8-3B79297F5B65}"/>
                  </a:ext>
                </a:extLst>
              </p:cNvPr>
              <p:cNvSpPr/>
              <p:nvPr/>
            </p:nvSpPr>
            <p:spPr>
              <a:xfrm>
                <a:off x="6906938" y="1848291"/>
                <a:ext cx="1448954" cy="144895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2061291-BAD1-423D-B5F5-55DE3DBBF991}"/>
                  </a:ext>
                </a:extLst>
              </p:cNvPr>
              <p:cNvSpPr/>
              <p:nvPr/>
            </p:nvSpPr>
            <p:spPr>
              <a:xfrm>
                <a:off x="7998230" y="2848507"/>
                <a:ext cx="1767805" cy="1767805"/>
              </a:xfrm>
              <a:prstGeom prst="ellipse">
                <a:avLst/>
              </a:prstGeom>
              <a:solidFill>
                <a:srgbClr val="52C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34994FC-6BDB-4CAE-B890-EF3EC608B4F1}"/>
                  </a:ext>
                </a:extLst>
              </p:cNvPr>
              <p:cNvSpPr/>
              <p:nvPr/>
            </p:nvSpPr>
            <p:spPr>
              <a:xfrm>
                <a:off x="8736845" y="1586277"/>
                <a:ext cx="1186566" cy="1186566"/>
              </a:xfrm>
              <a:prstGeom prst="ellipse">
                <a:avLst/>
              </a:prstGeom>
              <a:solidFill>
                <a:srgbClr val="FFC7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D3B9067-26EE-49F3-90FB-F3D0F5C8A6B3}"/>
                  </a:ext>
                </a:extLst>
              </p:cNvPr>
              <p:cNvSpPr/>
              <p:nvPr/>
            </p:nvSpPr>
            <p:spPr>
              <a:xfrm>
                <a:off x="9470512" y="3087516"/>
                <a:ext cx="871673" cy="87167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C11E5A2-23FD-4032-90C4-91733563744D}"/>
                  </a:ext>
                </a:extLst>
              </p:cNvPr>
              <p:cNvSpPr/>
              <p:nvPr/>
            </p:nvSpPr>
            <p:spPr>
              <a:xfrm>
                <a:off x="10241253" y="1202634"/>
                <a:ext cx="1628351" cy="1448954"/>
              </a:xfrm>
              <a:prstGeom prst="ellipse">
                <a:avLst/>
              </a:pr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470DD9D-FC27-4646-AF5B-0F62773575C3}"/>
                  </a:ext>
                </a:extLst>
              </p:cNvPr>
              <p:cNvSpPr/>
              <p:nvPr/>
            </p:nvSpPr>
            <p:spPr>
              <a:xfrm>
                <a:off x="10529564" y="2879953"/>
                <a:ext cx="1604331" cy="1604331"/>
              </a:xfrm>
              <a:prstGeom prst="ellipse">
                <a:avLst/>
              </a:prstGeom>
              <a:solidFill>
                <a:srgbClr val="52C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9C0BF07-70BE-42DB-B8A7-3B338D57E171}"/>
                  </a:ext>
                </a:extLst>
              </p:cNvPr>
              <p:cNvSpPr/>
              <p:nvPr/>
            </p:nvSpPr>
            <p:spPr>
              <a:xfrm>
                <a:off x="9666665" y="4029231"/>
                <a:ext cx="1473317" cy="15112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5C2FA97-A3ED-4B8F-96ED-841882CF0C56}"/>
                  </a:ext>
                </a:extLst>
              </p:cNvPr>
              <p:cNvSpPr txBox="1"/>
              <p:nvPr/>
            </p:nvSpPr>
            <p:spPr>
              <a:xfrm>
                <a:off x="5174122" y="2656961"/>
                <a:ext cx="830045" cy="820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فكر!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438E118-384C-467A-8013-742FD9FA850C}"/>
                  </a:ext>
                </a:extLst>
              </p:cNvPr>
              <p:cNvSpPr txBox="1"/>
              <p:nvPr/>
            </p:nvSpPr>
            <p:spPr>
              <a:xfrm>
                <a:off x="7090229" y="2211570"/>
                <a:ext cx="981530" cy="820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ناقش.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FC1E5AF-274A-47CB-A10E-8E701CE16DE3}"/>
                  </a:ext>
                </a:extLst>
              </p:cNvPr>
              <p:cNvSpPr txBox="1"/>
              <p:nvPr/>
            </p:nvSpPr>
            <p:spPr>
              <a:xfrm>
                <a:off x="7942490" y="3393915"/>
                <a:ext cx="1594688" cy="820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أبدي رأيك.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38F2375-AB67-40E4-96A8-3318FD0CEE8F}"/>
                  </a:ext>
                </a:extLst>
              </p:cNvPr>
              <p:cNvSpPr txBox="1"/>
              <p:nvPr/>
            </p:nvSpPr>
            <p:spPr>
              <a:xfrm>
                <a:off x="10493709" y="3289201"/>
                <a:ext cx="1628351" cy="820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ماذا برأيك؟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79BF438-ECE4-49AD-807F-A9C537F522B2}"/>
                  </a:ext>
                </a:extLst>
              </p:cNvPr>
              <p:cNvSpPr txBox="1"/>
              <p:nvPr/>
            </p:nvSpPr>
            <p:spPr>
              <a:xfrm>
                <a:off x="10194947" y="1520904"/>
                <a:ext cx="1585069" cy="820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ما السبب؟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2648166-72F0-477E-AC81-6D4354B2AEC1}"/>
                  </a:ext>
                </a:extLst>
              </p:cNvPr>
              <p:cNvSpPr txBox="1"/>
              <p:nvPr/>
            </p:nvSpPr>
            <p:spPr>
              <a:xfrm>
                <a:off x="9625764" y="3150110"/>
                <a:ext cx="572760" cy="820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؟!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96FF85-D1F4-4432-BEB2-4EEFCA53E824}"/>
                  </a:ext>
                </a:extLst>
              </p:cNvPr>
              <p:cNvSpPr txBox="1"/>
              <p:nvPr/>
            </p:nvSpPr>
            <p:spPr>
              <a:xfrm>
                <a:off x="9727685" y="4153747"/>
                <a:ext cx="1388269" cy="149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ما وجهة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نظرك؟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31E366-8765-49E4-8C54-51184591FFAF}"/>
                  </a:ext>
                </a:extLst>
              </p:cNvPr>
              <p:cNvSpPr txBox="1"/>
              <p:nvPr/>
            </p:nvSpPr>
            <p:spPr>
              <a:xfrm>
                <a:off x="8823633" y="1836175"/>
                <a:ext cx="890158" cy="820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لماذا؟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8" name="Arrow: Right 87">
                <a:extLst>
                  <a:ext uri="{FF2B5EF4-FFF2-40B4-BE49-F238E27FC236}">
                    <a16:creationId xmlns:a16="http://schemas.microsoft.com/office/drawing/2014/main" id="{74071B71-1414-42F6-A66B-2DE2415C4C56}"/>
                  </a:ext>
                </a:extLst>
              </p:cNvPr>
              <p:cNvSpPr/>
              <p:nvPr/>
            </p:nvSpPr>
            <p:spPr>
              <a:xfrm>
                <a:off x="6321287" y="2407657"/>
                <a:ext cx="356313" cy="452680"/>
              </a:xfrm>
              <a:prstGeom prst="rightArrow">
                <a:avLst/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89" name="Arrow: Right 88">
                <a:extLst>
                  <a:ext uri="{FF2B5EF4-FFF2-40B4-BE49-F238E27FC236}">
                    <a16:creationId xmlns:a16="http://schemas.microsoft.com/office/drawing/2014/main" id="{18434E10-1F57-44E4-855E-401F014174DB}"/>
                  </a:ext>
                </a:extLst>
              </p:cNvPr>
              <p:cNvSpPr/>
              <p:nvPr/>
            </p:nvSpPr>
            <p:spPr>
              <a:xfrm>
                <a:off x="7436318" y="3523352"/>
                <a:ext cx="356313" cy="452680"/>
              </a:xfrm>
              <a:prstGeom prst="rightArrow">
                <a:avLst/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90" name="Arrow: Right 89">
                <a:extLst>
                  <a:ext uri="{FF2B5EF4-FFF2-40B4-BE49-F238E27FC236}">
                    <a16:creationId xmlns:a16="http://schemas.microsoft.com/office/drawing/2014/main" id="{6A1D3603-8E80-4F07-9B00-70A6A7D3F660}"/>
                  </a:ext>
                </a:extLst>
              </p:cNvPr>
              <p:cNvSpPr/>
              <p:nvPr/>
            </p:nvSpPr>
            <p:spPr>
              <a:xfrm>
                <a:off x="11725954" y="1178840"/>
                <a:ext cx="356313" cy="452680"/>
              </a:xfrm>
              <a:prstGeom prst="rightArrow">
                <a:avLst/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  <p:sp>
            <p:nvSpPr>
              <p:cNvPr id="91" name="Arrow: Right 90">
                <a:extLst>
                  <a:ext uri="{FF2B5EF4-FFF2-40B4-BE49-F238E27FC236}">
                    <a16:creationId xmlns:a16="http://schemas.microsoft.com/office/drawing/2014/main" id="{37FFF435-5623-426E-8013-5F762629F4D6}"/>
                  </a:ext>
                </a:extLst>
              </p:cNvPr>
              <p:cNvSpPr/>
              <p:nvPr/>
            </p:nvSpPr>
            <p:spPr>
              <a:xfrm>
                <a:off x="11364104" y="4753195"/>
                <a:ext cx="356313" cy="452680"/>
              </a:xfrm>
              <a:prstGeom prst="rightArrow">
                <a:avLst/>
              </a:prstGeom>
              <a:solidFill>
                <a:schemeClr val="bg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144C0DC-B336-4A29-96A1-59B96A0E09DD}"/>
              </a:ext>
            </a:extLst>
          </p:cNvPr>
          <p:cNvGrpSpPr/>
          <p:nvPr/>
        </p:nvGrpSpPr>
        <p:grpSpPr>
          <a:xfrm>
            <a:off x="3711438" y="4606156"/>
            <a:ext cx="1802275" cy="1674487"/>
            <a:chOff x="2478156" y="3429001"/>
            <a:chExt cx="2703443" cy="262724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CC53048-BECE-4AD1-BE5C-3D7F3AA31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1" t="16265" r="14831" b="82555"/>
            <a:stretch/>
          </p:blipFill>
          <p:spPr>
            <a:xfrm>
              <a:off x="2478156" y="3429001"/>
              <a:ext cx="2703443" cy="45719"/>
            </a:xfrm>
            <a:custGeom>
              <a:avLst/>
              <a:gdLst>
                <a:gd name="connsiteX0" fmla="*/ 0 w 2703443"/>
                <a:gd name="connsiteY0" fmla="*/ 0 h 45719"/>
                <a:gd name="connsiteX1" fmla="*/ 2703443 w 2703443"/>
                <a:gd name="connsiteY1" fmla="*/ 0 h 45719"/>
                <a:gd name="connsiteX2" fmla="*/ 2703443 w 2703443"/>
                <a:gd name="connsiteY2" fmla="*/ 45719 h 45719"/>
                <a:gd name="connsiteX3" fmla="*/ 0 w 2703443"/>
                <a:gd name="connsiteY3" fmla="*/ 45719 h 45719"/>
                <a:gd name="connsiteX4" fmla="*/ 0 w 2703443"/>
                <a:gd name="connsiteY4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43" h="45719">
                  <a:moveTo>
                    <a:pt x="0" y="0"/>
                  </a:moveTo>
                  <a:lnTo>
                    <a:pt x="2703443" y="0"/>
                  </a:lnTo>
                  <a:lnTo>
                    <a:pt x="2703443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42058B0-6ACC-4510-9AAD-B7A024C4C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1" t="17445" r="14831" b="15942"/>
            <a:stretch/>
          </p:blipFill>
          <p:spPr>
            <a:xfrm>
              <a:off x="2478156" y="3474720"/>
              <a:ext cx="2703443" cy="2581525"/>
            </a:xfrm>
            <a:custGeom>
              <a:avLst/>
              <a:gdLst>
                <a:gd name="connsiteX0" fmla="*/ 0 w 2703443"/>
                <a:gd name="connsiteY0" fmla="*/ 0 h 2581525"/>
                <a:gd name="connsiteX1" fmla="*/ 2703443 w 2703443"/>
                <a:gd name="connsiteY1" fmla="*/ 0 h 2581525"/>
                <a:gd name="connsiteX2" fmla="*/ 2703443 w 2703443"/>
                <a:gd name="connsiteY2" fmla="*/ 2581525 h 2581525"/>
                <a:gd name="connsiteX3" fmla="*/ 0 w 2703443"/>
                <a:gd name="connsiteY3" fmla="*/ 2581525 h 2581525"/>
                <a:gd name="connsiteX4" fmla="*/ 0 w 2703443"/>
                <a:gd name="connsiteY4" fmla="*/ 0 h 2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43" h="2581525">
                  <a:moveTo>
                    <a:pt x="0" y="0"/>
                  </a:moveTo>
                  <a:lnTo>
                    <a:pt x="2703443" y="0"/>
                  </a:lnTo>
                  <a:lnTo>
                    <a:pt x="2703443" y="2581525"/>
                  </a:lnTo>
                  <a:lnTo>
                    <a:pt x="0" y="258152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AC1F928-22BB-4006-9196-47C76E31A030}"/>
              </a:ext>
            </a:extLst>
          </p:cNvPr>
          <p:cNvSpPr/>
          <p:nvPr/>
        </p:nvSpPr>
        <p:spPr>
          <a:xfrm>
            <a:off x="3621222" y="6030434"/>
            <a:ext cx="1360541" cy="878419"/>
          </a:xfrm>
          <a:custGeom>
            <a:avLst/>
            <a:gdLst>
              <a:gd name="connsiteX0" fmla="*/ 0 w 2040835"/>
              <a:gd name="connsiteY0" fmla="*/ 1232452 h 1285461"/>
              <a:gd name="connsiteX1" fmla="*/ 583096 w 2040835"/>
              <a:gd name="connsiteY1" fmla="*/ 0 h 1285461"/>
              <a:gd name="connsiteX2" fmla="*/ 1762539 w 2040835"/>
              <a:gd name="connsiteY2" fmla="*/ 145774 h 1285461"/>
              <a:gd name="connsiteX3" fmla="*/ 2040835 w 2040835"/>
              <a:gd name="connsiteY3" fmla="*/ 1285461 h 1285461"/>
              <a:gd name="connsiteX4" fmla="*/ 53009 w 2040835"/>
              <a:gd name="connsiteY4" fmla="*/ 1232452 h 1285461"/>
              <a:gd name="connsiteX0" fmla="*/ 0 w 2040835"/>
              <a:gd name="connsiteY0" fmla="*/ 1325217 h 1378226"/>
              <a:gd name="connsiteX1" fmla="*/ 583096 w 2040835"/>
              <a:gd name="connsiteY1" fmla="*/ 0 h 1378226"/>
              <a:gd name="connsiteX2" fmla="*/ 1762539 w 2040835"/>
              <a:gd name="connsiteY2" fmla="*/ 238539 h 1378226"/>
              <a:gd name="connsiteX3" fmla="*/ 2040835 w 2040835"/>
              <a:gd name="connsiteY3" fmla="*/ 1378226 h 1378226"/>
              <a:gd name="connsiteX4" fmla="*/ 53009 w 2040835"/>
              <a:gd name="connsiteY4" fmla="*/ 1325217 h 137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835" h="1378226">
                <a:moveTo>
                  <a:pt x="0" y="1325217"/>
                </a:moveTo>
                <a:lnTo>
                  <a:pt x="583096" y="0"/>
                </a:lnTo>
                <a:lnTo>
                  <a:pt x="1762539" y="238539"/>
                </a:lnTo>
                <a:lnTo>
                  <a:pt x="2040835" y="1378226"/>
                </a:lnTo>
                <a:lnTo>
                  <a:pt x="53009" y="1325217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F6D7D126-52A9-4136-8CF6-861819DA91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1352" r="14831" b="83735"/>
          <a:stretch/>
        </p:blipFill>
        <p:spPr>
          <a:xfrm>
            <a:off x="3726956" y="4239534"/>
            <a:ext cx="1802275" cy="368357"/>
          </a:xfrm>
          <a:custGeom>
            <a:avLst/>
            <a:gdLst>
              <a:gd name="connsiteX0" fmla="*/ 0 w 2703443"/>
              <a:gd name="connsiteY0" fmla="*/ 0 h 577946"/>
              <a:gd name="connsiteX1" fmla="*/ 2703443 w 2703443"/>
              <a:gd name="connsiteY1" fmla="*/ 0 h 577946"/>
              <a:gd name="connsiteX2" fmla="*/ 2703443 w 2703443"/>
              <a:gd name="connsiteY2" fmla="*/ 577946 h 577946"/>
              <a:gd name="connsiteX3" fmla="*/ 0 w 2703443"/>
              <a:gd name="connsiteY3" fmla="*/ 577946 h 577946"/>
              <a:gd name="connsiteX4" fmla="*/ 0 w 2703443"/>
              <a:gd name="connsiteY4" fmla="*/ 0 h 5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443" h="577946">
                <a:moveTo>
                  <a:pt x="0" y="0"/>
                </a:moveTo>
                <a:lnTo>
                  <a:pt x="2703443" y="0"/>
                </a:lnTo>
                <a:lnTo>
                  <a:pt x="2703443" y="577946"/>
                </a:lnTo>
                <a:lnTo>
                  <a:pt x="0" y="57794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BC29332-EA4D-46B9-BE03-F5C2A436802B}"/>
              </a:ext>
            </a:extLst>
          </p:cNvPr>
          <p:cNvSpPr txBox="1"/>
          <p:nvPr/>
        </p:nvSpPr>
        <p:spPr>
          <a:xfrm>
            <a:off x="7052927" y="4295714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</a:rPr>
              <a:t>؟!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0" name="Flowchart: Manual Operation 6">
            <a:extLst>
              <a:ext uri="{FF2B5EF4-FFF2-40B4-BE49-F238E27FC236}">
                <a16:creationId xmlns:a16="http://schemas.microsoft.com/office/drawing/2014/main" id="{43344043-5808-4748-BD46-04953C19159B}"/>
              </a:ext>
            </a:extLst>
          </p:cNvPr>
          <p:cNvSpPr/>
          <p:nvPr/>
        </p:nvSpPr>
        <p:spPr>
          <a:xfrm>
            <a:off x="3002849" y="-15369"/>
            <a:ext cx="3396102" cy="432867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673 w 10000"/>
              <a:gd name="connsiteY2" fmla="*/ 9985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15"/>
              <a:gd name="connsiteX1" fmla="*/ 10000 w 10000"/>
              <a:gd name="connsiteY1" fmla="*/ 0 h 10015"/>
              <a:gd name="connsiteX2" fmla="*/ 6673 w 10000"/>
              <a:gd name="connsiteY2" fmla="*/ 9985 h 10015"/>
              <a:gd name="connsiteX3" fmla="*/ 5074 w 10000"/>
              <a:gd name="connsiteY3" fmla="*/ 10015 h 10015"/>
              <a:gd name="connsiteX4" fmla="*/ 0 w 10000"/>
              <a:gd name="connsiteY4" fmla="*/ 0 h 10015"/>
              <a:gd name="connsiteX0" fmla="*/ 0 w 10000"/>
              <a:gd name="connsiteY0" fmla="*/ 0 h 10015"/>
              <a:gd name="connsiteX1" fmla="*/ 10000 w 10000"/>
              <a:gd name="connsiteY1" fmla="*/ 0 h 10015"/>
              <a:gd name="connsiteX2" fmla="*/ 6673 w 10000"/>
              <a:gd name="connsiteY2" fmla="*/ 9985 h 10015"/>
              <a:gd name="connsiteX3" fmla="*/ 5527 w 10000"/>
              <a:gd name="connsiteY3" fmla="*/ 10015 h 10015"/>
              <a:gd name="connsiteX4" fmla="*/ 0 w 10000"/>
              <a:gd name="connsiteY4" fmla="*/ 0 h 10015"/>
              <a:gd name="connsiteX0" fmla="*/ 0 w 11780"/>
              <a:gd name="connsiteY0" fmla="*/ 0 h 10015"/>
              <a:gd name="connsiteX1" fmla="*/ 11780 w 11780"/>
              <a:gd name="connsiteY1" fmla="*/ 31 h 10015"/>
              <a:gd name="connsiteX2" fmla="*/ 6673 w 11780"/>
              <a:gd name="connsiteY2" fmla="*/ 9985 h 10015"/>
              <a:gd name="connsiteX3" fmla="*/ 5527 w 11780"/>
              <a:gd name="connsiteY3" fmla="*/ 10015 h 10015"/>
              <a:gd name="connsiteX4" fmla="*/ 0 w 11780"/>
              <a:gd name="connsiteY4" fmla="*/ 0 h 10015"/>
              <a:gd name="connsiteX0" fmla="*/ 0 w 11780"/>
              <a:gd name="connsiteY0" fmla="*/ 0 h 10027"/>
              <a:gd name="connsiteX1" fmla="*/ 11780 w 11780"/>
              <a:gd name="connsiteY1" fmla="*/ 31 h 10027"/>
              <a:gd name="connsiteX2" fmla="*/ 6673 w 11780"/>
              <a:gd name="connsiteY2" fmla="*/ 9985 h 10027"/>
              <a:gd name="connsiteX3" fmla="*/ 5527 w 11780"/>
              <a:gd name="connsiteY3" fmla="*/ 10027 h 10027"/>
              <a:gd name="connsiteX4" fmla="*/ 0 w 11780"/>
              <a:gd name="connsiteY4" fmla="*/ 0 h 10027"/>
              <a:gd name="connsiteX0" fmla="*/ 0 w 11780"/>
              <a:gd name="connsiteY0" fmla="*/ 0 h 10027"/>
              <a:gd name="connsiteX1" fmla="*/ 11780 w 11780"/>
              <a:gd name="connsiteY1" fmla="*/ 31 h 10027"/>
              <a:gd name="connsiteX2" fmla="*/ 6470 w 11780"/>
              <a:gd name="connsiteY2" fmla="*/ 10021 h 10027"/>
              <a:gd name="connsiteX3" fmla="*/ 5527 w 11780"/>
              <a:gd name="connsiteY3" fmla="*/ 10027 h 10027"/>
              <a:gd name="connsiteX4" fmla="*/ 0 w 11780"/>
              <a:gd name="connsiteY4" fmla="*/ 0 h 10027"/>
              <a:gd name="connsiteX0" fmla="*/ 0 w 13073"/>
              <a:gd name="connsiteY0" fmla="*/ 0 h 10027"/>
              <a:gd name="connsiteX1" fmla="*/ 13073 w 13073"/>
              <a:gd name="connsiteY1" fmla="*/ 31 h 10027"/>
              <a:gd name="connsiteX2" fmla="*/ 6470 w 13073"/>
              <a:gd name="connsiteY2" fmla="*/ 10021 h 10027"/>
              <a:gd name="connsiteX3" fmla="*/ 5527 w 13073"/>
              <a:gd name="connsiteY3" fmla="*/ 10027 h 10027"/>
              <a:gd name="connsiteX4" fmla="*/ 0 w 13073"/>
              <a:gd name="connsiteY4" fmla="*/ 0 h 10027"/>
              <a:gd name="connsiteX0" fmla="*/ 0 w 13935"/>
              <a:gd name="connsiteY0" fmla="*/ 0 h 10027"/>
              <a:gd name="connsiteX1" fmla="*/ 13935 w 13935"/>
              <a:gd name="connsiteY1" fmla="*/ 12 h 10027"/>
              <a:gd name="connsiteX2" fmla="*/ 6470 w 13935"/>
              <a:gd name="connsiteY2" fmla="*/ 10021 h 10027"/>
              <a:gd name="connsiteX3" fmla="*/ 5527 w 13935"/>
              <a:gd name="connsiteY3" fmla="*/ 10027 h 10027"/>
              <a:gd name="connsiteX4" fmla="*/ 0 w 13935"/>
              <a:gd name="connsiteY4" fmla="*/ 0 h 10027"/>
              <a:gd name="connsiteX0" fmla="*/ 0 w 14797"/>
              <a:gd name="connsiteY0" fmla="*/ 7 h 10015"/>
              <a:gd name="connsiteX1" fmla="*/ 14797 w 14797"/>
              <a:gd name="connsiteY1" fmla="*/ 0 h 10015"/>
              <a:gd name="connsiteX2" fmla="*/ 7332 w 14797"/>
              <a:gd name="connsiteY2" fmla="*/ 10009 h 10015"/>
              <a:gd name="connsiteX3" fmla="*/ 6389 w 14797"/>
              <a:gd name="connsiteY3" fmla="*/ 10015 h 10015"/>
              <a:gd name="connsiteX4" fmla="*/ 0 w 14797"/>
              <a:gd name="connsiteY4" fmla="*/ 7 h 10015"/>
              <a:gd name="connsiteX0" fmla="*/ 0 w 13152"/>
              <a:gd name="connsiteY0" fmla="*/ 7 h 10015"/>
              <a:gd name="connsiteX1" fmla="*/ 13152 w 13152"/>
              <a:gd name="connsiteY1" fmla="*/ 0 h 10015"/>
              <a:gd name="connsiteX2" fmla="*/ 5687 w 13152"/>
              <a:gd name="connsiteY2" fmla="*/ 10009 h 10015"/>
              <a:gd name="connsiteX3" fmla="*/ 4744 w 13152"/>
              <a:gd name="connsiteY3" fmla="*/ 10015 h 10015"/>
              <a:gd name="connsiteX4" fmla="*/ 0 w 13152"/>
              <a:gd name="connsiteY4" fmla="*/ 7 h 10015"/>
              <a:gd name="connsiteX0" fmla="*/ 0 w 11585"/>
              <a:gd name="connsiteY0" fmla="*/ 26 h 10034"/>
              <a:gd name="connsiteX1" fmla="*/ 11585 w 11585"/>
              <a:gd name="connsiteY1" fmla="*/ 0 h 10034"/>
              <a:gd name="connsiteX2" fmla="*/ 5687 w 11585"/>
              <a:gd name="connsiteY2" fmla="*/ 10028 h 10034"/>
              <a:gd name="connsiteX3" fmla="*/ 4744 w 11585"/>
              <a:gd name="connsiteY3" fmla="*/ 10034 h 10034"/>
              <a:gd name="connsiteX4" fmla="*/ 0 w 11585"/>
              <a:gd name="connsiteY4" fmla="*/ 26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" h="10034">
                <a:moveTo>
                  <a:pt x="0" y="26"/>
                </a:moveTo>
                <a:lnTo>
                  <a:pt x="11585" y="0"/>
                </a:lnTo>
                <a:lnTo>
                  <a:pt x="5687" y="10028"/>
                </a:lnTo>
                <a:lnTo>
                  <a:pt x="4744" y="10034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E6E447A-208B-4DFD-968B-9BA1F161DF97}"/>
              </a:ext>
            </a:extLst>
          </p:cNvPr>
          <p:cNvSpPr txBox="1"/>
          <p:nvPr/>
        </p:nvSpPr>
        <p:spPr>
          <a:xfrm>
            <a:off x="3396809" y="662778"/>
            <a:ext cx="2496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يتراوح سمك 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القشرة الأرضية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ما بين ۱۰ </a:t>
            </a:r>
            <a:r>
              <a:rPr lang="ar-SA" sz="2800" b="1" dirty="0" err="1">
                <a:latin typeface="Arabic Typesetting" panose="03020402040406030203" pitchFamily="66" charset="-78"/>
                <a:cs typeface="+mj-cs"/>
              </a:rPr>
              <a:t>کم</a:t>
            </a:r>
            <a:endParaRPr lang="ar-SA" sz="2800" b="1" dirty="0">
              <a:latin typeface="Arabic Typesetting" panose="03020402040406030203" pitchFamily="66" charset="-78"/>
              <a:cs typeface="+mj-cs"/>
            </a:endParaRP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و60 كم.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9A1A9AE7-909F-4509-B5F3-06CDAC945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7D582B2-60FC-4C21-989A-21975E8B9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382" y="3285074"/>
            <a:ext cx="530600" cy="455398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36ECB39B-BD33-4374-8DF6-250F963F28F8}"/>
              </a:ext>
            </a:extLst>
          </p:cNvPr>
          <p:cNvSpPr/>
          <p:nvPr/>
        </p:nvSpPr>
        <p:spPr>
          <a:xfrm>
            <a:off x="-1481876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DF6FE83-3002-4907-B420-75B7D9FB80EB}"/>
              </a:ext>
            </a:extLst>
          </p:cNvPr>
          <p:cNvSpPr/>
          <p:nvPr/>
        </p:nvSpPr>
        <p:spPr>
          <a:xfrm>
            <a:off x="306257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F62F157-968B-42F2-BA19-00E7356A088E}"/>
              </a:ext>
            </a:extLst>
          </p:cNvPr>
          <p:cNvSpPr txBox="1"/>
          <p:nvPr/>
        </p:nvSpPr>
        <p:spPr>
          <a:xfrm rot="16200000">
            <a:off x="-64210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20CB2BA7-4985-4795-A98C-B0158F972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6BE1A81A-1FF0-433E-81D8-032860A65EF1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21BAAD6-7A66-4E34-A51C-3B2074C4738F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32A21D0-0840-40B4-95CA-EB0EDBD117A5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45342F33-3CA1-4F71-95F0-339E8B84E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20B99DB6-400A-46D4-B5E9-157C3165202F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00D519F1-0E41-4AD3-B67E-ACBE92E9E512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A24A0D0-0FD5-4090-8FDF-73BB60D34BBF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0EE6BE56-CD90-43FF-B713-B12A02EF9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51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7227 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-2.96296E-6 L 2.08333E-7 -0.165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 animBg="1"/>
      <p:bldP spid="96" grpId="0" animBg="1"/>
      <p:bldP spid="99" grpId="0"/>
      <p:bldP spid="100" grpId="0" animBg="1"/>
      <p:bldP spid="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5185" r="12274" b="12037"/>
          <a:stretch/>
        </p:blipFill>
        <p:spPr>
          <a:xfrm>
            <a:off x="1181100" y="603620"/>
            <a:ext cx="9080500" cy="6076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0700" y="2692400"/>
            <a:ext cx="1219200" cy="3048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9897" y="238257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المادة: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1800" y="3635049"/>
            <a:ext cx="313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1CDA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46213" y="3094911"/>
            <a:ext cx="1219200" cy="304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0650" y="3097838"/>
            <a:ext cx="1314450" cy="301873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7527" y="2995784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4493" y="3129365"/>
            <a:ext cx="1314450" cy="301873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0270" y="2945576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العنوان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3013" y="2977418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المعلمة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91150" y="68191"/>
            <a:ext cx="2589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لنشاهد مقطعًا هادفًا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825538">
            <a:off x="7880934" y="3565729"/>
            <a:ext cx="304111" cy="30938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>
            <a:off x="5437656" y="2448742"/>
            <a:ext cx="434308" cy="4418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508563" y="2365947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الدراسات الاجتماعية والمواطنة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66338" y="4525158"/>
            <a:ext cx="2504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الاستاذ احمد الحوت</a:t>
            </a:r>
            <a:endParaRPr lang="en-US" sz="2000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9068" y="5157842"/>
            <a:ext cx="424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الاستاذ احمد الحوت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94301" y="5729774"/>
            <a:ext cx="21843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1441 هـ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91254" y="3623749"/>
            <a:ext cx="17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8FD2F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 المتوسط</a:t>
            </a:r>
            <a:endParaRPr lang="en-US" sz="3600" dirty="0">
              <a:solidFill>
                <a:srgbClr val="8FD2F8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15213" y="3695081"/>
            <a:ext cx="257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55BFCB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9C336-2839-4CE1-BB2A-3E1CC4551F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27" y="1617362"/>
            <a:ext cx="3000794" cy="5182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483946">
            <a:off x="11527517" y="1597733"/>
            <a:ext cx="452673" cy="4605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10846592" y="1102806"/>
            <a:ext cx="452673" cy="4605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D41920-E664-4443-8763-F5CE87090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759210">
            <a:off x="11401515" y="843065"/>
            <a:ext cx="452673" cy="4605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7AF383-F17C-406B-A932-B97C0B2E8B00}"/>
              </a:ext>
            </a:extLst>
          </p:cNvPr>
          <p:cNvSpPr txBox="1"/>
          <p:nvPr/>
        </p:nvSpPr>
        <p:spPr>
          <a:xfrm>
            <a:off x="7839871" y="4515467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المخرج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2E1DEE-E019-4C71-A631-60D9AC55703C}"/>
              </a:ext>
            </a:extLst>
          </p:cNvPr>
          <p:cNvSpPr txBox="1"/>
          <p:nvPr/>
        </p:nvSpPr>
        <p:spPr>
          <a:xfrm>
            <a:off x="7839871" y="515784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كاميرا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B7BFEE-1B40-439D-9CA0-EE34A85D8F8F}"/>
              </a:ext>
            </a:extLst>
          </p:cNvPr>
          <p:cNvSpPr txBox="1"/>
          <p:nvPr/>
        </p:nvSpPr>
        <p:spPr>
          <a:xfrm>
            <a:off x="7888012" y="5802633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88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327226" y="2337441"/>
            <a:ext cx="864774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932752" y="3194734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19F86F-9303-408A-A8C2-CC143FC394C7}"/>
              </a:ext>
            </a:extLst>
          </p:cNvPr>
          <p:cNvSpPr/>
          <p:nvPr/>
        </p:nvSpPr>
        <p:spPr>
          <a:xfrm>
            <a:off x="1330364" y="0"/>
            <a:ext cx="1031572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0896D57-FA73-4D79-8F9E-C921467CBE7E}"/>
              </a:ext>
            </a:extLst>
          </p:cNvPr>
          <p:cNvSpPr/>
          <p:nvPr/>
        </p:nvSpPr>
        <p:spPr>
          <a:xfrm>
            <a:off x="10945348" y="2337441"/>
            <a:ext cx="70073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D11D45-D8C7-4125-AB03-87CD31070748}"/>
              </a:ext>
            </a:extLst>
          </p:cNvPr>
          <p:cNvSpPr txBox="1"/>
          <p:nvPr/>
        </p:nvSpPr>
        <p:spPr>
          <a:xfrm rot="16200000">
            <a:off x="9781256" y="329149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B55D773-E1FA-4A1C-8C8F-284C133D6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AD6C39-21FD-4983-8A98-0F44D728F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382" y="3285074"/>
            <a:ext cx="530600" cy="45539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E02738E-9BA0-4379-92CE-9C57FB9D33DB}"/>
              </a:ext>
            </a:extLst>
          </p:cNvPr>
          <p:cNvSpPr/>
          <p:nvPr/>
        </p:nvSpPr>
        <p:spPr>
          <a:xfrm>
            <a:off x="-1481876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07E56C7-E747-4925-B89E-EA33CD423DC6}"/>
              </a:ext>
            </a:extLst>
          </p:cNvPr>
          <p:cNvSpPr/>
          <p:nvPr/>
        </p:nvSpPr>
        <p:spPr>
          <a:xfrm>
            <a:off x="306257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84C42E-4B9B-40BE-A3C9-ADFF93F995C8}"/>
              </a:ext>
            </a:extLst>
          </p:cNvPr>
          <p:cNvSpPr txBox="1"/>
          <p:nvPr/>
        </p:nvSpPr>
        <p:spPr>
          <a:xfrm rot="16200000">
            <a:off x="-64210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A725A09-F886-4F98-9A4A-DCC58846A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3ED9601-0027-45DE-8AC4-1440AD787E04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B36E298-8A20-4123-8DD9-E50E0068ACFC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672357-BE35-450A-9A42-9BEAA04DA84E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86016FC-F00D-4007-874B-B35C3F2FC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F17406-1DF7-402C-BE9B-780A79641769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AA11654-6081-48BD-9E6D-C91A3BAAC51C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BD346B-A645-4063-BDDF-1D5D7B4F8434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4997978-0391-4807-A6DE-F7CA2FB17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525A7D76-4E96-4E0E-A5C8-70540829D50F}"/>
              </a:ext>
            </a:extLst>
          </p:cNvPr>
          <p:cNvSpPr/>
          <p:nvPr/>
        </p:nvSpPr>
        <p:spPr>
          <a:xfrm rot="16200000">
            <a:off x="4328263" y="-1921658"/>
            <a:ext cx="1312389" cy="4846213"/>
          </a:xfrm>
          <a:prstGeom prst="flowChartAlternateProcess">
            <a:avLst/>
          </a:prstGeom>
          <a:solidFill>
            <a:srgbClr val="52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E88BE2-1311-4126-B05D-B9CEBF015F5D}"/>
              </a:ext>
            </a:extLst>
          </p:cNvPr>
          <p:cNvSpPr txBox="1"/>
          <p:nvPr/>
        </p:nvSpPr>
        <p:spPr>
          <a:xfrm>
            <a:off x="252477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بطاقة:  شاهدي ودوني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 واحدة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884B128-A52A-4BD1-B6CD-8D09D6106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6866218" y="-78731"/>
            <a:ext cx="524659" cy="1090349"/>
          </a:xfrm>
          <a:prstGeom prst="rect">
            <a:avLst/>
          </a:prstGeom>
        </p:spPr>
      </p:pic>
      <p:pic>
        <p:nvPicPr>
          <p:cNvPr id="61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94EC9AAF-A9CB-431C-A692-4A522FDDC4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31463"/>
          <a:stretch/>
        </p:blipFill>
        <p:spPr>
          <a:xfrm>
            <a:off x="8654254" y="172064"/>
            <a:ext cx="2288439" cy="1679108"/>
          </a:xfrm>
          <a:prstGeom prst="ellipse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522657A-0AAE-4281-8DE0-596F1097B4FB}"/>
              </a:ext>
            </a:extLst>
          </p:cNvPr>
          <p:cNvSpPr txBox="1"/>
          <p:nvPr/>
        </p:nvSpPr>
        <p:spPr>
          <a:xfrm>
            <a:off x="8072794" y="3269588"/>
            <a:ext cx="2340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بعد مشاهدة المقطع السابق، دوني أكبر قدر من الحقائق والأفكار، تساؤلاتكِ إن وجدت بالإضافة إلى رأيكِ وتعليقكِ على ما شاهدته.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CFDF534-2A46-49E4-A8EA-3A866E8D8F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3435" b="9652"/>
          <a:stretch/>
        </p:blipFill>
        <p:spPr>
          <a:xfrm>
            <a:off x="9652959" y="2175910"/>
            <a:ext cx="1014447" cy="107156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A5A5F05-7615-4D6B-8BA8-307C08D8BE93}"/>
              </a:ext>
            </a:extLst>
          </p:cNvPr>
          <p:cNvSpPr txBox="1"/>
          <p:nvPr/>
        </p:nvSpPr>
        <p:spPr>
          <a:xfrm>
            <a:off x="7753330" y="2458379"/>
            <a:ext cx="234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F6502"/>
                </a:solidFill>
                <a:latin typeface="Arabic Typesetting" panose="03020402040406030203" pitchFamily="66" charset="-78"/>
                <a:cs typeface="+mj-cs"/>
              </a:rPr>
              <a:t>الخطوات: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E26D063-CE2A-4872-9234-5E73BB38F0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21" y="1412383"/>
            <a:ext cx="6101947" cy="508872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9CB3E78-1B97-40F2-8B97-F765B45A30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0"/>
          <a:stretch/>
        </p:blipFill>
        <p:spPr>
          <a:xfrm rot="870393">
            <a:off x="4532295" y="4490063"/>
            <a:ext cx="1849668" cy="13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79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327226" y="2337441"/>
            <a:ext cx="864774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932752" y="3194734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19F86F-9303-408A-A8C2-CC143FC394C7}"/>
              </a:ext>
            </a:extLst>
          </p:cNvPr>
          <p:cNvSpPr/>
          <p:nvPr/>
        </p:nvSpPr>
        <p:spPr>
          <a:xfrm>
            <a:off x="1330364" y="0"/>
            <a:ext cx="1031572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0896D57-FA73-4D79-8F9E-C921467CBE7E}"/>
              </a:ext>
            </a:extLst>
          </p:cNvPr>
          <p:cNvSpPr/>
          <p:nvPr/>
        </p:nvSpPr>
        <p:spPr>
          <a:xfrm>
            <a:off x="10945348" y="2337441"/>
            <a:ext cx="70073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D11D45-D8C7-4125-AB03-87CD31070748}"/>
              </a:ext>
            </a:extLst>
          </p:cNvPr>
          <p:cNvSpPr txBox="1"/>
          <p:nvPr/>
        </p:nvSpPr>
        <p:spPr>
          <a:xfrm rot="16200000">
            <a:off x="9781256" y="329149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B55D773-E1FA-4A1C-8C8F-284C133D6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AD6C39-21FD-4983-8A98-0F44D728F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382" y="3285074"/>
            <a:ext cx="530600" cy="45539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E02738E-9BA0-4379-92CE-9C57FB9D33DB}"/>
              </a:ext>
            </a:extLst>
          </p:cNvPr>
          <p:cNvSpPr/>
          <p:nvPr/>
        </p:nvSpPr>
        <p:spPr>
          <a:xfrm>
            <a:off x="-1481876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07E56C7-E747-4925-B89E-EA33CD423DC6}"/>
              </a:ext>
            </a:extLst>
          </p:cNvPr>
          <p:cNvSpPr/>
          <p:nvPr/>
        </p:nvSpPr>
        <p:spPr>
          <a:xfrm>
            <a:off x="306257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84C42E-4B9B-40BE-A3C9-ADFF93F995C8}"/>
              </a:ext>
            </a:extLst>
          </p:cNvPr>
          <p:cNvSpPr txBox="1"/>
          <p:nvPr/>
        </p:nvSpPr>
        <p:spPr>
          <a:xfrm rot="16200000">
            <a:off x="-64210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A725A09-F886-4F98-9A4A-DCC58846A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3ED9601-0027-45DE-8AC4-1440AD787E04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B36E298-8A20-4123-8DD9-E50E0068ACFC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672357-BE35-450A-9A42-9BEAA04DA84E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86016FC-F00D-4007-874B-B35C3F2FC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F17406-1DF7-402C-BE9B-780A79641769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AA11654-6081-48BD-9E6D-C91A3BAAC51C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BD346B-A645-4063-BDDF-1D5D7B4F8434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4997978-0391-4807-A6DE-F7CA2FB17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9BCEEB5C-58E1-48BD-8BC8-96166FEB7CA6}"/>
              </a:ext>
            </a:extLst>
          </p:cNvPr>
          <p:cNvSpPr/>
          <p:nvPr/>
        </p:nvSpPr>
        <p:spPr>
          <a:xfrm rot="16200000">
            <a:off x="4328263" y="-1921658"/>
            <a:ext cx="1312389" cy="4846213"/>
          </a:xfrm>
          <a:prstGeom prst="flowChartAlternateProcess">
            <a:avLst/>
          </a:prstGeom>
          <a:solidFill>
            <a:srgbClr val="52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9E7A3A-D857-437C-883F-316570F018C8}"/>
              </a:ext>
            </a:extLst>
          </p:cNvPr>
          <p:cNvSpPr txBox="1"/>
          <p:nvPr/>
        </p:nvSpPr>
        <p:spPr>
          <a:xfrm>
            <a:off x="252477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بطاقة:  شاهد ودون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 واحدة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3053AFB-9BF3-4716-8777-92B0137D30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6866218" y="-78731"/>
            <a:ext cx="524659" cy="1090349"/>
          </a:xfrm>
          <a:prstGeom prst="rect">
            <a:avLst/>
          </a:prstGeom>
        </p:spPr>
      </p:pic>
      <p:pic>
        <p:nvPicPr>
          <p:cNvPr id="61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42459BCD-F519-4D6C-8106-C628B37DE4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31463"/>
          <a:stretch/>
        </p:blipFill>
        <p:spPr>
          <a:xfrm>
            <a:off x="8654254" y="172064"/>
            <a:ext cx="2288439" cy="1679108"/>
          </a:xfrm>
          <a:prstGeom prst="ellipse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A7B04C6-FF19-41B6-B0F0-558E8E9ECC96}"/>
              </a:ext>
            </a:extLst>
          </p:cNvPr>
          <p:cNvSpPr txBox="1"/>
          <p:nvPr/>
        </p:nvSpPr>
        <p:spPr>
          <a:xfrm>
            <a:off x="8172186" y="3100785"/>
            <a:ext cx="2340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بعد مشاهدة المقطع السابق، دون أكبر قدر من الحقائق والأفكار، تساؤلاتك إن وجدت بالإضافة إلى رأيك وتعليقك على ما شاهدته.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5D22A5C-5D45-428C-831D-29958E2B97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3435" b="9652"/>
          <a:stretch/>
        </p:blipFill>
        <p:spPr>
          <a:xfrm>
            <a:off x="9752351" y="1977127"/>
            <a:ext cx="1014447" cy="107156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CFBCD3F-215D-4FBA-BA0E-7472CAFCCC7D}"/>
              </a:ext>
            </a:extLst>
          </p:cNvPr>
          <p:cNvSpPr txBox="1"/>
          <p:nvPr/>
        </p:nvSpPr>
        <p:spPr>
          <a:xfrm>
            <a:off x="7852722" y="2259596"/>
            <a:ext cx="234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F6502"/>
                </a:solidFill>
                <a:latin typeface="Arabic Typesetting" panose="03020402040406030203" pitchFamily="66" charset="-78"/>
                <a:cs typeface="+mj-cs"/>
              </a:rPr>
              <a:t>الخطوات: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D8655EE-0E86-4BA9-8CFA-EDE6B93BA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96" y="1431659"/>
            <a:ext cx="5872382" cy="514364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D1D91D6-67FD-4767-8FC9-AE33424B12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6" r="41962" b="68614"/>
          <a:stretch/>
        </p:blipFill>
        <p:spPr>
          <a:xfrm rot="829937">
            <a:off x="4812066" y="4486097"/>
            <a:ext cx="1418406" cy="1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36708" cy="6858000"/>
            <a:chOff x="-290920" y="0"/>
            <a:chExt cx="12536708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20818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28186" cy="6858000"/>
            <a:chOff x="213096" y="0"/>
            <a:chExt cx="1152818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56399"/>
              <a:ext cx="259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079FD4E-778D-428A-B08F-1B97893971C7}"/>
              </a:ext>
            </a:extLst>
          </p:cNvPr>
          <p:cNvSpPr/>
          <p:nvPr/>
        </p:nvSpPr>
        <p:spPr>
          <a:xfrm>
            <a:off x="427907" y="0"/>
            <a:ext cx="107173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7DB4514-65BA-420D-BBB3-CCF0A5B397CB}"/>
              </a:ext>
            </a:extLst>
          </p:cNvPr>
          <p:cNvSpPr/>
          <p:nvPr/>
        </p:nvSpPr>
        <p:spPr>
          <a:xfrm>
            <a:off x="10367237" y="2337440"/>
            <a:ext cx="798769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6CE46E-7143-4535-BF09-36D36B082851}"/>
              </a:ext>
            </a:extLst>
          </p:cNvPr>
          <p:cNvSpPr txBox="1"/>
          <p:nvPr/>
        </p:nvSpPr>
        <p:spPr>
          <a:xfrm rot="16200000">
            <a:off x="9624637" y="3229504"/>
            <a:ext cx="25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191A8F0-17AD-4F87-A919-CDFD9A57248A}"/>
              </a:ext>
            </a:extLst>
          </p:cNvPr>
          <p:cNvSpPr/>
          <p:nvPr/>
        </p:nvSpPr>
        <p:spPr>
          <a:xfrm>
            <a:off x="10764982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02C365-C403-4244-BC88-EF92DDFECBBA}"/>
              </a:ext>
            </a:extLst>
          </p:cNvPr>
          <p:cNvSpPr/>
          <p:nvPr/>
        </p:nvSpPr>
        <p:spPr>
          <a:xfrm>
            <a:off x="5506278" y="141067"/>
            <a:ext cx="5715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1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تتكون الأرض من ثلاث طبقات رئيسية 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7E524F-E459-45EF-91A6-9E2FAF20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018FFA-373F-4CF1-89B4-9A37AE536610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D42090-81AE-4D3D-89D3-BE7DEBDCE036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5F7A0-C890-4D2D-A5D8-5D08B3EB3F56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560D81-D2F0-4BAD-BC96-59FB0E869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F6C3D19-1AEC-4F0C-8383-B0B9B75FB580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1BD1C63-DF8A-4330-BF7D-BB9D3E6C43A3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2F0459-28AA-4073-AF5C-F7F6D88E161C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BC0C9D-B624-459B-800B-C42313727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C24CD-8D27-4BE5-89D6-C623DD8D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52" y="1280533"/>
            <a:ext cx="6134100" cy="4905375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D0AFE4C-656F-4F33-B1D2-1DF4384F39DB}"/>
              </a:ext>
            </a:extLst>
          </p:cNvPr>
          <p:cNvSpPr>
            <a:spLocks/>
          </p:cNvSpPr>
          <p:nvPr/>
        </p:nvSpPr>
        <p:spPr bwMode="auto">
          <a:xfrm>
            <a:off x="1344933" y="363378"/>
            <a:ext cx="2533306" cy="781324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5C17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2F73D7-045D-4A0F-A20F-B94D25A226D9}"/>
              </a:ext>
            </a:extLst>
          </p:cNvPr>
          <p:cNvSpPr/>
          <p:nvPr/>
        </p:nvSpPr>
        <p:spPr>
          <a:xfrm>
            <a:off x="1426578" y="500390"/>
            <a:ext cx="2328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rabic Typesetting" panose="03020402040406030203" pitchFamily="66" charset="-78"/>
                <a:cs typeface="+mj-cs"/>
              </a:rPr>
              <a:t>طبقة الستار</a:t>
            </a:r>
            <a:endParaRPr lang="en-US" sz="2800" b="1" dirty="0">
              <a:solidFill>
                <a:schemeClr val="bg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67" name="Freeform 295">
            <a:extLst>
              <a:ext uri="{FF2B5EF4-FFF2-40B4-BE49-F238E27FC236}">
                <a16:creationId xmlns:a16="http://schemas.microsoft.com/office/drawing/2014/main" id="{E6A5B585-E716-4CF4-8893-5E50D874B12C}"/>
              </a:ext>
            </a:extLst>
          </p:cNvPr>
          <p:cNvSpPr>
            <a:spLocks/>
          </p:cNvSpPr>
          <p:nvPr/>
        </p:nvSpPr>
        <p:spPr bwMode="auto">
          <a:xfrm rot="6017353">
            <a:off x="1961484" y="1320335"/>
            <a:ext cx="1146088" cy="805707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rgbClr val="5C171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C52AC89-599A-44AB-ABD7-3B04FCA69423}"/>
              </a:ext>
            </a:extLst>
          </p:cNvPr>
          <p:cNvSpPr>
            <a:spLocks/>
          </p:cNvSpPr>
          <p:nvPr/>
        </p:nvSpPr>
        <p:spPr bwMode="auto">
          <a:xfrm>
            <a:off x="973894" y="5542807"/>
            <a:ext cx="2877390" cy="762197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0626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4755FC-1F07-456F-9B46-BC9FDBC4EEF4}"/>
              </a:ext>
            </a:extLst>
          </p:cNvPr>
          <p:cNvSpPr/>
          <p:nvPr/>
        </p:nvSpPr>
        <p:spPr>
          <a:xfrm>
            <a:off x="993547" y="5725981"/>
            <a:ext cx="2776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rabic Typesetting" panose="03020402040406030203" pitchFamily="66" charset="-78"/>
                <a:cs typeface="+mj-cs"/>
              </a:rPr>
              <a:t> طبقة القشرة الأرضية</a:t>
            </a:r>
            <a:endParaRPr lang="en-US" sz="2800" b="1" dirty="0">
              <a:solidFill>
                <a:schemeClr val="bg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70" name="Freeform 295">
            <a:extLst>
              <a:ext uri="{FF2B5EF4-FFF2-40B4-BE49-F238E27FC236}">
                <a16:creationId xmlns:a16="http://schemas.microsoft.com/office/drawing/2014/main" id="{04316A2F-0F70-4B73-9C13-1BB28027CCEA}"/>
              </a:ext>
            </a:extLst>
          </p:cNvPr>
          <p:cNvSpPr>
            <a:spLocks/>
          </p:cNvSpPr>
          <p:nvPr/>
        </p:nvSpPr>
        <p:spPr bwMode="auto">
          <a:xfrm rot="872934">
            <a:off x="2390226" y="5003306"/>
            <a:ext cx="1127691" cy="692286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rgbClr val="0626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38FC37-41BB-49C9-A3E4-4AB9F09F02EB}"/>
              </a:ext>
            </a:extLst>
          </p:cNvPr>
          <p:cNvSpPr>
            <a:spLocks/>
          </p:cNvSpPr>
          <p:nvPr/>
        </p:nvSpPr>
        <p:spPr bwMode="auto">
          <a:xfrm>
            <a:off x="6678487" y="1678460"/>
            <a:ext cx="3226715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A9B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A14BE46-6627-454F-B9B1-61B1E6839C84}"/>
              </a:ext>
            </a:extLst>
          </p:cNvPr>
          <p:cNvSpPr/>
          <p:nvPr/>
        </p:nvSpPr>
        <p:spPr>
          <a:xfrm>
            <a:off x="6760133" y="1815472"/>
            <a:ext cx="2861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rabic Typesetting" panose="03020402040406030203" pitchFamily="66" charset="-78"/>
                <a:cs typeface="+mj-cs"/>
              </a:rPr>
              <a:t>طبقة النواة</a:t>
            </a:r>
            <a:endParaRPr lang="en-US" sz="2800" b="1" dirty="0">
              <a:solidFill>
                <a:schemeClr val="bg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73" name="Freeform 295">
            <a:extLst>
              <a:ext uri="{FF2B5EF4-FFF2-40B4-BE49-F238E27FC236}">
                <a16:creationId xmlns:a16="http://schemas.microsoft.com/office/drawing/2014/main" id="{ECF60C9D-49BF-4324-8972-AA746A19EF0A}"/>
              </a:ext>
            </a:extLst>
          </p:cNvPr>
          <p:cNvSpPr>
            <a:spLocks/>
          </p:cNvSpPr>
          <p:nvPr/>
        </p:nvSpPr>
        <p:spPr bwMode="auto">
          <a:xfrm rot="11008366">
            <a:off x="5515924" y="2199750"/>
            <a:ext cx="1210918" cy="1135877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rgbClr val="FA9B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466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36708" cy="6858000"/>
            <a:chOff x="-290920" y="0"/>
            <a:chExt cx="12536708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20818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28186" cy="6858000"/>
            <a:chOff x="213096" y="0"/>
            <a:chExt cx="1152818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56399"/>
              <a:ext cx="259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079FD4E-778D-428A-B08F-1B97893971C7}"/>
              </a:ext>
            </a:extLst>
          </p:cNvPr>
          <p:cNvSpPr/>
          <p:nvPr/>
        </p:nvSpPr>
        <p:spPr>
          <a:xfrm>
            <a:off x="427907" y="0"/>
            <a:ext cx="1071731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7E524F-E459-45EF-91A6-9E2FAF20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018FFA-373F-4CF1-89B4-9A37AE536610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D42090-81AE-4D3D-89D3-BE7DEBDCE036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5F7A0-C890-4D2D-A5D8-5D08B3EB3F56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560D81-D2F0-4BAD-BC96-59FB0E869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F6C3D19-1AEC-4F0C-8383-B0B9B75FB580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1BD1C63-DF8A-4330-BF7D-BB9D3E6C43A3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2F0459-28AA-4073-AF5C-F7F6D88E161C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BC0C9D-B624-459B-800B-C42313727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D89A3-B14F-4C02-8D81-98665ADE5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6" y="8379"/>
            <a:ext cx="10267325" cy="6858000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7DB4514-65BA-420D-BBB3-CCF0A5B397CB}"/>
              </a:ext>
            </a:extLst>
          </p:cNvPr>
          <p:cNvSpPr/>
          <p:nvPr/>
        </p:nvSpPr>
        <p:spPr>
          <a:xfrm>
            <a:off x="10367237" y="2337440"/>
            <a:ext cx="798769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6CE46E-7143-4535-BF09-36D36B082851}"/>
              </a:ext>
            </a:extLst>
          </p:cNvPr>
          <p:cNvSpPr txBox="1"/>
          <p:nvPr/>
        </p:nvSpPr>
        <p:spPr>
          <a:xfrm rot="16200000">
            <a:off x="9624637" y="3229504"/>
            <a:ext cx="25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191A8F0-17AD-4F87-A919-CDFD9A57248A}"/>
              </a:ext>
            </a:extLst>
          </p:cNvPr>
          <p:cNvSpPr/>
          <p:nvPr/>
        </p:nvSpPr>
        <p:spPr>
          <a:xfrm>
            <a:off x="10764982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02C365-C403-4244-BC88-EF92DDFECBBA}"/>
              </a:ext>
            </a:extLst>
          </p:cNvPr>
          <p:cNvSpPr/>
          <p:nvPr/>
        </p:nvSpPr>
        <p:spPr>
          <a:xfrm>
            <a:off x="6827077" y="107201"/>
            <a:ext cx="5715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1"/>
                </a:solidFill>
                <a:highlight>
                  <a:srgbClr val="FF0000"/>
                </a:highlight>
                <a:latin typeface="Arabic Typesetting" panose="03020402040406030203" pitchFamily="66" charset="-78"/>
                <a:cs typeface="Times New Roman" panose="02020603050405020304" pitchFamily="18" charset="0"/>
              </a:rPr>
              <a:t>1- طبقة القشرة الأرضية</a:t>
            </a:r>
          </a:p>
        </p:txBody>
      </p:sp>
      <p:sp>
        <p:nvSpPr>
          <p:cNvPr id="70" name="Freeform 295">
            <a:extLst>
              <a:ext uri="{FF2B5EF4-FFF2-40B4-BE49-F238E27FC236}">
                <a16:creationId xmlns:a16="http://schemas.microsoft.com/office/drawing/2014/main" id="{04316A2F-0F70-4B73-9C13-1BB28027CCEA}"/>
              </a:ext>
            </a:extLst>
          </p:cNvPr>
          <p:cNvSpPr>
            <a:spLocks/>
          </p:cNvSpPr>
          <p:nvPr/>
        </p:nvSpPr>
        <p:spPr bwMode="auto">
          <a:xfrm rot="872934">
            <a:off x="5406835" y="1679575"/>
            <a:ext cx="2172497" cy="1791169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rgbClr val="6550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E2789A8-BE91-4C82-B8D3-3E9EC75E13C9}"/>
              </a:ext>
            </a:extLst>
          </p:cNvPr>
          <p:cNvSpPr/>
          <p:nvPr/>
        </p:nvSpPr>
        <p:spPr>
          <a:xfrm>
            <a:off x="3253090" y="424692"/>
            <a:ext cx="2264541" cy="1186431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D0AFE4C-656F-4F33-B1D2-1DF4384F39DB}"/>
              </a:ext>
            </a:extLst>
          </p:cNvPr>
          <p:cNvSpPr>
            <a:spLocks/>
          </p:cNvSpPr>
          <p:nvPr/>
        </p:nvSpPr>
        <p:spPr bwMode="auto">
          <a:xfrm>
            <a:off x="3178848" y="373606"/>
            <a:ext cx="2418166" cy="132853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2F73D7-045D-4A0F-A20F-B94D25A226D9}"/>
              </a:ext>
            </a:extLst>
          </p:cNvPr>
          <p:cNvSpPr/>
          <p:nvPr/>
        </p:nvSpPr>
        <p:spPr>
          <a:xfrm>
            <a:off x="3127637" y="573052"/>
            <a:ext cx="2264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F0000"/>
                </a:highlight>
                <a:latin typeface="Arabic Typesetting" panose="03020402040406030203" pitchFamily="66" charset="-78"/>
                <a:cs typeface="+mj-cs"/>
              </a:rPr>
              <a:t>درجة الحرارة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 نحو ۲۲</a:t>
            </a:r>
            <a:r>
              <a:rPr lang="en-US" sz="2800" b="1" dirty="0">
                <a:latin typeface="Arabic Typesetting" panose="03020402040406030203" pitchFamily="66" charset="-78"/>
                <a:cs typeface="+mj-cs"/>
              </a:rPr>
              <a:t>º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م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39" name="Rectangle: Diagonal Corners Rounded 38">
            <a:extLst>
              <a:ext uri="{FF2B5EF4-FFF2-40B4-BE49-F238E27FC236}">
                <a16:creationId xmlns:a16="http://schemas.microsoft.com/office/drawing/2014/main" id="{DF719521-64EF-4685-9288-664D494DDE7E}"/>
              </a:ext>
            </a:extLst>
          </p:cNvPr>
          <p:cNvSpPr/>
          <p:nvPr/>
        </p:nvSpPr>
        <p:spPr>
          <a:xfrm>
            <a:off x="3190016" y="1897023"/>
            <a:ext cx="2257744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38FC37-41BB-49C9-A3E4-4AB9F09F02EB}"/>
              </a:ext>
            </a:extLst>
          </p:cNvPr>
          <p:cNvSpPr>
            <a:spLocks/>
          </p:cNvSpPr>
          <p:nvPr/>
        </p:nvSpPr>
        <p:spPr bwMode="auto">
          <a:xfrm>
            <a:off x="3117714" y="1868196"/>
            <a:ext cx="2418166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A9B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A14BE46-6627-454F-B9B1-61B1E6839C84}"/>
              </a:ext>
            </a:extLst>
          </p:cNvPr>
          <p:cNvSpPr/>
          <p:nvPr/>
        </p:nvSpPr>
        <p:spPr>
          <a:xfrm>
            <a:off x="3199359" y="2005208"/>
            <a:ext cx="212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A9B2E"/>
                </a:highlight>
                <a:latin typeface="Arabic Typesetting" panose="03020402040406030203" pitchFamily="66" charset="-78"/>
                <a:cs typeface="+mj-cs"/>
              </a:rPr>
              <a:t>الحالة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 صلبة 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0" name="Rectangle: Diagonal Corners Rounded 39">
            <a:extLst>
              <a:ext uri="{FF2B5EF4-FFF2-40B4-BE49-F238E27FC236}">
                <a16:creationId xmlns:a16="http://schemas.microsoft.com/office/drawing/2014/main" id="{D6DC708A-C94B-4955-93DC-397043FE7D71}"/>
              </a:ext>
            </a:extLst>
          </p:cNvPr>
          <p:cNvSpPr/>
          <p:nvPr/>
        </p:nvSpPr>
        <p:spPr>
          <a:xfrm>
            <a:off x="3475642" y="2938830"/>
            <a:ext cx="1706255" cy="680615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C52AC89-599A-44AB-ABD7-3B04FCA69423}"/>
              </a:ext>
            </a:extLst>
          </p:cNvPr>
          <p:cNvSpPr>
            <a:spLocks/>
          </p:cNvSpPr>
          <p:nvPr/>
        </p:nvSpPr>
        <p:spPr bwMode="auto">
          <a:xfrm>
            <a:off x="3351193" y="2926701"/>
            <a:ext cx="1938121" cy="762197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0626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4755FC-1F07-456F-9B46-BC9FDBC4EEF4}"/>
              </a:ext>
            </a:extLst>
          </p:cNvPr>
          <p:cNvSpPr/>
          <p:nvPr/>
        </p:nvSpPr>
        <p:spPr>
          <a:xfrm>
            <a:off x="3320047" y="3059076"/>
            <a:ext cx="1980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التركيب: 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1" name="Freeform 295">
            <a:extLst>
              <a:ext uri="{FF2B5EF4-FFF2-40B4-BE49-F238E27FC236}">
                <a16:creationId xmlns:a16="http://schemas.microsoft.com/office/drawing/2014/main" id="{AD5F773D-100B-46BD-9778-83D6DA7D5228}"/>
              </a:ext>
            </a:extLst>
          </p:cNvPr>
          <p:cNvSpPr>
            <a:spLocks/>
          </p:cNvSpPr>
          <p:nvPr/>
        </p:nvSpPr>
        <p:spPr bwMode="auto">
          <a:xfrm rot="3775053">
            <a:off x="5422366" y="3160352"/>
            <a:ext cx="2172497" cy="1791169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2" name="Rectangle: Diagonal Corners Rounded 41">
            <a:extLst>
              <a:ext uri="{FF2B5EF4-FFF2-40B4-BE49-F238E27FC236}">
                <a16:creationId xmlns:a16="http://schemas.microsoft.com/office/drawing/2014/main" id="{09688046-60F3-4F07-B5AA-BE6E7C1A1F09}"/>
              </a:ext>
            </a:extLst>
          </p:cNvPr>
          <p:cNvSpPr/>
          <p:nvPr/>
        </p:nvSpPr>
        <p:spPr>
          <a:xfrm>
            <a:off x="6999878" y="702008"/>
            <a:ext cx="2847450" cy="1026176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414D311-9B70-49D7-A491-BB9E1E104E7D}"/>
              </a:ext>
            </a:extLst>
          </p:cNvPr>
          <p:cNvSpPr>
            <a:spLocks/>
          </p:cNvSpPr>
          <p:nvPr/>
        </p:nvSpPr>
        <p:spPr bwMode="auto">
          <a:xfrm>
            <a:off x="6875429" y="689879"/>
            <a:ext cx="3234395" cy="114917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65504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E9BDD9-4B29-484E-BAC7-C0BEBFB31A23}"/>
              </a:ext>
            </a:extLst>
          </p:cNvPr>
          <p:cNvSpPr/>
          <p:nvPr/>
        </p:nvSpPr>
        <p:spPr>
          <a:xfrm>
            <a:off x="6895081" y="822254"/>
            <a:ext cx="30644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القشرة </a:t>
            </a:r>
            <a:r>
              <a:rPr lang="ar-SA" sz="2800" b="1" dirty="0">
                <a:highlight>
                  <a:srgbClr val="C3B19C"/>
                </a:highlight>
                <a:latin typeface="Arabic Typesetting" panose="03020402040406030203" pitchFamily="66" charset="-78"/>
                <a:cs typeface="+mj-cs"/>
              </a:rPr>
              <a:t>القارية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، </a:t>
            </a:r>
            <a:r>
              <a:rPr lang="ar-SA" sz="2800" b="1" dirty="0">
                <a:highlight>
                  <a:srgbClr val="FFFF00"/>
                </a:highlight>
                <a:latin typeface="Arabic Typesetting" panose="03020402040406030203" pitchFamily="66" charset="-78"/>
                <a:cs typeface="+mj-cs"/>
              </a:rPr>
              <a:t>السيال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</a:t>
            </a:r>
          </a:p>
          <a:p>
            <a:pPr algn="ctr" rtl="1"/>
            <a:r>
              <a:rPr lang="ar-SA" sz="2400" b="1" dirty="0">
                <a:latin typeface="Arabic Typesetting" panose="03020402040406030203" pitchFamily="66" charset="-78"/>
                <a:cs typeface="+mj-cs"/>
              </a:rPr>
              <a:t>تبلغ سماكتها ۸ إلى ۷۰ كم.</a:t>
            </a:r>
          </a:p>
        </p:txBody>
      </p:sp>
      <p:sp>
        <p:nvSpPr>
          <p:cNvPr id="76" name="Rectangle: Diagonal Corners Rounded 75">
            <a:extLst>
              <a:ext uri="{FF2B5EF4-FFF2-40B4-BE49-F238E27FC236}">
                <a16:creationId xmlns:a16="http://schemas.microsoft.com/office/drawing/2014/main" id="{B8CC1129-BDE3-4D98-9439-9E376E8A8865}"/>
              </a:ext>
            </a:extLst>
          </p:cNvPr>
          <p:cNvSpPr/>
          <p:nvPr/>
        </p:nvSpPr>
        <p:spPr>
          <a:xfrm>
            <a:off x="6917826" y="5031562"/>
            <a:ext cx="3086673" cy="1026176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4C37C7F-45E6-4718-9F9A-1CB271A0229F}"/>
              </a:ext>
            </a:extLst>
          </p:cNvPr>
          <p:cNvSpPr>
            <a:spLocks/>
          </p:cNvSpPr>
          <p:nvPr/>
        </p:nvSpPr>
        <p:spPr bwMode="auto">
          <a:xfrm>
            <a:off x="6793378" y="5019433"/>
            <a:ext cx="3506127" cy="114917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9DC3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620DE3-CE67-438A-B65F-99AACE3FD914}"/>
              </a:ext>
            </a:extLst>
          </p:cNvPr>
          <p:cNvSpPr/>
          <p:nvPr/>
        </p:nvSpPr>
        <p:spPr>
          <a:xfrm>
            <a:off x="6863829" y="5151808"/>
            <a:ext cx="32147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القشرة </a:t>
            </a:r>
            <a:r>
              <a:rPr lang="ar-SA" sz="2800" b="1" dirty="0">
                <a:highlight>
                  <a:srgbClr val="1E9AD5"/>
                </a:highlight>
                <a:latin typeface="Arabic Typesetting" panose="03020402040406030203" pitchFamily="66" charset="-78"/>
                <a:cs typeface="+mj-cs"/>
              </a:rPr>
              <a:t>المحيطية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، </a:t>
            </a:r>
            <a:r>
              <a:rPr lang="ar-SA" sz="2800" b="1" dirty="0" err="1">
                <a:highlight>
                  <a:srgbClr val="FFFF00"/>
                </a:highlight>
                <a:latin typeface="Arabic Typesetting" panose="03020402040406030203" pitchFamily="66" charset="-78"/>
                <a:cs typeface="+mj-cs"/>
              </a:rPr>
              <a:t>السيما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</a:t>
            </a:r>
          </a:p>
          <a:p>
            <a:pPr algn="ctr" rtl="1"/>
            <a:r>
              <a:rPr lang="ar-SA" sz="2400" b="1" dirty="0">
                <a:latin typeface="Arabic Typesetting" panose="03020402040406030203" pitchFamily="66" charset="-78"/>
                <a:cs typeface="+mj-cs"/>
              </a:rPr>
              <a:t>تبلغ سماكتها نحو 8 كم.</a:t>
            </a:r>
          </a:p>
        </p:txBody>
      </p:sp>
    </p:spTree>
    <p:extLst>
      <p:ext uri="{BB962C8B-B14F-4D97-AF65-F5344CB8AC3E}">
        <p14:creationId xmlns:p14="http://schemas.microsoft.com/office/powerpoint/2010/main" val="1844832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" grpId="0" animBg="1"/>
      <p:bldP spid="65" grpId="0" animBg="1"/>
      <p:bldP spid="66" grpId="0"/>
      <p:bldP spid="39" grpId="0" animBg="1"/>
      <p:bldP spid="71" grpId="0" animBg="1"/>
      <p:bldP spid="72" grpId="0"/>
      <p:bldP spid="40" grpId="0" animBg="1"/>
      <p:bldP spid="68" grpId="0" animBg="1"/>
      <p:bldP spid="69" grpId="0"/>
      <p:bldP spid="41" grpId="0" animBg="1"/>
      <p:bldP spid="42" grpId="0" animBg="1"/>
      <p:bldP spid="74" grpId="0" animBg="1"/>
      <p:bldP spid="75" grpId="0"/>
      <p:bldP spid="76" grpId="0" animBg="1"/>
      <p:bldP spid="77" grpId="0" animBg="1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36708" cy="6858000"/>
            <a:chOff x="-290920" y="0"/>
            <a:chExt cx="12536708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20818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28186" cy="6858000"/>
            <a:chOff x="213096" y="0"/>
            <a:chExt cx="1152818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56399"/>
              <a:ext cx="259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079FD4E-778D-428A-B08F-1B97893971C7}"/>
              </a:ext>
            </a:extLst>
          </p:cNvPr>
          <p:cNvSpPr/>
          <p:nvPr/>
        </p:nvSpPr>
        <p:spPr>
          <a:xfrm>
            <a:off x="427907" y="0"/>
            <a:ext cx="1071731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7E524F-E459-45EF-91A6-9E2FAF20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018FFA-373F-4CF1-89B4-9A37AE536610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D42090-81AE-4D3D-89D3-BE7DEBDCE036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5F7A0-C890-4D2D-A5D8-5D08B3EB3F56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560D81-D2F0-4BAD-BC96-59FB0E86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F6C3D19-1AEC-4F0C-8383-B0B9B75FB580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1BD1C63-DF8A-4330-BF7D-BB9D3E6C43A3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2F0459-28AA-4073-AF5C-F7F6D88E161C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BC0C9D-B624-459B-800B-C4231372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D89A3-B14F-4C02-8D81-98665ADE5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6" y="8379"/>
            <a:ext cx="10267325" cy="6858000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7DB4514-65BA-420D-BBB3-CCF0A5B397CB}"/>
              </a:ext>
            </a:extLst>
          </p:cNvPr>
          <p:cNvSpPr/>
          <p:nvPr/>
        </p:nvSpPr>
        <p:spPr>
          <a:xfrm>
            <a:off x="10367237" y="2337440"/>
            <a:ext cx="798769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6CE46E-7143-4535-BF09-36D36B082851}"/>
              </a:ext>
            </a:extLst>
          </p:cNvPr>
          <p:cNvSpPr txBox="1"/>
          <p:nvPr/>
        </p:nvSpPr>
        <p:spPr>
          <a:xfrm rot="16200000">
            <a:off x="9624637" y="3229504"/>
            <a:ext cx="25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191A8F0-17AD-4F87-A919-CDFD9A57248A}"/>
              </a:ext>
            </a:extLst>
          </p:cNvPr>
          <p:cNvSpPr/>
          <p:nvPr/>
        </p:nvSpPr>
        <p:spPr>
          <a:xfrm>
            <a:off x="10764982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02C365-C403-4244-BC88-EF92DDFECBBA}"/>
              </a:ext>
            </a:extLst>
          </p:cNvPr>
          <p:cNvSpPr/>
          <p:nvPr/>
        </p:nvSpPr>
        <p:spPr>
          <a:xfrm>
            <a:off x="7199610" y="73335"/>
            <a:ext cx="5715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chemeClr val="bg1"/>
                </a:solidFill>
                <a:highlight>
                  <a:srgbClr val="FF0000"/>
                </a:highlight>
                <a:latin typeface="Arabic Typesetting" panose="03020402040406030203" pitchFamily="66" charset="-78"/>
                <a:cs typeface="Times New Roman" panose="02020603050405020304" pitchFamily="18" charset="0"/>
              </a:rPr>
              <a:t>2- طبقة الستار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E2789A8-BE91-4C82-B8D3-3E9EC75E13C9}"/>
              </a:ext>
            </a:extLst>
          </p:cNvPr>
          <p:cNvSpPr/>
          <p:nvPr/>
        </p:nvSpPr>
        <p:spPr>
          <a:xfrm>
            <a:off x="7923047" y="1945590"/>
            <a:ext cx="2087133" cy="1429920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D0AFE4C-656F-4F33-B1D2-1DF4384F39DB}"/>
              </a:ext>
            </a:extLst>
          </p:cNvPr>
          <p:cNvSpPr>
            <a:spLocks/>
          </p:cNvSpPr>
          <p:nvPr/>
        </p:nvSpPr>
        <p:spPr bwMode="auto">
          <a:xfrm>
            <a:off x="7848804" y="1865338"/>
            <a:ext cx="2228723" cy="1601193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2F73D7-045D-4A0F-A20F-B94D25A226D9}"/>
              </a:ext>
            </a:extLst>
          </p:cNvPr>
          <p:cNvSpPr/>
          <p:nvPr/>
        </p:nvSpPr>
        <p:spPr>
          <a:xfrm>
            <a:off x="7441997" y="1971940"/>
            <a:ext cx="2925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F0000"/>
                </a:highlight>
                <a:latin typeface="Arabic Typesetting" panose="03020402040406030203" pitchFamily="66" charset="-78"/>
                <a:cs typeface="+mj-cs"/>
              </a:rPr>
              <a:t>درجة الحرارة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1400 </a:t>
            </a:r>
            <a:r>
              <a:rPr lang="en-US" sz="2800" b="1" dirty="0">
                <a:latin typeface="Arabic Typesetting" panose="03020402040406030203" pitchFamily="66" charset="-78"/>
                <a:cs typeface="+mj-cs"/>
              </a:rPr>
              <a:t>º 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م 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إلى 3000</a:t>
            </a:r>
            <a:r>
              <a:rPr lang="en-US" sz="2800" b="1" dirty="0">
                <a:latin typeface="Arabic Typesetting" panose="03020402040406030203" pitchFamily="66" charset="-78"/>
                <a:cs typeface="+mj-cs"/>
              </a:rPr>
              <a:t> </a:t>
            </a:r>
            <a:r>
              <a:rPr lang="en-US" sz="2800" b="1" dirty="0">
                <a:latin typeface="Arabic Typesetting" panose="03020402040406030203" pitchFamily="66" charset="-78"/>
              </a:rPr>
              <a:t>º </a:t>
            </a:r>
            <a:r>
              <a:rPr lang="ar-SA" sz="2800" b="1" dirty="0">
                <a:latin typeface="Arabic Typesetting" panose="03020402040406030203" pitchFamily="66" charset="-78"/>
              </a:rPr>
              <a:t>م</a:t>
            </a:r>
          </a:p>
          <a:p>
            <a:pPr algn="ctr" rtl="1"/>
            <a:endParaRPr lang="ar-SA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39" name="Rectangle: Diagonal Corners Rounded 38">
            <a:extLst>
              <a:ext uri="{FF2B5EF4-FFF2-40B4-BE49-F238E27FC236}">
                <a16:creationId xmlns:a16="http://schemas.microsoft.com/office/drawing/2014/main" id="{DF719521-64EF-4685-9288-664D494DDE7E}"/>
              </a:ext>
            </a:extLst>
          </p:cNvPr>
          <p:cNvSpPr/>
          <p:nvPr/>
        </p:nvSpPr>
        <p:spPr>
          <a:xfrm>
            <a:off x="7381410" y="3661409"/>
            <a:ext cx="2533107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38FC37-41BB-49C9-A3E4-4AB9F09F02EB}"/>
              </a:ext>
            </a:extLst>
          </p:cNvPr>
          <p:cNvSpPr>
            <a:spLocks/>
          </p:cNvSpPr>
          <p:nvPr/>
        </p:nvSpPr>
        <p:spPr bwMode="auto">
          <a:xfrm>
            <a:off x="7289542" y="3632582"/>
            <a:ext cx="2713095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A9B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A14BE46-6627-454F-B9B1-61B1E6839C84}"/>
              </a:ext>
            </a:extLst>
          </p:cNvPr>
          <p:cNvSpPr/>
          <p:nvPr/>
        </p:nvSpPr>
        <p:spPr>
          <a:xfrm>
            <a:off x="7317842" y="3752661"/>
            <a:ext cx="259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A9B2E"/>
                </a:highlight>
                <a:latin typeface="Arabic Typesetting" panose="03020402040406030203" pitchFamily="66" charset="-78"/>
                <a:cs typeface="+mj-cs"/>
              </a:rPr>
              <a:t>الحالة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 سائل، صلب 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0" name="Rectangle: Diagonal Corners Rounded 39">
            <a:extLst>
              <a:ext uri="{FF2B5EF4-FFF2-40B4-BE49-F238E27FC236}">
                <a16:creationId xmlns:a16="http://schemas.microsoft.com/office/drawing/2014/main" id="{D6DC708A-C94B-4955-93DC-397043FE7D71}"/>
              </a:ext>
            </a:extLst>
          </p:cNvPr>
          <p:cNvSpPr/>
          <p:nvPr/>
        </p:nvSpPr>
        <p:spPr>
          <a:xfrm>
            <a:off x="2047568" y="4770950"/>
            <a:ext cx="7431754" cy="1562613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C52AC89-599A-44AB-ABD7-3B04FCA69423}"/>
              </a:ext>
            </a:extLst>
          </p:cNvPr>
          <p:cNvSpPr>
            <a:spLocks/>
          </p:cNvSpPr>
          <p:nvPr/>
        </p:nvSpPr>
        <p:spPr bwMode="auto">
          <a:xfrm>
            <a:off x="1788537" y="4691087"/>
            <a:ext cx="8441668" cy="1749916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0626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4755FC-1F07-456F-9B46-BC9FDBC4EEF4}"/>
              </a:ext>
            </a:extLst>
          </p:cNvPr>
          <p:cNvSpPr/>
          <p:nvPr/>
        </p:nvSpPr>
        <p:spPr>
          <a:xfrm>
            <a:off x="2013702" y="4823462"/>
            <a:ext cx="7669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هذه الطبقة تصل إلى 670 كم تحت سطح الأرض. ويتكون الجزء السفلي من الوشاح العلوي من صخرة صلبة وذائبة (سائلة)، في حين أن الصخور في المنطقة العليا أكثر صلابة؛ </a:t>
            </a:r>
            <a:r>
              <a:rPr lang="ar-SA" sz="2800" b="1" dirty="0">
                <a:highlight>
                  <a:srgbClr val="FFFF00"/>
                </a:highlight>
                <a:latin typeface="Arabic Typesetting" panose="03020402040406030203" pitchFamily="66" charset="-78"/>
                <a:cs typeface="+mj-cs"/>
              </a:rPr>
              <a:t>لأنها أكثر برودة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.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67" name="Rectangle: Diagonal Corners Rounded 66">
            <a:extLst>
              <a:ext uri="{FF2B5EF4-FFF2-40B4-BE49-F238E27FC236}">
                <a16:creationId xmlns:a16="http://schemas.microsoft.com/office/drawing/2014/main" id="{08876EC4-F336-40CB-8D22-95B122C80803}"/>
              </a:ext>
            </a:extLst>
          </p:cNvPr>
          <p:cNvSpPr/>
          <p:nvPr/>
        </p:nvSpPr>
        <p:spPr>
          <a:xfrm>
            <a:off x="7827242" y="915912"/>
            <a:ext cx="2257744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7130B7-6367-4C2A-BBD2-BB3310FDAC33}"/>
              </a:ext>
            </a:extLst>
          </p:cNvPr>
          <p:cNvSpPr>
            <a:spLocks/>
          </p:cNvSpPr>
          <p:nvPr/>
        </p:nvSpPr>
        <p:spPr bwMode="auto">
          <a:xfrm>
            <a:off x="7754940" y="887085"/>
            <a:ext cx="2418166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6463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E817DF-FA28-4A34-BE09-6F7BAD7D421A}"/>
              </a:ext>
            </a:extLst>
          </p:cNvPr>
          <p:cNvSpPr/>
          <p:nvPr/>
        </p:nvSpPr>
        <p:spPr>
          <a:xfrm>
            <a:off x="7836585" y="1024097"/>
            <a:ext cx="212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الوشاح العلوي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5" name="Freeform 295">
            <a:extLst>
              <a:ext uri="{FF2B5EF4-FFF2-40B4-BE49-F238E27FC236}">
                <a16:creationId xmlns:a16="http://schemas.microsoft.com/office/drawing/2014/main" id="{FEF16217-FA86-4D40-BD30-9D46D83AE9B0}"/>
              </a:ext>
            </a:extLst>
          </p:cNvPr>
          <p:cNvSpPr>
            <a:spLocks/>
          </p:cNvSpPr>
          <p:nvPr/>
        </p:nvSpPr>
        <p:spPr bwMode="auto">
          <a:xfrm rot="13375757">
            <a:off x="4709437" y="-186738"/>
            <a:ext cx="2643618" cy="2652193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rgbClr val="64635E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0414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 animBg="1"/>
      <p:bldP spid="66" grpId="0"/>
      <p:bldP spid="39" grpId="0" animBg="1"/>
      <p:bldP spid="71" grpId="0" animBg="1"/>
      <p:bldP spid="72" grpId="0"/>
      <p:bldP spid="40" grpId="0" animBg="1"/>
      <p:bldP spid="68" grpId="0" animBg="1"/>
      <p:bldP spid="69" grpId="0"/>
      <p:bldP spid="67" grpId="0" animBg="1"/>
      <p:bldP spid="73" grpId="0" animBg="1"/>
      <p:bldP spid="79" grpId="0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BB68E-1F22-4A17-B9A4-3478EDB5F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8F9DD-88EB-4D38-94BF-2CD3E98A6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39" y="14068"/>
            <a:ext cx="4138322" cy="684393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926B89F-C18C-4281-8465-317C4C8ABA9C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F4693C-94D5-417D-809A-0DD43A8A3D22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7A8CA3-5FB9-4993-8D28-A7759C0678FC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88D87A-9A5F-44BD-839B-5E12DCB33271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C23D32F-ED62-467A-B652-AC4C20E8CBB6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8C933E-EEE0-4674-89DF-9F55159B0A9A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76633DD-95BD-4EAB-BC6A-EE9AA609FF3A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3EF69F-36B8-4773-B70C-3B1FAC81AA75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5805EE-6CAE-45B1-BBDB-090933A31CD8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69DAA7-BC40-40B8-BC98-6A4FF70FDD95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B04D9A-E351-4A89-832E-1BA0BC7A524B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340D2E-0EF0-4592-854E-90694FC4D104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E43FC2B-954E-4DA3-8BB1-319706800B8B}"/>
              </a:ext>
            </a:extLst>
          </p:cNvPr>
          <p:cNvSpPr/>
          <p:nvPr/>
        </p:nvSpPr>
        <p:spPr>
          <a:xfrm>
            <a:off x="4287489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5843670-92D7-4B5A-9058-215F5A05D657}"/>
              </a:ext>
            </a:extLst>
          </p:cNvPr>
          <p:cNvSpPr/>
          <p:nvPr/>
        </p:nvSpPr>
        <p:spPr>
          <a:xfrm>
            <a:off x="5025469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AF4C152-9F97-44A9-A5AA-680056374DF3}"/>
              </a:ext>
            </a:extLst>
          </p:cNvPr>
          <p:cNvSpPr/>
          <p:nvPr/>
        </p:nvSpPr>
        <p:spPr>
          <a:xfrm>
            <a:off x="5762585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4834E48-1707-49D0-904E-7CFABF01D26A}"/>
              </a:ext>
            </a:extLst>
          </p:cNvPr>
          <p:cNvSpPr/>
          <p:nvPr/>
        </p:nvSpPr>
        <p:spPr>
          <a:xfrm>
            <a:off x="6499701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456734-806B-406A-89FC-6208042D46D5}"/>
              </a:ext>
            </a:extLst>
          </p:cNvPr>
          <p:cNvSpPr/>
          <p:nvPr/>
        </p:nvSpPr>
        <p:spPr>
          <a:xfrm>
            <a:off x="7237958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7EFF7C-9B1D-46F7-B0BC-D5E1BAC41E51}"/>
              </a:ext>
            </a:extLst>
          </p:cNvPr>
          <p:cNvSpPr/>
          <p:nvPr/>
        </p:nvSpPr>
        <p:spPr>
          <a:xfrm>
            <a:off x="7976218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A7F927-97C8-4CB0-9EF5-A472EA04EAA0}"/>
              </a:ext>
            </a:extLst>
          </p:cNvPr>
          <p:cNvSpPr/>
          <p:nvPr/>
        </p:nvSpPr>
        <p:spPr>
          <a:xfrm>
            <a:off x="8622891" y="-24720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DD1A536-621C-41C7-BF58-F7F71B0D40EC}"/>
              </a:ext>
            </a:extLst>
          </p:cNvPr>
          <p:cNvSpPr/>
          <p:nvPr/>
        </p:nvSpPr>
        <p:spPr>
          <a:xfrm>
            <a:off x="9360871" y="-24720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2B1BBBF-7C9A-492F-98AE-D92AECEC0FFC}"/>
              </a:ext>
            </a:extLst>
          </p:cNvPr>
          <p:cNvSpPr/>
          <p:nvPr/>
        </p:nvSpPr>
        <p:spPr>
          <a:xfrm>
            <a:off x="10097987" y="-24720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BD5D807-05DD-479A-9F2C-6CFDA1A1798F}"/>
              </a:ext>
            </a:extLst>
          </p:cNvPr>
          <p:cNvSpPr/>
          <p:nvPr/>
        </p:nvSpPr>
        <p:spPr>
          <a:xfrm>
            <a:off x="10835103" y="-24720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22370A1-281C-4231-9592-8D7E5205BE83}"/>
              </a:ext>
            </a:extLst>
          </p:cNvPr>
          <p:cNvSpPr/>
          <p:nvPr/>
        </p:nvSpPr>
        <p:spPr>
          <a:xfrm>
            <a:off x="11573360" y="-24720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CEECC89-7511-42BB-B3CE-DEB881D87F0B}"/>
              </a:ext>
            </a:extLst>
          </p:cNvPr>
          <p:cNvSpPr/>
          <p:nvPr/>
        </p:nvSpPr>
        <p:spPr>
          <a:xfrm>
            <a:off x="12311620" y="-24720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BCD5E8-83E4-4E6B-AFCA-2FDC9A331D3A}"/>
              </a:ext>
            </a:extLst>
          </p:cNvPr>
          <p:cNvGrpSpPr/>
          <p:nvPr/>
        </p:nvGrpSpPr>
        <p:grpSpPr>
          <a:xfrm rot="16200000">
            <a:off x="-2098606" y="4335899"/>
            <a:ext cx="4140553" cy="451824"/>
            <a:chOff x="-578928" y="5222974"/>
            <a:chExt cx="4140553" cy="45182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6A394BE-A58A-4E83-8923-2F3F71AECB31}"/>
                </a:ext>
              </a:extLst>
            </p:cNvPr>
            <p:cNvSpPr/>
            <p:nvPr/>
          </p:nvSpPr>
          <p:spPr>
            <a:xfrm>
              <a:off x="-578928" y="5222974"/>
              <a:ext cx="451824" cy="451824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665976E-074C-465F-95D7-802CEC79C746}"/>
                </a:ext>
              </a:extLst>
            </p:cNvPr>
            <p:cNvSpPr/>
            <p:nvPr/>
          </p:nvSpPr>
          <p:spPr>
            <a:xfrm>
              <a:off x="159052" y="5222974"/>
              <a:ext cx="451824" cy="451824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F1203A5-6DDE-4932-B13B-4A13E940459B}"/>
                </a:ext>
              </a:extLst>
            </p:cNvPr>
            <p:cNvSpPr/>
            <p:nvPr/>
          </p:nvSpPr>
          <p:spPr>
            <a:xfrm>
              <a:off x="896168" y="5222974"/>
              <a:ext cx="451824" cy="451824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28ED0DF-C74B-410C-A860-BC54B41406FF}"/>
                </a:ext>
              </a:extLst>
            </p:cNvPr>
            <p:cNvSpPr/>
            <p:nvPr/>
          </p:nvSpPr>
          <p:spPr>
            <a:xfrm>
              <a:off x="1633284" y="5222974"/>
              <a:ext cx="451824" cy="451824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86D0B8-E2C1-4206-A19C-A975882D3BFD}"/>
                </a:ext>
              </a:extLst>
            </p:cNvPr>
            <p:cNvSpPr/>
            <p:nvPr/>
          </p:nvSpPr>
          <p:spPr>
            <a:xfrm>
              <a:off x="2371541" y="5222974"/>
              <a:ext cx="451824" cy="4518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954EB40-B127-4EB0-8463-12CD499A1025}"/>
                </a:ext>
              </a:extLst>
            </p:cNvPr>
            <p:cNvSpPr/>
            <p:nvPr/>
          </p:nvSpPr>
          <p:spPr>
            <a:xfrm>
              <a:off x="3109801" y="5222974"/>
              <a:ext cx="451824" cy="451824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ABD240-2E2D-4981-96D6-E5C66A835727}"/>
              </a:ext>
            </a:extLst>
          </p:cNvPr>
          <p:cNvGrpSpPr/>
          <p:nvPr/>
        </p:nvGrpSpPr>
        <p:grpSpPr>
          <a:xfrm>
            <a:off x="4910279" y="5751462"/>
            <a:ext cx="2436884" cy="285292"/>
            <a:chOff x="1677773" y="4990460"/>
            <a:chExt cx="4140553" cy="4518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8AB528-2A40-4D69-933B-E97AEB5E244E}"/>
                </a:ext>
              </a:extLst>
            </p:cNvPr>
            <p:cNvSpPr/>
            <p:nvPr/>
          </p:nvSpPr>
          <p:spPr>
            <a:xfrm>
              <a:off x="1677773" y="4990460"/>
              <a:ext cx="451824" cy="451824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BBE9608-E096-4D72-9674-E25290D79F67}"/>
                </a:ext>
              </a:extLst>
            </p:cNvPr>
            <p:cNvSpPr/>
            <p:nvPr/>
          </p:nvSpPr>
          <p:spPr>
            <a:xfrm>
              <a:off x="2415753" y="4990460"/>
              <a:ext cx="451824" cy="451824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CC3C84-6134-4B7E-B6C2-5321159B4E18}"/>
                </a:ext>
              </a:extLst>
            </p:cNvPr>
            <p:cNvSpPr/>
            <p:nvPr/>
          </p:nvSpPr>
          <p:spPr>
            <a:xfrm>
              <a:off x="3152869" y="4990460"/>
              <a:ext cx="451824" cy="451824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77DD083-DEC4-40EE-9224-8882E406871E}"/>
                </a:ext>
              </a:extLst>
            </p:cNvPr>
            <p:cNvSpPr/>
            <p:nvPr/>
          </p:nvSpPr>
          <p:spPr>
            <a:xfrm>
              <a:off x="3889985" y="4990460"/>
              <a:ext cx="451824" cy="451824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0BD3CD-2F7A-4A1F-9DD4-32ADFCD67E87}"/>
                </a:ext>
              </a:extLst>
            </p:cNvPr>
            <p:cNvSpPr/>
            <p:nvPr/>
          </p:nvSpPr>
          <p:spPr>
            <a:xfrm>
              <a:off x="4628242" y="4990460"/>
              <a:ext cx="451824" cy="4518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7DE1FAF-1065-4070-BD3B-7CC07936A3F1}"/>
                </a:ext>
              </a:extLst>
            </p:cNvPr>
            <p:cNvSpPr/>
            <p:nvPr/>
          </p:nvSpPr>
          <p:spPr>
            <a:xfrm>
              <a:off x="5366502" y="4990460"/>
              <a:ext cx="451824" cy="451824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33B99A39-3B90-44ED-A9D1-0AFDAAA64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600515"/>
            <a:ext cx="679622" cy="67962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E376C98-2E62-491D-8A16-0B262ECC9257}"/>
              </a:ext>
            </a:extLst>
          </p:cNvPr>
          <p:cNvSpPr txBox="1"/>
          <p:nvPr/>
        </p:nvSpPr>
        <p:spPr>
          <a:xfrm>
            <a:off x="8856286" y="597689"/>
            <a:ext cx="285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زاجل اليوم...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388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36708" cy="6858000"/>
            <a:chOff x="-290920" y="0"/>
            <a:chExt cx="12536708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20818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28186" cy="6858000"/>
            <a:chOff x="213096" y="0"/>
            <a:chExt cx="1152818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56399"/>
              <a:ext cx="259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079FD4E-778D-428A-B08F-1B97893971C7}"/>
              </a:ext>
            </a:extLst>
          </p:cNvPr>
          <p:cNvSpPr/>
          <p:nvPr/>
        </p:nvSpPr>
        <p:spPr>
          <a:xfrm>
            <a:off x="427907" y="0"/>
            <a:ext cx="1071731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7E524F-E459-45EF-91A6-9E2FAF20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018FFA-373F-4CF1-89B4-9A37AE536610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D42090-81AE-4D3D-89D3-BE7DEBDCE036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5F7A0-C890-4D2D-A5D8-5D08B3EB3F56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560D81-D2F0-4BAD-BC96-59FB0E86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F6C3D19-1AEC-4F0C-8383-B0B9B75FB580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1BD1C63-DF8A-4330-BF7D-BB9D3E6C43A3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2F0459-28AA-4073-AF5C-F7F6D88E161C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BC0C9D-B624-459B-800B-C4231372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D89A3-B14F-4C02-8D81-98665ADE5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6" y="8379"/>
            <a:ext cx="10267325" cy="6858000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7DB4514-65BA-420D-BBB3-CCF0A5B397CB}"/>
              </a:ext>
            </a:extLst>
          </p:cNvPr>
          <p:cNvSpPr/>
          <p:nvPr/>
        </p:nvSpPr>
        <p:spPr>
          <a:xfrm>
            <a:off x="10367237" y="2337440"/>
            <a:ext cx="798769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6CE46E-7143-4535-BF09-36D36B082851}"/>
              </a:ext>
            </a:extLst>
          </p:cNvPr>
          <p:cNvSpPr txBox="1"/>
          <p:nvPr/>
        </p:nvSpPr>
        <p:spPr>
          <a:xfrm rot="16200000">
            <a:off x="9624637" y="3229504"/>
            <a:ext cx="25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191A8F0-17AD-4F87-A919-CDFD9A57248A}"/>
              </a:ext>
            </a:extLst>
          </p:cNvPr>
          <p:cNvSpPr/>
          <p:nvPr/>
        </p:nvSpPr>
        <p:spPr>
          <a:xfrm>
            <a:off x="10764982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02C365-C403-4244-BC88-EF92DDFECBBA}"/>
              </a:ext>
            </a:extLst>
          </p:cNvPr>
          <p:cNvSpPr/>
          <p:nvPr/>
        </p:nvSpPr>
        <p:spPr>
          <a:xfrm>
            <a:off x="8536984" y="56402"/>
            <a:ext cx="3006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chemeClr val="bg1"/>
                </a:solidFill>
                <a:highlight>
                  <a:srgbClr val="FF0000"/>
                </a:highlight>
                <a:latin typeface="Arabic Typesetting" panose="03020402040406030203" pitchFamily="66" charset="-78"/>
                <a:cs typeface="Times New Roman" panose="02020603050405020304" pitchFamily="18" charset="0"/>
              </a:rPr>
              <a:t>2- طبقة الستار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E2789A8-BE91-4C82-B8D3-3E9EC75E13C9}"/>
              </a:ext>
            </a:extLst>
          </p:cNvPr>
          <p:cNvSpPr/>
          <p:nvPr/>
        </p:nvSpPr>
        <p:spPr>
          <a:xfrm>
            <a:off x="7821449" y="1945590"/>
            <a:ext cx="2087133" cy="980457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D0AFE4C-656F-4F33-B1D2-1DF4384F39DB}"/>
              </a:ext>
            </a:extLst>
          </p:cNvPr>
          <p:cNvSpPr>
            <a:spLocks/>
          </p:cNvSpPr>
          <p:nvPr/>
        </p:nvSpPr>
        <p:spPr bwMode="auto">
          <a:xfrm>
            <a:off x="7747206" y="1865339"/>
            <a:ext cx="2228723" cy="1122418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2F73D7-045D-4A0F-A20F-B94D25A226D9}"/>
              </a:ext>
            </a:extLst>
          </p:cNvPr>
          <p:cNvSpPr/>
          <p:nvPr/>
        </p:nvSpPr>
        <p:spPr>
          <a:xfrm>
            <a:off x="7340399" y="1971940"/>
            <a:ext cx="2925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F0000"/>
                </a:highlight>
                <a:latin typeface="Arabic Typesetting" panose="03020402040406030203" pitchFamily="66" charset="-78"/>
                <a:cs typeface="+mj-cs"/>
              </a:rPr>
              <a:t>درجة الحرارة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3000</a:t>
            </a:r>
            <a:r>
              <a:rPr lang="en-US" sz="2800" b="1" dirty="0">
                <a:latin typeface="Arabic Typesetting" panose="03020402040406030203" pitchFamily="66" charset="-78"/>
                <a:cs typeface="+mj-cs"/>
              </a:rPr>
              <a:t> </a:t>
            </a:r>
            <a:r>
              <a:rPr lang="en-US" sz="2800" b="1" dirty="0">
                <a:latin typeface="Arabic Typesetting" panose="03020402040406030203" pitchFamily="66" charset="-78"/>
              </a:rPr>
              <a:t>º </a:t>
            </a:r>
            <a:r>
              <a:rPr lang="ar-SA" sz="2800" b="1" dirty="0">
                <a:latin typeface="Arabic Typesetting" panose="03020402040406030203" pitchFamily="66" charset="-78"/>
              </a:rPr>
              <a:t>م</a:t>
            </a:r>
          </a:p>
        </p:txBody>
      </p:sp>
      <p:sp>
        <p:nvSpPr>
          <p:cNvPr id="39" name="Rectangle: Diagonal Corners Rounded 38">
            <a:extLst>
              <a:ext uri="{FF2B5EF4-FFF2-40B4-BE49-F238E27FC236}">
                <a16:creationId xmlns:a16="http://schemas.microsoft.com/office/drawing/2014/main" id="{DF719521-64EF-4685-9288-664D494DDE7E}"/>
              </a:ext>
            </a:extLst>
          </p:cNvPr>
          <p:cNvSpPr/>
          <p:nvPr/>
        </p:nvSpPr>
        <p:spPr>
          <a:xfrm>
            <a:off x="7499943" y="3136477"/>
            <a:ext cx="2533107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38FC37-41BB-49C9-A3E4-4AB9F09F02EB}"/>
              </a:ext>
            </a:extLst>
          </p:cNvPr>
          <p:cNvSpPr>
            <a:spLocks/>
          </p:cNvSpPr>
          <p:nvPr/>
        </p:nvSpPr>
        <p:spPr bwMode="auto">
          <a:xfrm>
            <a:off x="7408075" y="3107650"/>
            <a:ext cx="2713095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A9B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A14BE46-6627-454F-B9B1-61B1E6839C84}"/>
              </a:ext>
            </a:extLst>
          </p:cNvPr>
          <p:cNvSpPr/>
          <p:nvPr/>
        </p:nvSpPr>
        <p:spPr>
          <a:xfrm>
            <a:off x="7436375" y="3227729"/>
            <a:ext cx="259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A9B2E"/>
                </a:highlight>
                <a:latin typeface="Arabic Typesetting" panose="03020402040406030203" pitchFamily="66" charset="-78"/>
                <a:cs typeface="+mj-cs"/>
              </a:rPr>
              <a:t>الحالة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 صلبة 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0" name="Rectangle: Diagonal Corners Rounded 39">
            <a:extLst>
              <a:ext uri="{FF2B5EF4-FFF2-40B4-BE49-F238E27FC236}">
                <a16:creationId xmlns:a16="http://schemas.microsoft.com/office/drawing/2014/main" id="{D6DC708A-C94B-4955-93DC-397043FE7D71}"/>
              </a:ext>
            </a:extLst>
          </p:cNvPr>
          <p:cNvSpPr/>
          <p:nvPr/>
        </p:nvSpPr>
        <p:spPr>
          <a:xfrm>
            <a:off x="2777067" y="4770950"/>
            <a:ext cx="6786919" cy="1562613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C52AC89-599A-44AB-ABD7-3B04FCA69423}"/>
              </a:ext>
            </a:extLst>
          </p:cNvPr>
          <p:cNvSpPr>
            <a:spLocks/>
          </p:cNvSpPr>
          <p:nvPr/>
        </p:nvSpPr>
        <p:spPr bwMode="auto">
          <a:xfrm>
            <a:off x="2520999" y="4691087"/>
            <a:ext cx="7709205" cy="1749916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0626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4755FC-1F07-456F-9B46-BC9FDBC4EEF4}"/>
              </a:ext>
            </a:extLst>
          </p:cNvPr>
          <p:cNvSpPr/>
          <p:nvPr/>
        </p:nvSpPr>
        <p:spPr>
          <a:xfrm>
            <a:off x="2797343" y="4823462"/>
            <a:ext cx="6702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الوشاح السفلي بين 670 كم و 2890 </a:t>
            </a:r>
            <a:r>
              <a:rPr lang="ar-SA" sz="2800" b="1" dirty="0" err="1">
                <a:latin typeface="Arabic Typesetting" panose="03020402040406030203" pitchFamily="66" charset="-78"/>
                <a:cs typeface="+mj-cs"/>
              </a:rPr>
              <a:t>کم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تحت السطح، وهو متكون من صخور صلبة، حارة بدرجة كافية للذوبان، لكنها تصلبت بسبب الضغط الذي يدفعها إلى الأسفل. 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67" name="Rectangle: Diagonal Corners Rounded 66">
            <a:extLst>
              <a:ext uri="{FF2B5EF4-FFF2-40B4-BE49-F238E27FC236}">
                <a16:creationId xmlns:a16="http://schemas.microsoft.com/office/drawing/2014/main" id="{08876EC4-F336-40CB-8D22-95B122C80803}"/>
              </a:ext>
            </a:extLst>
          </p:cNvPr>
          <p:cNvSpPr/>
          <p:nvPr/>
        </p:nvSpPr>
        <p:spPr>
          <a:xfrm>
            <a:off x="7827242" y="915912"/>
            <a:ext cx="2257744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7130B7-6367-4C2A-BBD2-BB3310FDAC33}"/>
              </a:ext>
            </a:extLst>
          </p:cNvPr>
          <p:cNvSpPr>
            <a:spLocks/>
          </p:cNvSpPr>
          <p:nvPr/>
        </p:nvSpPr>
        <p:spPr bwMode="auto">
          <a:xfrm>
            <a:off x="7754940" y="887085"/>
            <a:ext cx="2418166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EF570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E817DF-FA28-4A34-BE09-6F7BAD7D421A}"/>
              </a:ext>
            </a:extLst>
          </p:cNvPr>
          <p:cNvSpPr/>
          <p:nvPr/>
        </p:nvSpPr>
        <p:spPr>
          <a:xfrm>
            <a:off x="7836585" y="1024097"/>
            <a:ext cx="212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الوشاح السفلي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1" name="Freeform 295">
            <a:extLst>
              <a:ext uri="{FF2B5EF4-FFF2-40B4-BE49-F238E27FC236}">
                <a16:creationId xmlns:a16="http://schemas.microsoft.com/office/drawing/2014/main" id="{BAC65B39-0BB8-4BAB-9F41-2C981808C5BE}"/>
              </a:ext>
            </a:extLst>
          </p:cNvPr>
          <p:cNvSpPr>
            <a:spLocks/>
          </p:cNvSpPr>
          <p:nvPr/>
        </p:nvSpPr>
        <p:spPr bwMode="auto">
          <a:xfrm rot="13375757">
            <a:off x="5461268" y="108880"/>
            <a:ext cx="1875900" cy="2396978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rgbClr val="EF570B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5701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 animBg="1"/>
      <p:bldP spid="66" grpId="0"/>
      <p:bldP spid="39" grpId="0" animBg="1"/>
      <p:bldP spid="71" grpId="0" animBg="1"/>
      <p:bldP spid="72" grpId="0"/>
      <p:bldP spid="40" grpId="0" animBg="1"/>
      <p:bldP spid="68" grpId="0" animBg="1"/>
      <p:bldP spid="69" grpId="0"/>
      <p:bldP spid="67" grpId="0" animBg="1"/>
      <p:bldP spid="73" grpId="0" animBg="1"/>
      <p:bldP spid="79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36708" cy="6858000"/>
            <a:chOff x="-290920" y="0"/>
            <a:chExt cx="12536708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20818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28186" cy="6858000"/>
            <a:chOff x="213096" y="0"/>
            <a:chExt cx="1152818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56399"/>
              <a:ext cx="259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079FD4E-778D-428A-B08F-1B97893971C7}"/>
              </a:ext>
            </a:extLst>
          </p:cNvPr>
          <p:cNvSpPr/>
          <p:nvPr/>
        </p:nvSpPr>
        <p:spPr>
          <a:xfrm>
            <a:off x="427907" y="0"/>
            <a:ext cx="1071731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7E524F-E459-45EF-91A6-9E2FAF20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018FFA-373F-4CF1-89B4-9A37AE536610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D42090-81AE-4D3D-89D3-BE7DEBDCE036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5F7A0-C890-4D2D-A5D8-5D08B3EB3F56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560D81-D2F0-4BAD-BC96-59FB0E86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F6C3D19-1AEC-4F0C-8383-B0B9B75FB580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1BD1C63-DF8A-4330-BF7D-BB9D3E6C43A3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2F0459-28AA-4073-AF5C-F7F6D88E161C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BC0C9D-B624-459B-800B-C4231372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D89A3-B14F-4C02-8D81-98665ADE5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6" y="8379"/>
            <a:ext cx="10267325" cy="6858000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7DB4514-65BA-420D-BBB3-CCF0A5B397CB}"/>
              </a:ext>
            </a:extLst>
          </p:cNvPr>
          <p:cNvSpPr/>
          <p:nvPr/>
        </p:nvSpPr>
        <p:spPr>
          <a:xfrm>
            <a:off x="10367237" y="2337440"/>
            <a:ext cx="798769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6CE46E-7143-4535-BF09-36D36B082851}"/>
              </a:ext>
            </a:extLst>
          </p:cNvPr>
          <p:cNvSpPr txBox="1"/>
          <p:nvPr/>
        </p:nvSpPr>
        <p:spPr>
          <a:xfrm rot="16200000">
            <a:off x="9624637" y="3229504"/>
            <a:ext cx="25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191A8F0-17AD-4F87-A919-CDFD9A57248A}"/>
              </a:ext>
            </a:extLst>
          </p:cNvPr>
          <p:cNvSpPr/>
          <p:nvPr/>
        </p:nvSpPr>
        <p:spPr>
          <a:xfrm>
            <a:off x="10764982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02C365-C403-4244-BC88-EF92DDFECBBA}"/>
              </a:ext>
            </a:extLst>
          </p:cNvPr>
          <p:cNvSpPr/>
          <p:nvPr/>
        </p:nvSpPr>
        <p:spPr>
          <a:xfrm>
            <a:off x="8604716" y="56402"/>
            <a:ext cx="3006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chemeClr val="bg1"/>
                </a:solidFill>
                <a:highlight>
                  <a:srgbClr val="FF0000"/>
                </a:highlight>
                <a:latin typeface="Arabic Typesetting" panose="03020402040406030203" pitchFamily="66" charset="-78"/>
                <a:cs typeface="Times New Roman" panose="02020603050405020304" pitchFamily="18" charset="0"/>
              </a:rPr>
              <a:t>3- طبقة النواة</a:t>
            </a:r>
          </a:p>
        </p:txBody>
      </p:sp>
      <p:sp>
        <p:nvSpPr>
          <p:cNvPr id="67" name="Rectangle: Diagonal Corners Rounded 66">
            <a:extLst>
              <a:ext uri="{FF2B5EF4-FFF2-40B4-BE49-F238E27FC236}">
                <a16:creationId xmlns:a16="http://schemas.microsoft.com/office/drawing/2014/main" id="{08876EC4-F336-40CB-8D22-95B122C80803}"/>
              </a:ext>
            </a:extLst>
          </p:cNvPr>
          <p:cNvSpPr/>
          <p:nvPr/>
        </p:nvSpPr>
        <p:spPr>
          <a:xfrm>
            <a:off x="7827242" y="915912"/>
            <a:ext cx="2257744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7130B7-6367-4C2A-BBD2-BB3310FDAC33}"/>
              </a:ext>
            </a:extLst>
          </p:cNvPr>
          <p:cNvSpPr>
            <a:spLocks/>
          </p:cNvSpPr>
          <p:nvPr/>
        </p:nvSpPr>
        <p:spPr bwMode="auto">
          <a:xfrm>
            <a:off x="7754940" y="887085"/>
            <a:ext cx="2418166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EF25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E817DF-FA28-4A34-BE09-6F7BAD7D421A}"/>
              </a:ext>
            </a:extLst>
          </p:cNvPr>
          <p:cNvSpPr/>
          <p:nvPr/>
        </p:nvSpPr>
        <p:spPr>
          <a:xfrm>
            <a:off x="7836585" y="1024097"/>
            <a:ext cx="212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النواة الخارجية 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1" name="Freeform 295">
            <a:extLst>
              <a:ext uri="{FF2B5EF4-FFF2-40B4-BE49-F238E27FC236}">
                <a16:creationId xmlns:a16="http://schemas.microsoft.com/office/drawing/2014/main" id="{BAC65B39-0BB8-4BAB-9F41-2C981808C5BE}"/>
              </a:ext>
            </a:extLst>
          </p:cNvPr>
          <p:cNvSpPr>
            <a:spLocks/>
          </p:cNvSpPr>
          <p:nvPr/>
        </p:nvSpPr>
        <p:spPr bwMode="auto">
          <a:xfrm rot="11772551">
            <a:off x="6329102" y="700511"/>
            <a:ext cx="1347041" cy="1861943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rgbClr val="FEF25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3" name="Rectangle: Diagonal Corners Rounded 82">
            <a:extLst>
              <a:ext uri="{FF2B5EF4-FFF2-40B4-BE49-F238E27FC236}">
                <a16:creationId xmlns:a16="http://schemas.microsoft.com/office/drawing/2014/main" id="{911FDA9B-B464-42C5-8A51-2CE83ED7527B}"/>
              </a:ext>
            </a:extLst>
          </p:cNvPr>
          <p:cNvSpPr/>
          <p:nvPr/>
        </p:nvSpPr>
        <p:spPr>
          <a:xfrm>
            <a:off x="7923047" y="1945590"/>
            <a:ext cx="2087133" cy="1429920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CB1596E-B1FD-493B-BA88-AA0EFB48DCC6}"/>
              </a:ext>
            </a:extLst>
          </p:cNvPr>
          <p:cNvSpPr>
            <a:spLocks/>
          </p:cNvSpPr>
          <p:nvPr/>
        </p:nvSpPr>
        <p:spPr bwMode="auto">
          <a:xfrm>
            <a:off x="7848804" y="1865338"/>
            <a:ext cx="2228723" cy="1601193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EFB71F4-1E05-4842-8C75-204D11499515}"/>
              </a:ext>
            </a:extLst>
          </p:cNvPr>
          <p:cNvSpPr/>
          <p:nvPr/>
        </p:nvSpPr>
        <p:spPr>
          <a:xfrm>
            <a:off x="7441997" y="1971940"/>
            <a:ext cx="2925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F0000"/>
                </a:highlight>
                <a:latin typeface="Arabic Typesetting" panose="03020402040406030203" pitchFamily="66" charset="-78"/>
                <a:cs typeface="+mj-cs"/>
              </a:rPr>
              <a:t>درجة الحرارة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4000 </a:t>
            </a:r>
            <a:r>
              <a:rPr lang="en-US" sz="2800" b="1" dirty="0">
                <a:latin typeface="Arabic Typesetting" panose="03020402040406030203" pitchFamily="66" charset="-78"/>
                <a:cs typeface="+mj-cs"/>
              </a:rPr>
              <a:t>º 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م 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إلى 6000</a:t>
            </a:r>
            <a:r>
              <a:rPr lang="en-US" sz="2800" b="1" dirty="0">
                <a:latin typeface="Arabic Typesetting" panose="03020402040406030203" pitchFamily="66" charset="-78"/>
                <a:cs typeface="+mj-cs"/>
              </a:rPr>
              <a:t> </a:t>
            </a:r>
            <a:r>
              <a:rPr lang="en-US" sz="2800" b="1" dirty="0">
                <a:latin typeface="Arabic Typesetting" panose="03020402040406030203" pitchFamily="66" charset="-78"/>
              </a:rPr>
              <a:t>º </a:t>
            </a:r>
            <a:r>
              <a:rPr lang="ar-SA" sz="2800" b="1" dirty="0">
                <a:latin typeface="Arabic Typesetting" panose="03020402040406030203" pitchFamily="66" charset="-78"/>
              </a:rPr>
              <a:t>م</a:t>
            </a:r>
          </a:p>
          <a:p>
            <a:pPr algn="ctr" rtl="1"/>
            <a:endParaRPr lang="ar-SA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6" name="Rectangle: Diagonal Corners Rounded 85">
            <a:extLst>
              <a:ext uri="{FF2B5EF4-FFF2-40B4-BE49-F238E27FC236}">
                <a16:creationId xmlns:a16="http://schemas.microsoft.com/office/drawing/2014/main" id="{38D2B57E-FAF7-407E-8E39-DA1397B3B08F}"/>
              </a:ext>
            </a:extLst>
          </p:cNvPr>
          <p:cNvSpPr/>
          <p:nvPr/>
        </p:nvSpPr>
        <p:spPr>
          <a:xfrm>
            <a:off x="7381410" y="3661409"/>
            <a:ext cx="2533107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8DF8424-3475-4A3E-ADC2-599AB001C53C}"/>
              </a:ext>
            </a:extLst>
          </p:cNvPr>
          <p:cNvSpPr>
            <a:spLocks/>
          </p:cNvSpPr>
          <p:nvPr/>
        </p:nvSpPr>
        <p:spPr bwMode="auto">
          <a:xfrm>
            <a:off x="7289542" y="3632582"/>
            <a:ext cx="2713095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A9B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D811B51-27F9-4BEE-B546-20CB2CF050FC}"/>
              </a:ext>
            </a:extLst>
          </p:cNvPr>
          <p:cNvSpPr/>
          <p:nvPr/>
        </p:nvSpPr>
        <p:spPr>
          <a:xfrm>
            <a:off x="7317842" y="3752661"/>
            <a:ext cx="259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A9B2E"/>
                </a:highlight>
                <a:latin typeface="Arabic Typesetting" panose="03020402040406030203" pitchFamily="66" charset="-78"/>
                <a:cs typeface="+mj-cs"/>
              </a:rPr>
              <a:t>الحالة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 سائلة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id="{EEDD02A6-7656-431B-BFDA-30A4F5649125}"/>
              </a:ext>
            </a:extLst>
          </p:cNvPr>
          <p:cNvSpPr/>
          <p:nvPr/>
        </p:nvSpPr>
        <p:spPr>
          <a:xfrm>
            <a:off x="1243685" y="4770950"/>
            <a:ext cx="8837216" cy="1562613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58368E6-627A-40AC-B3AB-D120A35B479F}"/>
              </a:ext>
            </a:extLst>
          </p:cNvPr>
          <p:cNvSpPr>
            <a:spLocks/>
          </p:cNvSpPr>
          <p:nvPr/>
        </p:nvSpPr>
        <p:spPr bwMode="auto">
          <a:xfrm>
            <a:off x="880014" y="4691087"/>
            <a:ext cx="10038121" cy="1749916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0626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77AD74E-A453-424A-A884-1CB643734BA7}"/>
              </a:ext>
            </a:extLst>
          </p:cNvPr>
          <p:cNvSpPr/>
          <p:nvPr/>
        </p:nvSpPr>
        <p:spPr>
          <a:xfrm>
            <a:off x="1167036" y="4806529"/>
            <a:ext cx="8957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تتكون من مواد منصهرة بسبب الحرارة الشديدة.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هذه الطبقة السائلة من الحديد والنيكل يبلغ عمقها 5150 كم ويحيط اللب الخارجي بمركز الأرض، وتسبب حركة المعادن المجال المغناطيسي لكوكبنا.</a:t>
            </a:r>
          </a:p>
        </p:txBody>
      </p:sp>
    </p:spTree>
    <p:extLst>
      <p:ext uri="{BB962C8B-B14F-4D97-AF65-F5344CB8AC3E}">
        <p14:creationId xmlns:p14="http://schemas.microsoft.com/office/powerpoint/2010/main" val="177269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9" grpId="0"/>
      <p:bldP spid="41" grpId="0" animBg="1"/>
      <p:bldP spid="83" grpId="0" animBg="1"/>
      <p:bldP spid="84" grpId="0" animBg="1"/>
      <p:bldP spid="85" grpId="0"/>
      <p:bldP spid="86" grpId="0" animBg="1"/>
      <p:bldP spid="87" grpId="0" animBg="1"/>
      <p:bldP spid="88" grpId="0"/>
      <p:bldP spid="89" grpId="0" animBg="1"/>
      <p:bldP spid="90" grpId="0" animBg="1"/>
      <p:bldP spid="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36708" cy="6858000"/>
            <a:chOff x="-290920" y="0"/>
            <a:chExt cx="12536708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20818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28186" cy="6858000"/>
            <a:chOff x="213096" y="0"/>
            <a:chExt cx="1152818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56399"/>
              <a:ext cx="259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079FD4E-778D-428A-B08F-1B97893971C7}"/>
              </a:ext>
            </a:extLst>
          </p:cNvPr>
          <p:cNvSpPr/>
          <p:nvPr/>
        </p:nvSpPr>
        <p:spPr>
          <a:xfrm>
            <a:off x="427907" y="0"/>
            <a:ext cx="1071731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7E524F-E459-45EF-91A6-9E2FAF20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018FFA-373F-4CF1-89B4-9A37AE536610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D42090-81AE-4D3D-89D3-BE7DEBDCE036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5F7A0-C890-4D2D-A5D8-5D08B3EB3F56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560D81-D2F0-4BAD-BC96-59FB0E86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F6C3D19-1AEC-4F0C-8383-B0B9B75FB580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1BD1C63-DF8A-4330-BF7D-BB9D3E6C43A3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2F0459-28AA-4073-AF5C-F7F6D88E161C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BC0C9D-B624-459B-800B-C4231372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D89A3-B14F-4C02-8D81-98665ADE5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6" y="8379"/>
            <a:ext cx="10267325" cy="6858000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7DB4514-65BA-420D-BBB3-CCF0A5B397CB}"/>
              </a:ext>
            </a:extLst>
          </p:cNvPr>
          <p:cNvSpPr/>
          <p:nvPr/>
        </p:nvSpPr>
        <p:spPr>
          <a:xfrm>
            <a:off x="10367237" y="2337440"/>
            <a:ext cx="798769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6CE46E-7143-4535-BF09-36D36B082851}"/>
              </a:ext>
            </a:extLst>
          </p:cNvPr>
          <p:cNvSpPr txBox="1"/>
          <p:nvPr/>
        </p:nvSpPr>
        <p:spPr>
          <a:xfrm rot="16200000">
            <a:off x="9624637" y="3229504"/>
            <a:ext cx="25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191A8F0-17AD-4F87-A919-CDFD9A57248A}"/>
              </a:ext>
            </a:extLst>
          </p:cNvPr>
          <p:cNvSpPr/>
          <p:nvPr/>
        </p:nvSpPr>
        <p:spPr>
          <a:xfrm>
            <a:off x="10764982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02C365-C403-4244-BC88-EF92DDFECBBA}"/>
              </a:ext>
            </a:extLst>
          </p:cNvPr>
          <p:cNvSpPr/>
          <p:nvPr/>
        </p:nvSpPr>
        <p:spPr>
          <a:xfrm>
            <a:off x="8604716" y="56402"/>
            <a:ext cx="3006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200" b="1" dirty="0">
                <a:solidFill>
                  <a:schemeClr val="bg1"/>
                </a:solidFill>
                <a:highlight>
                  <a:srgbClr val="FF0000"/>
                </a:highlight>
                <a:latin typeface="Arabic Typesetting" panose="03020402040406030203" pitchFamily="66" charset="-78"/>
                <a:cs typeface="Times New Roman" panose="02020603050405020304" pitchFamily="18" charset="0"/>
              </a:rPr>
              <a:t>3- طبقة النواة</a:t>
            </a:r>
          </a:p>
        </p:txBody>
      </p:sp>
      <p:sp>
        <p:nvSpPr>
          <p:cNvPr id="67" name="Rectangle: Diagonal Corners Rounded 66">
            <a:extLst>
              <a:ext uri="{FF2B5EF4-FFF2-40B4-BE49-F238E27FC236}">
                <a16:creationId xmlns:a16="http://schemas.microsoft.com/office/drawing/2014/main" id="{08876EC4-F336-40CB-8D22-95B122C80803}"/>
              </a:ext>
            </a:extLst>
          </p:cNvPr>
          <p:cNvSpPr/>
          <p:nvPr/>
        </p:nvSpPr>
        <p:spPr>
          <a:xfrm>
            <a:off x="7827242" y="915912"/>
            <a:ext cx="2257744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7130B7-6367-4C2A-BBD2-BB3310FDAC33}"/>
              </a:ext>
            </a:extLst>
          </p:cNvPr>
          <p:cNvSpPr>
            <a:spLocks/>
          </p:cNvSpPr>
          <p:nvPr/>
        </p:nvSpPr>
        <p:spPr bwMode="auto">
          <a:xfrm>
            <a:off x="7754940" y="887085"/>
            <a:ext cx="2418166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FFED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E817DF-FA28-4A34-BE09-6F7BAD7D421A}"/>
              </a:ext>
            </a:extLst>
          </p:cNvPr>
          <p:cNvSpPr/>
          <p:nvPr/>
        </p:nvSpPr>
        <p:spPr>
          <a:xfrm>
            <a:off x="7836585" y="1024097"/>
            <a:ext cx="212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النواة الداخلية 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41" name="Freeform 295">
            <a:extLst>
              <a:ext uri="{FF2B5EF4-FFF2-40B4-BE49-F238E27FC236}">
                <a16:creationId xmlns:a16="http://schemas.microsoft.com/office/drawing/2014/main" id="{BAC65B39-0BB8-4BAB-9F41-2C981808C5BE}"/>
              </a:ext>
            </a:extLst>
          </p:cNvPr>
          <p:cNvSpPr>
            <a:spLocks/>
          </p:cNvSpPr>
          <p:nvPr/>
        </p:nvSpPr>
        <p:spPr bwMode="auto">
          <a:xfrm rot="10638585">
            <a:off x="6615833" y="1448511"/>
            <a:ext cx="1347041" cy="1861943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rgbClr val="FFFED2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3" name="Rectangle: Diagonal Corners Rounded 82">
            <a:extLst>
              <a:ext uri="{FF2B5EF4-FFF2-40B4-BE49-F238E27FC236}">
                <a16:creationId xmlns:a16="http://schemas.microsoft.com/office/drawing/2014/main" id="{911FDA9B-B464-42C5-8A51-2CE83ED7527B}"/>
              </a:ext>
            </a:extLst>
          </p:cNvPr>
          <p:cNvSpPr/>
          <p:nvPr/>
        </p:nvSpPr>
        <p:spPr>
          <a:xfrm>
            <a:off x="7923047" y="1945590"/>
            <a:ext cx="2087133" cy="1429920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CB1596E-B1FD-493B-BA88-AA0EFB48DCC6}"/>
              </a:ext>
            </a:extLst>
          </p:cNvPr>
          <p:cNvSpPr>
            <a:spLocks/>
          </p:cNvSpPr>
          <p:nvPr/>
        </p:nvSpPr>
        <p:spPr bwMode="auto">
          <a:xfrm>
            <a:off x="7848804" y="1865338"/>
            <a:ext cx="2228723" cy="1601193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EFB71F4-1E05-4842-8C75-204D11499515}"/>
              </a:ext>
            </a:extLst>
          </p:cNvPr>
          <p:cNvSpPr/>
          <p:nvPr/>
        </p:nvSpPr>
        <p:spPr>
          <a:xfrm>
            <a:off x="7441997" y="1971940"/>
            <a:ext cx="2925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F0000"/>
                </a:highlight>
                <a:latin typeface="Arabic Typesetting" panose="03020402040406030203" pitchFamily="66" charset="-78"/>
                <a:cs typeface="+mj-cs"/>
              </a:rPr>
              <a:t>درجة الحرارة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5000 </a:t>
            </a:r>
            <a:r>
              <a:rPr lang="en-US" sz="2800" b="1" dirty="0">
                <a:latin typeface="Arabic Typesetting" panose="03020402040406030203" pitchFamily="66" charset="-78"/>
                <a:cs typeface="+mj-cs"/>
              </a:rPr>
              <a:t>º 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م </a:t>
            </a:r>
          </a:p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إلى 6000</a:t>
            </a:r>
            <a:r>
              <a:rPr lang="en-US" sz="2800" b="1" dirty="0">
                <a:latin typeface="Arabic Typesetting" panose="03020402040406030203" pitchFamily="66" charset="-78"/>
                <a:cs typeface="+mj-cs"/>
              </a:rPr>
              <a:t> </a:t>
            </a:r>
            <a:r>
              <a:rPr lang="en-US" sz="2800" b="1" dirty="0">
                <a:latin typeface="Arabic Typesetting" panose="03020402040406030203" pitchFamily="66" charset="-78"/>
              </a:rPr>
              <a:t>º </a:t>
            </a:r>
            <a:r>
              <a:rPr lang="ar-SA" sz="2800" b="1" dirty="0">
                <a:latin typeface="Arabic Typesetting" panose="03020402040406030203" pitchFamily="66" charset="-78"/>
              </a:rPr>
              <a:t>م</a:t>
            </a:r>
          </a:p>
          <a:p>
            <a:pPr algn="ctr" rtl="1"/>
            <a:endParaRPr lang="ar-SA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6" name="Rectangle: Diagonal Corners Rounded 85">
            <a:extLst>
              <a:ext uri="{FF2B5EF4-FFF2-40B4-BE49-F238E27FC236}">
                <a16:creationId xmlns:a16="http://schemas.microsoft.com/office/drawing/2014/main" id="{38D2B57E-FAF7-407E-8E39-DA1397B3B08F}"/>
              </a:ext>
            </a:extLst>
          </p:cNvPr>
          <p:cNvSpPr/>
          <p:nvPr/>
        </p:nvSpPr>
        <p:spPr>
          <a:xfrm>
            <a:off x="7381410" y="3661409"/>
            <a:ext cx="2533107" cy="630152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8DF8424-3475-4A3E-ADC2-599AB001C53C}"/>
              </a:ext>
            </a:extLst>
          </p:cNvPr>
          <p:cNvSpPr>
            <a:spLocks/>
          </p:cNvSpPr>
          <p:nvPr/>
        </p:nvSpPr>
        <p:spPr bwMode="auto">
          <a:xfrm>
            <a:off x="7289542" y="3632582"/>
            <a:ext cx="2713095" cy="766519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A9B2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D811B51-27F9-4BEE-B546-20CB2CF050FC}"/>
              </a:ext>
            </a:extLst>
          </p:cNvPr>
          <p:cNvSpPr/>
          <p:nvPr/>
        </p:nvSpPr>
        <p:spPr>
          <a:xfrm>
            <a:off x="7317842" y="3752661"/>
            <a:ext cx="259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highlight>
                  <a:srgbClr val="FA9B2E"/>
                </a:highlight>
                <a:latin typeface="Arabic Typesetting" panose="03020402040406030203" pitchFamily="66" charset="-78"/>
                <a:cs typeface="+mj-cs"/>
              </a:rPr>
              <a:t>الحالة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: صلبة جدًا</a:t>
            </a:r>
            <a:endParaRPr lang="en-US" sz="28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id="{EEDD02A6-7656-431B-BFDA-30A4F5649125}"/>
              </a:ext>
            </a:extLst>
          </p:cNvPr>
          <p:cNvSpPr/>
          <p:nvPr/>
        </p:nvSpPr>
        <p:spPr>
          <a:xfrm>
            <a:off x="2036766" y="4940283"/>
            <a:ext cx="7045067" cy="1562613"/>
          </a:xfrm>
          <a:prstGeom prst="round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58368E6-627A-40AC-B3AB-D120A35B479F}"/>
              </a:ext>
            </a:extLst>
          </p:cNvPr>
          <p:cNvSpPr>
            <a:spLocks/>
          </p:cNvSpPr>
          <p:nvPr/>
        </p:nvSpPr>
        <p:spPr bwMode="auto">
          <a:xfrm>
            <a:off x="1696501" y="4860420"/>
            <a:ext cx="8002434" cy="1749916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0626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77AD74E-A453-424A-A884-1CB643734BA7}"/>
              </a:ext>
            </a:extLst>
          </p:cNvPr>
          <p:cNvSpPr/>
          <p:nvPr/>
        </p:nvSpPr>
        <p:spPr>
          <a:xfrm>
            <a:off x="2370665" y="4975862"/>
            <a:ext cx="6552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الأرض الداخلية تشبه الكرة المعدنية الضخمة حيث يبلغ عرضها 2500 كم تكونت بشكل أساسي من الحديد وهي حارقة بما فيه الكفاية لجعل المعادن تذوب.</a:t>
            </a:r>
          </a:p>
        </p:txBody>
      </p:sp>
    </p:spTree>
    <p:extLst>
      <p:ext uri="{BB962C8B-B14F-4D97-AF65-F5344CB8AC3E}">
        <p14:creationId xmlns:p14="http://schemas.microsoft.com/office/powerpoint/2010/main" val="40225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9" grpId="0"/>
      <p:bldP spid="41" grpId="0" animBg="1"/>
      <p:bldP spid="83" grpId="0" animBg="1"/>
      <p:bldP spid="84" grpId="0" animBg="1"/>
      <p:bldP spid="85" grpId="0"/>
      <p:bldP spid="86" grpId="0" animBg="1"/>
      <p:bldP spid="87" grpId="0" animBg="1"/>
      <p:bldP spid="88" grpId="0"/>
      <p:bldP spid="89" grpId="0" animBg="1"/>
      <p:bldP spid="90" grpId="0" animBg="1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36708" cy="6858000"/>
            <a:chOff x="-290920" y="0"/>
            <a:chExt cx="12536708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20818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28186" cy="6858000"/>
            <a:chOff x="213096" y="0"/>
            <a:chExt cx="1152818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56399"/>
              <a:ext cx="2591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079FD4E-778D-428A-B08F-1B97893971C7}"/>
              </a:ext>
            </a:extLst>
          </p:cNvPr>
          <p:cNvSpPr/>
          <p:nvPr/>
        </p:nvSpPr>
        <p:spPr>
          <a:xfrm>
            <a:off x="427907" y="0"/>
            <a:ext cx="1071731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F7E524F-E459-45EF-91A6-9E2FAF20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018FFA-373F-4CF1-89B4-9A37AE536610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D42090-81AE-4D3D-89D3-BE7DEBDCE036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45F7A0-C890-4D2D-A5D8-5D08B3EB3F56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560D81-D2F0-4BAD-BC96-59FB0E86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F6C3D19-1AEC-4F0C-8383-B0B9B75FB580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1BD1C63-DF8A-4330-BF7D-BB9D3E6C43A3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2F0459-28AA-4073-AF5C-F7F6D88E161C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BC0C9D-B624-459B-800B-C4231372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7DB4514-65BA-420D-BBB3-CCF0A5B397CB}"/>
              </a:ext>
            </a:extLst>
          </p:cNvPr>
          <p:cNvSpPr/>
          <p:nvPr/>
        </p:nvSpPr>
        <p:spPr>
          <a:xfrm>
            <a:off x="10367237" y="2337440"/>
            <a:ext cx="798769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6CE46E-7143-4535-BF09-36D36B082851}"/>
              </a:ext>
            </a:extLst>
          </p:cNvPr>
          <p:cNvSpPr txBox="1"/>
          <p:nvPr/>
        </p:nvSpPr>
        <p:spPr>
          <a:xfrm rot="16200000">
            <a:off x="9624637" y="3229504"/>
            <a:ext cx="25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CC7AF9-9227-4AAD-A918-CD67AC1F2276}"/>
              </a:ext>
            </a:extLst>
          </p:cNvPr>
          <p:cNvSpPr/>
          <p:nvPr/>
        </p:nvSpPr>
        <p:spPr>
          <a:xfrm>
            <a:off x="3082705" y="383110"/>
            <a:ext cx="4817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التطوع ركيزة اساسية في بناء المجتمعات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DEDF34B5-589C-4C0E-927D-2917B4C00C27}"/>
              </a:ext>
            </a:extLst>
          </p:cNvPr>
          <p:cNvSpPr/>
          <p:nvPr/>
        </p:nvSpPr>
        <p:spPr>
          <a:xfrm rot="16200000">
            <a:off x="5391562" y="-1947163"/>
            <a:ext cx="1312389" cy="4846213"/>
          </a:xfrm>
          <a:prstGeom prst="flowChartAlternateProcess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3310AC-289A-48E8-B757-571C1F1D4DA6}"/>
              </a:ext>
            </a:extLst>
          </p:cNvPr>
          <p:cNvSpPr txBox="1"/>
          <p:nvPr/>
        </p:nvSpPr>
        <p:spPr>
          <a:xfrm>
            <a:off x="3588075" y="-4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D9B960D-AA1B-4625-AB3D-D3B568AD6D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7929517" y="-104236"/>
            <a:ext cx="524659" cy="10903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7B169BD-840B-4072-8F64-F0D35E405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05" r="17534" b="7352"/>
          <a:stretch/>
        </p:blipFill>
        <p:spPr>
          <a:xfrm>
            <a:off x="9029008" y="145129"/>
            <a:ext cx="1916595" cy="82163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A166D7E-A7F6-4176-A2F4-E14D5DED66C7}"/>
              </a:ext>
            </a:extLst>
          </p:cNvPr>
          <p:cNvSpPr txBox="1"/>
          <p:nvPr/>
        </p:nvSpPr>
        <p:spPr>
          <a:xfrm>
            <a:off x="9399013" y="804049"/>
            <a:ext cx="144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325A7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صفحة/110</a:t>
            </a:r>
            <a:endParaRPr lang="en-US" sz="3600" b="1" dirty="0">
              <a:solidFill>
                <a:srgbClr val="325A7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0E2BE0F-EC42-43CA-A423-B252B8C9073E}"/>
              </a:ext>
            </a:extLst>
          </p:cNvPr>
          <p:cNvSpPr txBox="1"/>
          <p:nvPr/>
        </p:nvSpPr>
        <p:spPr>
          <a:xfrm>
            <a:off x="9056718" y="203885"/>
            <a:ext cx="79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C06B8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en-US" sz="4800" b="1" dirty="0">
              <a:solidFill>
                <a:srgbClr val="C06B83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A8D65D-C1B4-4E9A-B308-EDCE4D4BEE43}"/>
              </a:ext>
            </a:extLst>
          </p:cNvPr>
          <p:cNvSpPr/>
          <p:nvPr/>
        </p:nvSpPr>
        <p:spPr>
          <a:xfrm>
            <a:off x="1271386" y="1309458"/>
            <a:ext cx="9092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العلم الذي يختص بطبقات الأرض؟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92002-EA36-4E9E-BC43-A7BB300748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 b="15555"/>
          <a:stretch/>
        </p:blipFill>
        <p:spPr>
          <a:xfrm>
            <a:off x="908219" y="1201242"/>
            <a:ext cx="4785031" cy="47244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9901B032-25D2-4249-AF2D-D4DDFC0EE1EF}"/>
              </a:ext>
            </a:extLst>
          </p:cNvPr>
          <p:cNvSpPr/>
          <p:nvPr/>
        </p:nvSpPr>
        <p:spPr>
          <a:xfrm>
            <a:off x="6256958" y="2316280"/>
            <a:ext cx="3750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70C0"/>
                </a:solidFill>
                <a:latin typeface="Arabic Typesetting" panose="03020402040406030203" pitchFamily="66" charset="-78"/>
                <a:cs typeface="+mj-cs"/>
              </a:rPr>
              <a:t>علم الأرض (الجيولوجيا).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48A5AA-118E-4EBC-B9C7-A73496C0B8FC}"/>
              </a:ext>
            </a:extLst>
          </p:cNvPr>
          <p:cNvSpPr/>
          <p:nvPr/>
        </p:nvSpPr>
        <p:spPr>
          <a:xfrm>
            <a:off x="1254229" y="4608381"/>
            <a:ext cx="9092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المؤسسة الوطنية التي تختص بهذا الموضوع؟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299E8C-0C91-45BF-8FA1-69DCD46102D5}"/>
              </a:ext>
            </a:extLst>
          </p:cNvPr>
          <p:cNvSpPr/>
          <p:nvPr/>
        </p:nvSpPr>
        <p:spPr>
          <a:xfrm>
            <a:off x="5170431" y="5554931"/>
            <a:ext cx="5193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70C0"/>
                </a:solidFill>
                <a:latin typeface="Arabic Typesetting" panose="03020402040406030203" pitchFamily="66" charset="-78"/>
                <a:cs typeface="+mj-cs"/>
              </a:rPr>
              <a:t>هيئة المساحة الجيولوجية السعودية</a:t>
            </a:r>
          </a:p>
        </p:txBody>
      </p:sp>
    </p:spTree>
    <p:extLst>
      <p:ext uri="{BB962C8B-B14F-4D97-AF65-F5344CB8AC3E}">
        <p14:creationId xmlns:p14="http://schemas.microsoft.com/office/powerpoint/2010/main" val="2794679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9B688-1C39-4B4E-9E5B-249D4EB51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B07D03-7F6C-4EF9-8077-E5EE5A0CB490}"/>
              </a:ext>
            </a:extLst>
          </p:cNvPr>
          <p:cNvSpPr/>
          <p:nvPr/>
        </p:nvSpPr>
        <p:spPr>
          <a:xfrm>
            <a:off x="5812761" y="3325513"/>
            <a:ext cx="1976572" cy="152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E995009-A30C-4927-9610-27565AAF85B3}"/>
              </a:ext>
            </a:extLst>
          </p:cNvPr>
          <p:cNvSpPr/>
          <p:nvPr/>
        </p:nvSpPr>
        <p:spPr>
          <a:xfrm rot="16200000">
            <a:off x="3619007" y="-1921658"/>
            <a:ext cx="1312389" cy="4846213"/>
          </a:xfrm>
          <a:prstGeom prst="flowChartAlternateProcess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CB7C97-7E34-4741-8807-3D76E94A914F}"/>
              </a:ext>
            </a:extLst>
          </p:cNvPr>
          <p:cNvSpPr txBox="1"/>
          <p:nvPr/>
        </p:nvSpPr>
        <p:spPr>
          <a:xfrm>
            <a:off x="1815520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  الدقيقة الواحدة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 واحدة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6A0E006-28E1-410F-9E41-D11D351BC2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6156962" y="-78731"/>
            <a:ext cx="524659" cy="10903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A607D9A-DF76-426D-B946-F0DC1E66D5DD}"/>
              </a:ext>
            </a:extLst>
          </p:cNvPr>
          <p:cNvSpPr txBox="1"/>
          <p:nvPr/>
        </p:nvSpPr>
        <p:spPr>
          <a:xfrm>
            <a:off x="6191192" y="3605786"/>
            <a:ext cx="301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في دقيقة واحدة، اكتبي ما تعرفينه عن الصخور.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D766EE9-F1FC-4A5A-B579-A777611A70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3435" b="9652"/>
          <a:stretch/>
        </p:blipFill>
        <p:spPr>
          <a:xfrm>
            <a:off x="8428769" y="2258529"/>
            <a:ext cx="1014447" cy="10715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9340F5C-6566-4249-ACC3-324E80B27BBE}"/>
              </a:ext>
            </a:extLst>
          </p:cNvPr>
          <p:cNvSpPr txBox="1"/>
          <p:nvPr/>
        </p:nvSpPr>
        <p:spPr>
          <a:xfrm>
            <a:off x="6529140" y="2540998"/>
            <a:ext cx="234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F6502"/>
                </a:solidFill>
                <a:latin typeface="Arabic Typesetting" panose="03020402040406030203" pitchFamily="66" charset="-78"/>
                <a:cs typeface="+mj-cs"/>
              </a:rPr>
              <a:t>الخطوات: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35D42F8-F77D-4DAF-882B-850D45ED1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5" y="1436332"/>
            <a:ext cx="4889074" cy="5277587"/>
          </a:xfrm>
          <a:prstGeom prst="rect">
            <a:avLst/>
          </a:prstGeom>
        </p:spPr>
      </p:pic>
      <p:pic>
        <p:nvPicPr>
          <p:cNvPr id="41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228AD463-C674-421F-A374-9C42C3BB76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b="31463"/>
          <a:stretch/>
        </p:blipFill>
        <p:spPr>
          <a:xfrm>
            <a:off x="7944998" y="172064"/>
            <a:ext cx="2288439" cy="1679108"/>
          </a:xfrm>
          <a:prstGeom prst="ellipse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0F5F43-8F50-46D8-A91D-741BE067D2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0"/>
          <a:stretch/>
        </p:blipFill>
        <p:spPr>
          <a:xfrm>
            <a:off x="6730624" y="5016264"/>
            <a:ext cx="2486372" cy="18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9B688-1C39-4B4E-9E5B-249D4EB51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B07D03-7F6C-4EF9-8077-E5EE5A0CB490}"/>
              </a:ext>
            </a:extLst>
          </p:cNvPr>
          <p:cNvSpPr/>
          <p:nvPr/>
        </p:nvSpPr>
        <p:spPr>
          <a:xfrm>
            <a:off x="5812761" y="3325513"/>
            <a:ext cx="1976572" cy="152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E995009-A30C-4927-9610-27565AAF85B3}"/>
              </a:ext>
            </a:extLst>
          </p:cNvPr>
          <p:cNvSpPr/>
          <p:nvPr/>
        </p:nvSpPr>
        <p:spPr>
          <a:xfrm rot="16200000">
            <a:off x="3619007" y="-1921658"/>
            <a:ext cx="1312389" cy="4846213"/>
          </a:xfrm>
          <a:prstGeom prst="flowChartAlternateProcess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CB7C97-7E34-4741-8807-3D76E94A914F}"/>
              </a:ext>
            </a:extLst>
          </p:cNvPr>
          <p:cNvSpPr txBox="1"/>
          <p:nvPr/>
        </p:nvSpPr>
        <p:spPr>
          <a:xfrm>
            <a:off x="1815520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  الدقيقة الواحدة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 واحدة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6A0E006-28E1-410F-9E41-D11D351BC2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6156962" y="-78731"/>
            <a:ext cx="524659" cy="10903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A607D9A-DF76-426D-B946-F0DC1E66D5DD}"/>
              </a:ext>
            </a:extLst>
          </p:cNvPr>
          <p:cNvSpPr txBox="1"/>
          <p:nvPr/>
        </p:nvSpPr>
        <p:spPr>
          <a:xfrm>
            <a:off x="6191192" y="3605786"/>
            <a:ext cx="301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في دقيقة واحدة، اكتب ما تعرفه عن الصخور.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D766EE9-F1FC-4A5A-B579-A777611A70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3435" b="9652"/>
          <a:stretch/>
        </p:blipFill>
        <p:spPr>
          <a:xfrm>
            <a:off x="8428769" y="2258529"/>
            <a:ext cx="1014447" cy="10715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9340F5C-6566-4249-ACC3-324E80B27BBE}"/>
              </a:ext>
            </a:extLst>
          </p:cNvPr>
          <p:cNvSpPr txBox="1"/>
          <p:nvPr/>
        </p:nvSpPr>
        <p:spPr>
          <a:xfrm>
            <a:off x="6529140" y="2540998"/>
            <a:ext cx="234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F6502"/>
                </a:solidFill>
                <a:latin typeface="Arabic Typesetting" panose="03020402040406030203" pitchFamily="66" charset="-78"/>
                <a:cs typeface="+mj-cs"/>
              </a:rPr>
              <a:t>الخطوات: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35D42F8-F77D-4DAF-882B-850D45ED1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5" y="1436332"/>
            <a:ext cx="4889074" cy="5277587"/>
          </a:xfrm>
          <a:prstGeom prst="rect">
            <a:avLst/>
          </a:prstGeom>
        </p:spPr>
      </p:pic>
      <p:pic>
        <p:nvPicPr>
          <p:cNvPr id="41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228AD463-C674-421F-A374-9C42C3BB76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b="31463"/>
          <a:stretch/>
        </p:blipFill>
        <p:spPr>
          <a:xfrm>
            <a:off x="7944998" y="172064"/>
            <a:ext cx="2288439" cy="1679108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A3F6FA-94F0-4135-A5F8-530FD87A90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6" r="41962" b="68614"/>
          <a:stretch/>
        </p:blipFill>
        <p:spPr>
          <a:xfrm>
            <a:off x="6988137" y="5233492"/>
            <a:ext cx="1418406" cy="1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1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6" name="Freeform 48">
            <a:extLst>
              <a:ext uri="{FF2B5EF4-FFF2-40B4-BE49-F238E27FC236}">
                <a16:creationId xmlns:a16="http://schemas.microsoft.com/office/drawing/2014/main" id="{719D4C7F-CCD4-4E56-8166-BD391405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337831" y="1382517"/>
            <a:ext cx="6278454" cy="626225"/>
          </a:xfrm>
          <a:custGeom>
            <a:avLst/>
            <a:gdLst>
              <a:gd name="T0" fmla="*/ 581 w 581"/>
              <a:gd name="T1" fmla="*/ 100 h 100"/>
              <a:gd name="T2" fmla="*/ 49 w 581"/>
              <a:gd name="T3" fmla="*/ 100 h 100"/>
              <a:gd name="T4" fmla="*/ 0 w 581"/>
              <a:gd name="T5" fmla="*/ 50 h 100"/>
              <a:gd name="T6" fmla="*/ 49 w 581"/>
              <a:gd name="T7" fmla="*/ 0 h 100"/>
              <a:gd name="T8" fmla="*/ 581 w 581"/>
              <a:gd name="T9" fmla="*/ 0 h 100"/>
              <a:gd name="T10" fmla="*/ 581 w 581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100">
                <a:moveTo>
                  <a:pt x="581" y="100"/>
                </a:moveTo>
                <a:cubicBezTo>
                  <a:pt x="49" y="100"/>
                  <a:pt x="49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3"/>
                  <a:pt x="22" y="0"/>
                  <a:pt x="49" y="0"/>
                </a:cubicBezTo>
                <a:cubicBezTo>
                  <a:pt x="581" y="0"/>
                  <a:pt x="581" y="0"/>
                  <a:pt x="581" y="0"/>
                </a:cubicBezTo>
                <a:lnTo>
                  <a:pt x="581" y="100"/>
                </a:ln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0184DE7-7562-40B9-B06D-0AAB96B4DE33}"/>
              </a:ext>
            </a:extLst>
          </p:cNvPr>
          <p:cNvSpPr/>
          <p:nvPr/>
        </p:nvSpPr>
        <p:spPr>
          <a:xfrm>
            <a:off x="4354764" y="1454727"/>
            <a:ext cx="64011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600" b="1" dirty="0">
                <a:latin typeface="Arabic Typesetting" panose="03020402040406030203" pitchFamily="66" charset="-78"/>
                <a:cs typeface="+mj-cs"/>
              </a:rPr>
              <a:t>الصخور: مركب ينشأ من اندماج مجموعة من المعادن.</a:t>
            </a:r>
            <a:endParaRPr lang="en-US" sz="26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BC52EC3-D72E-4E0D-8F69-482BA9A0BB5B}"/>
              </a:ext>
            </a:extLst>
          </p:cNvPr>
          <p:cNvSpPr/>
          <p:nvPr/>
        </p:nvSpPr>
        <p:spPr>
          <a:xfrm>
            <a:off x="10258795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446E172-57B1-485F-A71E-BA63FFCB84F4}"/>
              </a:ext>
            </a:extLst>
          </p:cNvPr>
          <p:cNvSpPr/>
          <p:nvPr/>
        </p:nvSpPr>
        <p:spPr>
          <a:xfrm>
            <a:off x="7636399" y="8693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صخور القشرة الأرضية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9B688-1C39-4B4E-9E5B-249D4EB5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32" name="Freeform 48">
            <a:extLst>
              <a:ext uri="{FF2B5EF4-FFF2-40B4-BE49-F238E27FC236}">
                <a16:creationId xmlns:a16="http://schemas.microsoft.com/office/drawing/2014/main" id="{4E45B6DE-4682-4B9A-89BF-4AD690FEE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639733" y="3226444"/>
            <a:ext cx="5231160" cy="626225"/>
          </a:xfrm>
          <a:custGeom>
            <a:avLst/>
            <a:gdLst>
              <a:gd name="T0" fmla="*/ 581 w 581"/>
              <a:gd name="T1" fmla="*/ 100 h 100"/>
              <a:gd name="T2" fmla="*/ 49 w 581"/>
              <a:gd name="T3" fmla="*/ 100 h 100"/>
              <a:gd name="T4" fmla="*/ 0 w 581"/>
              <a:gd name="T5" fmla="*/ 50 h 100"/>
              <a:gd name="T6" fmla="*/ 49 w 581"/>
              <a:gd name="T7" fmla="*/ 0 h 100"/>
              <a:gd name="T8" fmla="*/ 581 w 581"/>
              <a:gd name="T9" fmla="*/ 0 h 100"/>
              <a:gd name="T10" fmla="*/ 581 w 581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100">
                <a:moveTo>
                  <a:pt x="581" y="100"/>
                </a:moveTo>
                <a:cubicBezTo>
                  <a:pt x="49" y="100"/>
                  <a:pt x="49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3"/>
                  <a:pt x="22" y="0"/>
                  <a:pt x="49" y="0"/>
                </a:cubicBezTo>
                <a:cubicBezTo>
                  <a:pt x="581" y="0"/>
                  <a:pt x="581" y="0"/>
                  <a:pt x="581" y="0"/>
                </a:cubicBezTo>
                <a:lnTo>
                  <a:pt x="581" y="100"/>
                </a:ln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273AE6-E470-454B-B782-5850FD1431FE}"/>
              </a:ext>
            </a:extLst>
          </p:cNvPr>
          <p:cNvSpPr/>
          <p:nvPr/>
        </p:nvSpPr>
        <p:spPr>
          <a:xfrm>
            <a:off x="3609373" y="3315587"/>
            <a:ext cx="61706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600" b="1" dirty="0">
                <a:latin typeface="Arabic Typesetting" panose="03020402040406030203" pitchFamily="66" charset="-78"/>
                <a:cs typeface="+mj-cs"/>
              </a:rPr>
              <a:t>وتتكون القشرة الأرضية من الصخور الآتية:</a:t>
            </a:r>
            <a:endParaRPr lang="en-US" sz="2600" b="1" dirty="0">
              <a:latin typeface="Arabic Typesetting" panose="03020402040406030203" pitchFamily="66" charset="-78"/>
              <a:cs typeface="+mj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660000E-17F1-4C2F-9DD4-4C62478CD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36" y="4108522"/>
            <a:ext cx="3057931" cy="258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B3B50F0-7947-49AE-A492-DAA7A6A22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97" y="4108510"/>
            <a:ext cx="2715803" cy="258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E389F-4AA0-4D92-89B9-B31B124D1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2" y="4127155"/>
            <a:ext cx="2715803" cy="258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711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BC52EC3-D72E-4E0D-8F69-482BA9A0BB5B}"/>
              </a:ext>
            </a:extLst>
          </p:cNvPr>
          <p:cNvSpPr/>
          <p:nvPr/>
        </p:nvSpPr>
        <p:spPr>
          <a:xfrm>
            <a:off x="10258795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446E172-57B1-485F-A71E-BA63FFCB84F4}"/>
              </a:ext>
            </a:extLst>
          </p:cNvPr>
          <p:cNvSpPr/>
          <p:nvPr/>
        </p:nvSpPr>
        <p:spPr>
          <a:xfrm>
            <a:off x="7636399" y="8693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صخور القشرة الأرضية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E96C40-93F6-412C-9AF2-2404C5BE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2" y="610155"/>
            <a:ext cx="7877269" cy="61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8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5185" r="12274" b="12037"/>
          <a:stretch/>
        </p:blipFill>
        <p:spPr>
          <a:xfrm>
            <a:off x="1181100" y="603620"/>
            <a:ext cx="9080500" cy="6076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0700" y="2692400"/>
            <a:ext cx="1219200" cy="3048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9897" y="238257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المادة: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1800" y="3635049"/>
            <a:ext cx="313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1CDA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الصخور النارية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46213" y="3094911"/>
            <a:ext cx="1219200" cy="304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0650" y="3097838"/>
            <a:ext cx="1314450" cy="301873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7527" y="2995784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4493" y="3129365"/>
            <a:ext cx="1314450" cy="301873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0270" y="2945576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العنوان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3013" y="2977418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المعلمة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91150" y="68191"/>
            <a:ext cx="2589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لنشاهد مقطعًا هادفًا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825538">
            <a:off x="7880934" y="3565729"/>
            <a:ext cx="304111" cy="30938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>
            <a:off x="5437656" y="2448742"/>
            <a:ext cx="434308" cy="4418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508563" y="2365947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الدراسات الاجتماعية والمواطنة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66338" y="4525158"/>
            <a:ext cx="2504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المعرفة قوة</a:t>
            </a:r>
            <a:endParaRPr lang="en-US" sz="2000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9068" y="5157842"/>
            <a:ext cx="424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يوتيوب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94301" y="5729774"/>
            <a:ext cx="21843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1441 هـ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91254" y="3623749"/>
            <a:ext cx="17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8FD2F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 المتوسط</a:t>
            </a:r>
            <a:endParaRPr lang="en-US" sz="3600" dirty="0">
              <a:solidFill>
                <a:srgbClr val="8FD2F8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15213" y="3695081"/>
            <a:ext cx="257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55BFCB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9C336-2839-4CE1-BB2A-3E1CC4551F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27" y="1617362"/>
            <a:ext cx="3000794" cy="5182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483946">
            <a:off x="11527517" y="1597733"/>
            <a:ext cx="452673" cy="4605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10846592" y="1102806"/>
            <a:ext cx="452673" cy="4605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D41920-E664-4443-8763-F5CE87090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759210">
            <a:off x="11401515" y="843065"/>
            <a:ext cx="452673" cy="4605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7AF383-F17C-406B-A932-B97C0B2E8B00}"/>
              </a:ext>
            </a:extLst>
          </p:cNvPr>
          <p:cNvSpPr txBox="1"/>
          <p:nvPr/>
        </p:nvSpPr>
        <p:spPr>
          <a:xfrm>
            <a:off x="7839871" y="4515467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المخرج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2E1DEE-E019-4C71-A631-60D9AC55703C}"/>
              </a:ext>
            </a:extLst>
          </p:cNvPr>
          <p:cNvSpPr txBox="1"/>
          <p:nvPr/>
        </p:nvSpPr>
        <p:spPr>
          <a:xfrm>
            <a:off x="7839871" y="515784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كاميرا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B7BFEE-1B40-439D-9CA0-EE34A85D8F8F}"/>
              </a:ext>
            </a:extLst>
          </p:cNvPr>
          <p:cNvSpPr txBox="1"/>
          <p:nvPr/>
        </p:nvSpPr>
        <p:spPr>
          <a:xfrm>
            <a:off x="7888012" y="5802633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253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6" name="Freeform 48">
            <a:extLst>
              <a:ext uri="{FF2B5EF4-FFF2-40B4-BE49-F238E27FC236}">
                <a16:creationId xmlns:a16="http://schemas.microsoft.com/office/drawing/2014/main" id="{719D4C7F-CCD4-4E56-8166-BD391405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83828" y="5328413"/>
            <a:ext cx="9780358" cy="981696"/>
          </a:xfrm>
          <a:custGeom>
            <a:avLst/>
            <a:gdLst>
              <a:gd name="T0" fmla="*/ 581 w 581"/>
              <a:gd name="T1" fmla="*/ 100 h 100"/>
              <a:gd name="T2" fmla="*/ 49 w 581"/>
              <a:gd name="T3" fmla="*/ 100 h 100"/>
              <a:gd name="T4" fmla="*/ 0 w 581"/>
              <a:gd name="T5" fmla="*/ 50 h 100"/>
              <a:gd name="T6" fmla="*/ 49 w 581"/>
              <a:gd name="T7" fmla="*/ 0 h 100"/>
              <a:gd name="T8" fmla="*/ 581 w 581"/>
              <a:gd name="T9" fmla="*/ 0 h 100"/>
              <a:gd name="T10" fmla="*/ 581 w 581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100">
                <a:moveTo>
                  <a:pt x="581" y="100"/>
                </a:moveTo>
                <a:cubicBezTo>
                  <a:pt x="49" y="100"/>
                  <a:pt x="49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3"/>
                  <a:pt x="22" y="0"/>
                  <a:pt x="49" y="0"/>
                </a:cubicBezTo>
                <a:cubicBezTo>
                  <a:pt x="581" y="0"/>
                  <a:pt x="581" y="0"/>
                  <a:pt x="581" y="0"/>
                </a:cubicBezTo>
                <a:lnTo>
                  <a:pt x="581" y="100"/>
                </a:ln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0184DE7-7562-40B9-B06D-0AAB96B4DE33}"/>
              </a:ext>
            </a:extLst>
          </p:cNvPr>
          <p:cNvSpPr/>
          <p:nvPr/>
        </p:nvSpPr>
        <p:spPr>
          <a:xfrm>
            <a:off x="769760" y="5400623"/>
            <a:ext cx="100171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600" b="1" dirty="0">
                <a:latin typeface="Arabic Typesetting" panose="03020402040406030203" pitchFamily="66" charset="-78"/>
                <a:cs typeface="+mj-cs"/>
              </a:rPr>
              <a:t>هي صخور منصهرة اندفعت من باطن الأرض ثم تصلبت وتتكون من بلورات المعادن وهي: عديمة المسام تكون في كتل كبيرة وتوجد في المملكة العربية السعودية في الدرع العربي .</a:t>
            </a:r>
            <a:endParaRPr lang="en-US" sz="26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BC52EC3-D72E-4E0D-8F69-482BA9A0BB5B}"/>
              </a:ext>
            </a:extLst>
          </p:cNvPr>
          <p:cNvSpPr/>
          <p:nvPr/>
        </p:nvSpPr>
        <p:spPr>
          <a:xfrm>
            <a:off x="10258795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446E172-57B1-485F-A71E-BA63FFCB84F4}"/>
              </a:ext>
            </a:extLst>
          </p:cNvPr>
          <p:cNvSpPr/>
          <p:nvPr/>
        </p:nvSpPr>
        <p:spPr>
          <a:xfrm>
            <a:off x="7636399" y="8693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صخور القشرة الأرضية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9B688-1C39-4B4E-9E5B-249D4EB5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D1A5498-6F7B-400A-9247-E66318138649}"/>
              </a:ext>
            </a:extLst>
          </p:cNvPr>
          <p:cNvSpPr/>
          <p:nvPr/>
        </p:nvSpPr>
        <p:spPr>
          <a:xfrm>
            <a:off x="8009292" y="663572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الصخور النارية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64D930-72DA-4124-9FF1-AE18B53B338B}"/>
              </a:ext>
            </a:extLst>
          </p:cNvPr>
          <p:cNvGrpSpPr/>
          <p:nvPr/>
        </p:nvGrpSpPr>
        <p:grpSpPr>
          <a:xfrm>
            <a:off x="4318088" y="1479716"/>
            <a:ext cx="2911837" cy="2607931"/>
            <a:chOff x="4761291" y="2168639"/>
            <a:chExt cx="2911837" cy="26079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223CCE-2A56-4F9F-9DCB-A675CA42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291" y="2168639"/>
              <a:ext cx="2715075" cy="258578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B07D03-7F6C-4EF9-8077-E5EE5A0CB490}"/>
                </a:ext>
              </a:extLst>
            </p:cNvPr>
            <p:cNvSpPr/>
            <p:nvPr/>
          </p:nvSpPr>
          <p:spPr>
            <a:xfrm>
              <a:off x="6504727" y="3840885"/>
              <a:ext cx="1168401" cy="935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2388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BB68E-1F22-4A17-B9A4-3478EDB5F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BA3B4F-61ED-4908-A0EE-321DF8DC225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6CD8ECE-933D-4010-B594-74EF6D1FFCB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5E24897-F265-4FD5-9CAA-7A4EEFA63324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C604D73-3366-4F7E-A1F2-8F82EE3510C1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1813040-7F97-44B3-8925-334A2CF4C764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1942C43-F4AE-4EFF-924F-4F03F6A1C391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71A4464-A36F-4370-AB86-1FE20153B697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C146EBB-8E60-481C-9A6F-32B50B6A0C71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735634-6F46-4EA8-8D45-6F3498C047D5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8AD42E-B407-4BA4-92CD-86CD3B42E6A6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9ABC04B-C601-45EA-BD40-FF0FBF11862F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CFD0F10-345F-48D3-B096-E1F09BBFA2B4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B378953-0E34-43F3-A9F9-A35C56F90F9F}"/>
              </a:ext>
            </a:extLst>
          </p:cNvPr>
          <p:cNvSpPr/>
          <p:nvPr/>
        </p:nvSpPr>
        <p:spPr>
          <a:xfrm>
            <a:off x="4287489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B5536C5-576D-4C0C-B18D-AF0CF729E261}"/>
              </a:ext>
            </a:extLst>
          </p:cNvPr>
          <p:cNvSpPr/>
          <p:nvPr/>
        </p:nvSpPr>
        <p:spPr>
          <a:xfrm>
            <a:off x="5025469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91E8276-CDFA-46B7-88C8-0547E822F187}"/>
              </a:ext>
            </a:extLst>
          </p:cNvPr>
          <p:cNvSpPr/>
          <p:nvPr/>
        </p:nvSpPr>
        <p:spPr>
          <a:xfrm>
            <a:off x="5762585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92FD58D-64DF-4B28-9BA4-2AB8B33F3BAD}"/>
              </a:ext>
            </a:extLst>
          </p:cNvPr>
          <p:cNvSpPr/>
          <p:nvPr/>
        </p:nvSpPr>
        <p:spPr>
          <a:xfrm>
            <a:off x="6499701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D1C3B4E-63A0-4105-B418-61D3C2A8E65A}"/>
              </a:ext>
            </a:extLst>
          </p:cNvPr>
          <p:cNvSpPr/>
          <p:nvPr/>
        </p:nvSpPr>
        <p:spPr>
          <a:xfrm>
            <a:off x="7237958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4812AD2-5ABB-45E7-9F36-9B9FB9B209CB}"/>
              </a:ext>
            </a:extLst>
          </p:cNvPr>
          <p:cNvSpPr/>
          <p:nvPr/>
        </p:nvSpPr>
        <p:spPr>
          <a:xfrm>
            <a:off x="7976218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C996C18-1EC5-46D5-A25C-EDD249DC92AA}"/>
              </a:ext>
            </a:extLst>
          </p:cNvPr>
          <p:cNvSpPr/>
          <p:nvPr/>
        </p:nvSpPr>
        <p:spPr>
          <a:xfrm>
            <a:off x="8622891" y="-24720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4BC6B2-6A19-48CC-86DC-BAC01F6C7A0B}"/>
              </a:ext>
            </a:extLst>
          </p:cNvPr>
          <p:cNvSpPr/>
          <p:nvPr/>
        </p:nvSpPr>
        <p:spPr>
          <a:xfrm>
            <a:off x="9360871" y="-24720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E857965-C2C5-487E-A082-7A068F8F3703}"/>
              </a:ext>
            </a:extLst>
          </p:cNvPr>
          <p:cNvSpPr/>
          <p:nvPr/>
        </p:nvSpPr>
        <p:spPr>
          <a:xfrm>
            <a:off x="10097987" y="-24720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EF8C998-2ABB-499C-9A8E-D3646A6E6DF8}"/>
              </a:ext>
            </a:extLst>
          </p:cNvPr>
          <p:cNvSpPr/>
          <p:nvPr/>
        </p:nvSpPr>
        <p:spPr>
          <a:xfrm>
            <a:off x="10835103" y="-24720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A0069AC-156B-4F27-9545-F5109BA7E752}"/>
              </a:ext>
            </a:extLst>
          </p:cNvPr>
          <p:cNvSpPr/>
          <p:nvPr/>
        </p:nvSpPr>
        <p:spPr>
          <a:xfrm>
            <a:off x="11573360" y="-24720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A05F67F-93F7-4E36-B416-F9301A6D75E9}"/>
              </a:ext>
            </a:extLst>
          </p:cNvPr>
          <p:cNvSpPr/>
          <p:nvPr/>
        </p:nvSpPr>
        <p:spPr>
          <a:xfrm>
            <a:off x="12311620" y="-24720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D71A131-430B-4F1C-96F7-C00FBE89635A}"/>
              </a:ext>
            </a:extLst>
          </p:cNvPr>
          <p:cNvGrpSpPr/>
          <p:nvPr/>
        </p:nvGrpSpPr>
        <p:grpSpPr>
          <a:xfrm rot="16200000">
            <a:off x="-2098606" y="4335899"/>
            <a:ext cx="4140553" cy="451824"/>
            <a:chOff x="-578928" y="5222974"/>
            <a:chExt cx="4140553" cy="45182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A90787-51CD-43C4-9C82-C0B16178D4B8}"/>
                </a:ext>
              </a:extLst>
            </p:cNvPr>
            <p:cNvSpPr/>
            <p:nvPr/>
          </p:nvSpPr>
          <p:spPr>
            <a:xfrm>
              <a:off x="-578928" y="5222974"/>
              <a:ext cx="451824" cy="451824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1ECFED8-50BB-45FB-AE9F-171312FEC568}"/>
                </a:ext>
              </a:extLst>
            </p:cNvPr>
            <p:cNvSpPr/>
            <p:nvPr/>
          </p:nvSpPr>
          <p:spPr>
            <a:xfrm>
              <a:off x="159052" y="5222974"/>
              <a:ext cx="451824" cy="451824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990B5DC-9CF7-4DEF-9667-EB7AC422AA74}"/>
                </a:ext>
              </a:extLst>
            </p:cNvPr>
            <p:cNvSpPr/>
            <p:nvPr/>
          </p:nvSpPr>
          <p:spPr>
            <a:xfrm>
              <a:off x="896168" y="5222974"/>
              <a:ext cx="451824" cy="451824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1962760-51DF-4B37-9004-1E59790609C7}"/>
                </a:ext>
              </a:extLst>
            </p:cNvPr>
            <p:cNvSpPr/>
            <p:nvPr/>
          </p:nvSpPr>
          <p:spPr>
            <a:xfrm>
              <a:off x="1633284" y="5222974"/>
              <a:ext cx="451824" cy="451824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834AE6B-0262-421C-B792-302975875873}"/>
                </a:ext>
              </a:extLst>
            </p:cNvPr>
            <p:cNvSpPr/>
            <p:nvPr/>
          </p:nvSpPr>
          <p:spPr>
            <a:xfrm>
              <a:off x="2371541" y="5222974"/>
              <a:ext cx="451824" cy="4518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89F44EA-BC5D-4496-88CB-8B122225DC7D}"/>
                </a:ext>
              </a:extLst>
            </p:cNvPr>
            <p:cNvSpPr/>
            <p:nvPr/>
          </p:nvSpPr>
          <p:spPr>
            <a:xfrm>
              <a:off x="3109801" y="5222974"/>
              <a:ext cx="451824" cy="451824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85115E2-0BB9-466D-A394-DF151B5E128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0108ED-0A8A-4903-ACB6-F96389CB2C3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27CC8F-7162-43DA-B254-B67C74063F7A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3A5FA-832B-42B5-B31B-06010F928A77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BE1FB-A9DC-4074-84DF-9210E876540B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E1890A-DC28-45B1-ADD8-FBE83E2ABD14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36427F-DAB9-4BC5-8A41-12C8CA34C2A9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0359A0-D536-4A4E-A310-85511E8B80E8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5F3E25-702C-42EC-B068-C5E5CD16C377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5E670-F0D6-4A59-B29D-6C0131D17498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E5F4C2-D0DF-4986-95C9-4AD4AE4DECC0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8ECEA6-BBEB-4B3B-848E-0E829E5E8F00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37BDF0-2026-45FF-B262-7A730119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63D123-E4EF-422D-AE50-27D2327DD9FB}"/>
              </a:ext>
            </a:extLst>
          </p:cNvPr>
          <p:cNvSpPr txBox="1"/>
          <p:nvPr/>
        </p:nvSpPr>
        <p:spPr>
          <a:xfrm>
            <a:off x="8577990" y="217861"/>
            <a:ext cx="285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دستور الصف</a:t>
            </a:r>
            <a:endParaRPr lang="en-IN" sz="44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D26F32-67D9-4F80-85C8-C619D733EA05}"/>
              </a:ext>
            </a:extLst>
          </p:cNvPr>
          <p:cNvSpPr txBox="1"/>
          <p:nvPr/>
        </p:nvSpPr>
        <p:spPr>
          <a:xfrm rot="16200000">
            <a:off x="10301096" y="1526513"/>
            <a:ext cx="285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spc="6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"القوانين"</a:t>
            </a:r>
            <a:endParaRPr lang="en-IN" sz="3600" b="1" spc="6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E7D52ED1-F9E6-4B49-8713-DBA956BDDAC0}"/>
              </a:ext>
            </a:extLst>
          </p:cNvPr>
          <p:cNvSpPr/>
          <p:nvPr/>
        </p:nvSpPr>
        <p:spPr>
          <a:xfrm rot="5400000">
            <a:off x="694499" y="-77963"/>
            <a:ext cx="679622" cy="29407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N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B037D8F-A52D-467C-BCD6-190B20878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141" y="1064379"/>
            <a:ext cx="679622" cy="67962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A73CE6C-4A2B-4771-B20D-707349FB2A72}"/>
              </a:ext>
            </a:extLst>
          </p:cNvPr>
          <p:cNvSpPr txBox="1"/>
          <p:nvPr/>
        </p:nvSpPr>
        <p:spPr>
          <a:xfrm>
            <a:off x="197582" y="1193749"/>
            <a:ext cx="23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456198B9-B03C-4CB6-AB39-CFF30EAA686C}"/>
              </a:ext>
            </a:extLst>
          </p:cNvPr>
          <p:cNvSpPr>
            <a:spLocks/>
          </p:cNvSpPr>
          <p:nvPr/>
        </p:nvSpPr>
        <p:spPr bwMode="auto">
          <a:xfrm>
            <a:off x="8556514" y="4641531"/>
            <a:ext cx="2738711" cy="1281061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4" name="Freeform 5">
            <a:extLst>
              <a:ext uri="{FF2B5EF4-FFF2-40B4-BE49-F238E27FC236}">
                <a16:creationId xmlns:a16="http://schemas.microsoft.com/office/drawing/2014/main" id="{980B9AFF-9EB2-4C1C-ADE3-8A07AE9AB855}"/>
              </a:ext>
            </a:extLst>
          </p:cNvPr>
          <p:cNvSpPr>
            <a:spLocks/>
          </p:cNvSpPr>
          <p:nvPr/>
        </p:nvSpPr>
        <p:spPr bwMode="auto">
          <a:xfrm>
            <a:off x="1115361" y="4579238"/>
            <a:ext cx="1445492" cy="861774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id="{6C038657-349A-4336-B87A-80638AF391CF}"/>
              </a:ext>
            </a:extLst>
          </p:cNvPr>
          <p:cNvSpPr>
            <a:spLocks/>
          </p:cNvSpPr>
          <p:nvPr/>
        </p:nvSpPr>
        <p:spPr bwMode="auto">
          <a:xfrm>
            <a:off x="9997193" y="2633919"/>
            <a:ext cx="1739549" cy="1037085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6" name="Freeform 5">
            <a:extLst>
              <a:ext uri="{FF2B5EF4-FFF2-40B4-BE49-F238E27FC236}">
                <a16:creationId xmlns:a16="http://schemas.microsoft.com/office/drawing/2014/main" id="{DB7C15EF-7C63-4B43-A111-E44A5E31267A}"/>
              </a:ext>
            </a:extLst>
          </p:cNvPr>
          <p:cNvSpPr>
            <a:spLocks/>
          </p:cNvSpPr>
          <p:nvPr/>
        </p:nvSpPr>
        <p:spPr bwMode="auto">
          <a:xfrm>
            <a:off x="3383108" y="3962334"/>
            <a:ext cx="1445492" cy="861774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A66920E4-66D0-4203-965A-C96E0AC85E05}"/>
              </a:ext>
            </a:extLst>
          </p:cNvPr>
          <p:cNvSpPr>
            <a:spLocks/>
          </p:cNvSpPr>
          <p:nvPr/>
        </p:nvSpPr>
        <p:spPr bwMode="auto">
          <a:xfrm>
            <a:off x="659888" y="2328262"/>
            <a:ext cx="2383733" cy="108122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8" name="Freeform 5">
            <a:extLst>
              <a:ext uri="{FF2B5EF4-FFF2-40B4-BE49-F238E27FC236}">
                <a16:creationId xmlns:a16="http://schemas.microsoft.com/office/drawing/2014/main" id="{DBACD3ED-35C6-4CAD-B696-4E72E133C8BE}"/>
              </a:ext>
            </a:extLst>
          </p:cNvPr>
          <p:cNvSpPr>
            <a:spLocks/>
          </p:cNvSpPr>
          <p:nvPr/>
        </p:nvSpPr>
        <p:spPr bwMode="auto">
          <a:xfrm>
            <a:off x="6096000" y="5082358"/>
            <a:ext cx="1453732" cy="866686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4B1D927C-2286-4699-82B7-8CD09A57729E}"/>
              </a:ext>
            </a:extLst>
          </p:cNvPr>
          <p:cNvSpPr>
            <a:spLocks/>
          </p:cNvSpPr>
          <p:nvPr/>
        </p:nvSpPr>
        <p:spPr bwMode="auto">
          <a:xfrm>
            <a:off x="4012885" y="1861758"/>
            <a:ext cx="1835526" cy="113706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20" name="Freeform 20">
            <a:extLst>
              <a:ext uri="{FF2B5EF4-FFF2-40B4-BE49-F238E27FC236}">
                <a16:creationId xmlns:a16="http://schemas.microsoft.com/office/drawing/2014/main" id="{DD42ED0E-C115-4018-9E3D-4E4200B4C578}"/>
              </a:ext>
            </a:extLst>
          </p:cNvPr>
          <p:cNvSpPr>
            <a:spLocks/>
          </p:cNvSpPr>
          <p:nvPr/>
        </p:nvSpPr>
        <p:spPr bwMode="auto">
          <a:xfrm>
            <a:off x="914359" y="2925249"/>
            <a:ext cx="6819900" cy="3923226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noFill/>
          <a:ln w="25400" cap="flat">
            <a:solidFill>
              <a:srgbClr val="282F3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EE101B3-940E-43D9-B0E4-4CFD0CFC5E0F}"/>
              </a:ext>
            </a:extLst>
          </p:cNvPr>
          <p:cNvGrpSpPr/>
          <p:nvPr/>
        </p:nvGrpSpPr>
        <p:grpSpPr>
          <a:xfrm>
            <a:off x="6897453" y="1373940"/>
            <a:ext cx="2798588" cy="2055060"/>
            <a:chOff x="6140450" y="1690688"/>
            <a:chExt cx="3644901" cy="2676525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9A0231D5-0801-4A84-A172-286CD3BA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0" y="1690688"/>
              <a:ext cx="3644900" cy="1668463"/>
            </a:xfrm>
            <a:custGeom>
              <a:avLst/>
              <a:gdLst>
                <a:gd name="T0" fmla="*/ 0 w 2296"/>
                <a:gd name="T1" fmla="*/ 682 h 1051"/>
                <a:gd name="T2" fmla="*/ 2296 w 2296"/>
                <a:gd name="T3" fmla="*/ 0 h 1051"/>
                <a:gd name="T4" fmla="*/ 540 w 2296"/>
                <a:gd name="T5" fmla="*/ 1051 h 1051"/>
                <a:gd name="T6" fmla="*/ 0 w 2296"/>
                <a:gd name="T7" fmla="*/ 68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1051">
                  <a:moveTo>
                    <a:pt x="0" y="682"/>
                  </a:moveTo>
                  <a:lnTo>
                    <a:pt x="2296" y="0"/>
                  </a:lnTo>
                  <a:lnTo>
                    <a:pt x="540" y="1051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5850C3A5-59F5-4C55-A95F-19C9196B4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1690688"/>
              <a:ext cx="2787650" cy="2640013"/>
            </a:xfrm>
            <a:custGeom>
              <a:avLst/>
              <a:gdLst>
                <a:gd name="T0" fmla="*/ 187 w 1756"/>
                <a:gd name="T1" fmla="*/ 1663 h 1663"/>
                <a:gd name="T2" fmla="*/ 1756 w 1756"/>
                <a:gd name="T3" fmla="*/ 0 h 1663"/>
                <a:gd name="T4" fmla="*/ 0 w 1756"/>
                <a:gd name="T5" fmla="*/ 1051 h 1663"/>
                <a:gd name="T6" fmla="*/ 187 w 1756"/>
                <a:gd name="T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6" h="1663">
                  <a:moveTo>
                    <a:pt x="187" y="1663"/>
                  </a:moveTo>
                  <a:lnTo>
                    <a:pt x="1756" y="0"/>
                  </a:lnTo>
                  <a:lnTo>
                    <a:pt x="0" y="1051"/>
                  </a:lnTo>
                  <a:lnTo>
                    <a:pt x="187" y="1663"/>
                  </a:lnTo>
                  <a:close/>
                </a:path>
              </a:pathLst>
            </a:custGeom>
            <a:solidFill>
              <a:srgbClr val="CB1B4A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4A6CE45D-6D55-4AAB-95F9-B0BFE511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2" y="1690688"/>
              <a:ext cx="2490789" cy="2676525"/>
            </a:xfrm>
            <a:custGeom>
              <a:avLst/>
              <a:gdLst>
                <a:gd name="T0" fmla="*/ 722 w 1569"/>
                <a:gd name="T1" fmla="*/ 1686 h 1686"/>
                <a:gd name="T2" fmla="*/ 1569 w 1569"/>
                <a:gd name="T3" fmla="*/ 0 h 1686"/>
                <a:gd name="T4" fmla="*/ 0 w 1569"/>
                <a:gd name="T5" fmla="*/ 1129 h 1686"/>
                <a:gd name="T6" fmla="*/ 722 w 1569"/>
                <a:gd name="T7" fmla="*/ 168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9" h="1686">
                  <a:moveTo>
                    <a:pt x="722" y="1686"/>
                  </a:moveTo>
                  <a:lnTo>
                    <a:pt x="1569" y="0"/>
                  </a:lnTo>
                  <a:lnTo>
                    <a:pt x="0" y="1129"/>
                  </a:lnTo>
                  <a:lnTo>
                    <a:pt x="722" y="1686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284D666B-8A20-4E18-8E8B-4270D059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482976"/>
              <a:ext cx="461963" cy="847725"/>
            </a:xfrm>
            <a:custGeom>
              <a:avLst/>
              <a:gdLst>
                <a:gd name="T0" fmla="*/ 0 w 291"/>
                <a:gd name="T1" fmla="*/ 534 h 534"/>
                <a:gd name="T2" fmla="*/ 291 w 291"/>
                <a:gd name="T3" fmla="*/ 226 h 534"/>
                <a:gd name="T4" fmla="*/ 0 w 291"/>
                <a:gd name="T5" fmla="*/ 0 h 534"/>
                <a:gd name="T6" fmla="*/ 0 w 291"/>
                <a:gd name="T7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534">
                  <a:moveTo>
                    <a:pt x="0" y="534"/>
                  </a:moveTo>
                  <a:lnTo>
                    <a:pt x="291" y="226"/>
                  </a:lnTo>
                  <a:lnTo>
                    <a:pt x="0" y="0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CB1B4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74A088F-67F9-44FC-8305-6B97A9C6CB6D}"/>
              </a:ext>
            </a:extLst>
          </p:cNvPr>
          <p:cNvSpPr/>
          <p:nvPr/>
        </p:nvSpPr>
        <p:spPr>
          <a:xfrm>
            <a:off x="4013928" y="2156865"/>
            <a:ext cx="1708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أحب لأخيك ما تحب لنفسك.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483C49B-E46A-4CE1-8EBD-8BA8EBD46BFC}"/>
              </a:ext>
            </a:extLst>
          </p:cNvPr>
          <p:cNvSpPr/>
          <p:nvPr/>
        </p:nvSpPr>
        <p:spPr>
          <a:xfrm>
            <a:off x="893084" y="4898305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كن مسؤولًا.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3ED308B-F019-44FA-86E3-CD40AC2B4A9F}"/>
              </a:ext>
            </a:extLst>
          </p:cNvPr>
          <p:cNvSpPr/>
          <p:nvPr/>
        </p:nvSpPr>
        <p:spPr>
          <a:xfrm>
            <a:off x="10006137" y="2844349"/>
            <a:ext cx="1597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عبري عن مشاعرك بأدب ووضوح.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90DFD6E-F398-42E7-A0FE-F651A76D0BBA}"/>
              </a:ext>
            </a:extLst>
          </p:cNvPr>
          <p:cNvSpPr/>
          <p:nvPr/>
        </p:nvSpPr>
        <p:spPr>
          <a:xfrm>
            <a:off x="6071655" y="5443246"/>
            <a:ext cx="1420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العفو عند المقدرة.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5F0D4CB-14DC-41DF-A093-71950FE3FBCE}"/>
              </a:ext>
            </a:extLst>
          </p:cNvPr>
          <p:cNvSpPr/>
          <p:nvPr/>
        </p:nvSpPr>
        <p:spPr>
          <a:xfrm>
            <a:off x="3274530" y="3977291"/>
            <a:ext cx="14994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لتكن</a:t>
            </a:r>
          </a:p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أحلامكِ كبيرة!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39C97D4-5D31-4585-B6BD-261B81357CA5}"/>
              </a:ext>
            </a:extLst>
          </p:cNvPr>
          <p:cNvSpPr/>
          <p:nvPr/>
        </p:nvSpPr>
        <p:spPr>
          <a:xfrm>
            <a:off x="712137" y="2798543"/>
            <a:ext cx="2225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قولي لو سمحتِ وشكرًا!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FD165CB-5F45-48BA-8226-26F5A7E14E6E}"/>
              </a:ext>
            </a:extLst>
          </p:cNvPr>
          <p:cNvSpPr/>
          <p:nvPr/>
        </p:nvSpPr>
        <p:spPr>
          <a:xfrm>
            <a:off x="8805775" y="5118631"/>
            <a:ext cx="2102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تذكّري أنكِ مميزة!</a:t>
            </a:r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3D7B625-A8C7-4D43-B29C-675084F025F6}"/>
              </a:ext>
            </a:extLst>
          </p:cNvPr>
          <p:cNvSpPr>
            <a:spLocks/>
          </p:cNvSpPr>
          <p:nvPr/>
        </p:nvSpPr>
        <p:spPr bwMode="auto">
          <a:xfrm>
            <a:off x="6045347" y="832005"/>
            <a:ext cx="1250102" cy="61113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8E7F5DE-A82B-4242-9133-ED0DA981831D}"/>
              </a:ext>
            </a:extLst>
          </p:cNvPr>
          <p:cNvSpPr/>
          <p:nvPr/>
        </p:nvSpPr>
        <p:spPr>
          <a:xfrm>
            <a:off x="5782126" y="995966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تكلمي بهدوء.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885EABD5-BA1D-4266-86D6-FC924B61FB89}"/>
              </a:ext>
            </a:extLst>
          </p:cNvPr>
          <p:cNvSpPr>
            <a:spLocks/>
          </p:cNvSpPr>
          <p:nvPr/>
        </p:nvSpPr>
        <p:spPr bwMode="auto">
          <a:xfrm>
            <a:off x="6900919" y="3626878"/>
            <a:ext cx="1237371" cy="669876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45E3860-F1DF-4B87-9303-B36E7A7A1BB2}"/>
              </a:ext>
            </a:extLst>
          </p:cNvPr>
          <p:cNvSpPr/>
          <p:nvPr/>
        </p:nvSpPr>
        <p:spPr>
          <a:xfrm>
            <a:off x="6595962" y="3808639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تستسلمي!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55BF5771-AFE6-4981-843B-E422C165ECB8}"/>
              </a:ext>
            </a:extLst>
          </p:cNvPr>
          <p:cNvSpPr>
            <a:spLocks/>
          </p:cNvSpPr>
          <p:nvPr/>
        </p:nvSpPr>
        <p:spPr bwMode="auto">
          <a:xfrm>
            <a:off x="2764433" y="496159"/>
            <a:ext cx="1445492" cy="788097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C0CE919-ACFA-4CB3-8ADA-3BBB679CA986}"/>
              </a:ext>
            </a:extLst>
          </p:cNvPr>
          <p:cNvSpPr/>
          <p:nvPr/>
        </p:nvSpPr>
        <p:spPr>
          <a:xfrm>
            <a:off x="2542156" y="741550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ابتسمي دائمًا 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13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BC52EC3-D72E-4E0D-8F69-482BA9A0BB5B}"/>
              </a:ext>
            </a:extLst>
          </p:cNvPr>
          <p:cNvSpPr/>
          <p:nvPr/>
        </p:nvSpPr>
        <p:spPr>
          <a:xfrm>
            <a:off x="10258795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446E172-57B1-485F-A71E-BA63FFCB84F4}"/>
              </a:ext>
            </a:extLst>
          </p:cNvPr>
          <p:cNvSpPr/>
          <p:nvPr/>
        </p:nvSpPr>
        <p:spPr>
          <a:xfrm>
            <a:off x="7636399" y="8693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صخور القشرة الأرضية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9B688-1C39-4B4E-9E5B-249D4EB5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D1A5498-6F7B-400A-9247-E66318138649}"/>
              </a:ext>
            </a:extLst>
          </p:cNvPr>
          <p:cNvSpPr/>
          <p:nvPr/>
        </p:nvSpPr>
        <p:spPr>
          <a:xfrm>
            <a:off x="8009292" y="663572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الصخور النارية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07D03-7F6C-4EF9-8077-E5EE5A0CB490}"/>
              </a:ext>
            </a:extLst>
          </p:cNvPr>
          <p:cNvSpPr/>
          <p:nvPr/>
        </p:nvSpPr>
        <p:spPr>
          <a:xfrm>
            <a:off x="5812761" y="3325513"/>
            <a:ext cx="1976572" cy="152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AE449-5D42-4E1B-A656-0969D37AB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2" y="1344135"/>
            <a:ext cx="8678486" cy="458102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E0CECA-DEE1-4E33-96D0-C6E1115B5D8C}"/>
              </a:ext>
            </a:extLst>
          </p:cNvPr>
          <p:cNvSpPr/>
          <p:nvPr/>
        </p:nvSpPr>
        <p:spPr>
          <a:xfrm>
            <a:off x="7585600" y="3247471"/>
            <a:ext cx="970947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E0E548-C6C7-498F-AB68-7BFD507917DA}"/>
              </a:ext>
            </a:extLst>
          </p:cNvPr>
          <p:cNvSpPr/>
          <p:nvPr/>
        </p:nvSpPr>
        <p:spPr>
          <a:xfrm>
            <a:off x="4619651" y="3309187"/>
            <a:ext cx="970947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80D4079-6041-4888-AAAD-9B70396092C3}"/>
              </a:ext>
            </a:extLst>
          </p:cNvPr>
          <p:cNvSpPr/>
          <p:nvPr/>
        </p:nvSpPr>
        <p:spPr>
          <a:xfrm>
            <a:off x="1732592" y="3258387"/>
            <a:ext cx="970947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A5FF73C-E080-48B9-A9E5-5F0F29E032B4}"/>
              </a:ext>
            </a:extLst>
          </p:cNvPr>
          <p:cNvSpPr/>
          <p:nvPr/>
        </p:nvSpPr>
        <p:spPr>
          <a:xfrm>
            <a:off x="7450666" y="4051212"/>
            <a:ext cx="1207479" cy="64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1690C87-D989-4076-A36D-752D0803B66D}"/>
              </a:ext>
            </a:extLst>
          </p:cNvPr>
          <p:cNvSpPr/>
          <p:nvPr/>
        </p:nvSpPr>
        <p:spPr>
          <a:xfrm>
            <a:off x="7450666" y="4923226"/>
            <a:ext cx="1207479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9C9D647-105D-4920-9382-550E84B2C5DA}"/>
              </a:ext>
            </a:extLst>
          </p:cNvPr>
          <p:cNvSpPr/>
          <p:nvPr/>
        </p:nvSpPr>
        <p:spPr>
          <a:xfrm>
            <a:off x="4540651" y="3983064"/>
            <a:ext cx="1207479" cy="64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401892-FE01-4A30-9587-A4426C402955}"/>
              </a:ext>
            </a:extLst>
          </p:cNvPr>
          <p:cNvSpPr/>
          <p:nvPr/>
        </p:nvSpPr>
        <p:spPr>
          <a:xfrm>
            <a:off x="4540651" y="4855078"/>
            <a:ext cx="1207479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7803773-6CBA-450D-9F9C-A30E7C456180}"/>
              </a:ext>
            </a:extLst>
          </p:cNvPr>
          <p:cNvSpPr/>
          <p:nvPr/>
        </p:nvSpPr>
        <p:spPr>
          <a:xfrm>
            <a:off x="1549928" y="4051212"/>
            <a:ext cx="1207479" cy="64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52EB406-8E91-4F9E-8607-D8CAA393E460}"/>
              </a:ext>
            </a:extLst>
          </p:cNvPr>
          <p:cNvSpPr/>
          <p:nvPr/>
        </p:nvSpPr>
        <p:spPr>
          <a:xfrm>
            <a:off x="1549928" y="4923226"/>
            <a:ext cx="1207479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5185" r="12274" b="12037"/>
          <a:stretch/>
        </p:blipFill>
        <p:spPr>
          <a:xfrm>
            <a:off x="1181100" y="603620"/>
            <a:ext cx="9080500" cy="6076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0700" y="2692400"/>
            <a:ext cx="1219200" cy="3048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9897" y="238257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المادة: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1800" y="3635049"/>
            <a:ext cx="313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1CDA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الصخور الرسوبية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46213" y="3094911"/>
            <a:ext cx="1219200" cy="304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0650" y="3097838"/>
            <a:ext cx="1314450" cy="301873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7527" y="2995784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4493" y="3129365"/>
            <a:ext cx="1314450" cy="301873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0270" y="2945576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العنوان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3013" y="2977418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المعلمة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91150" y="68191"/>
            <a:ext cx="2589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لنشاهد مقطعًا هادفًا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825538">
            <a:off x="7880934" y="3565729"/>
            <a:ext cx="304111" cy="30938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>
            <a:off x="5437656" y="2448742"/>
            <a:ext cx="434308" cy="4418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508563" y="2365947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الدراسات الاجتماعية والمواطنة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66338" y="4525158"/>
            <a:ext cx="2504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المعرفة قوة</a:t>
            </a:r>
            <a:endParaRPr lang="en-US" sz="2000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9068" y="5157842"/>
            <a:ext cx="424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يوتيوب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94301" y="5729774"/>
            <a:ext cx="21843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1441 هـ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91254" y="3623749"/>
            <a:ext cx="17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8FD2F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 المتوسط</a:t>
            </a:r>
            <a:endParaRPr lang="en-US" sz="3600" dirty="0">
              <a:solidFill>
                <a:srgbClr val="8FD2F8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15213" y="3695081"/>
            <a:ext cx="257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55BFCB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9C336-2839-4CE1-BB2A-3E1CC4551F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27" y="1617362"/>
            <a:ext cx="3000794" cy="5182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483946">
            <a:off x="11527517" y="1597733"/>
            <a:ext cx="452673" cy="4605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10846592" y="1102806"/>
            <a:ext cx="452673" cy="4605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D41920-E664-4443-8763-F5CE87090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759210">
            <a:off x="11401515" y="843065"/>
            <a:ext cx="452673" cy="4605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7AF383-F17C-406B-A932-B97C0B2E8B00}"/>
              </a:ext>
            </a:extLst>
          </p:cNvPr>
          <p:cNvSpPr txBox="1"/>
          <p:nvPr/>
        </p:nvSpPr>
        <p:spPr>
          <a:xfrm>
            <a:off x="7839871" y="4515467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المخرج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2E1DEE-E019-4C71-A631-60D9AC55703C}"/>
              </a:ext>
            </a:extLst>
          </p:cNvPr>
          <p:cNvSpPr txBox="1"/>
          <p:nvPr/>
        </p:nvSpPr>
        <p:spPr>
          <a:xfrm>
            <a:off x="7839871" y="515784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كاميرا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B7BFEE-1B40-439D-9CA0-EE34A85D8F8F}"/>
              </a:ext>
            </a:extLst>
          </p:cNvPr>
          <p:cNvSpPr txBox="1"/>
          <p:nvPr/>
        </p:nvSpPr>
        <p:spPr>
          <a:xfrm>
            <a:off x="7888012" y="5802633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130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6" name="Freeform 48">
            <a:extLst>
              <a:ext uri="{FF2B5EF4-FFF2-40B4-BE49-F238E27FC236}">
                <a16:creationId xmlns:a16="http://schemas.microsoft.com/office/drawing/2014/main" id="{719D4C7F-CCD4-4E56-8166-BD391405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235795" y="5328413"/>
            <a:ext cx="9411457" cy="677313"/>
          </a:xfrm>
          <a:custGeom>
            <a:avLst/>
            <a:gdLst>
              <a:gd name="T0" fmla="*/ 581 w 581"/>
              <a:gd name="T1" fmla="*/ 100 h 100"/>
              <a:gd name="T2" fmla="*/ 49 w 581"/>
              <a:gd name="T3" fmla="*/ 100 h 100"/>
              <a:gd name="T4" fmla="*/ 0 w 581"/>
              <a:gd name="T5" fmla="*/ 50 h 100"/>
              <a:gd name="T6" fmla="*/ 49 w 581"/>
              <a:gd name="T7" fmla="*/ 0 h 100"/>
              <a:gd name="T8" fmla="*/ 581 w 581"/>
              <a:gd name="T9" fmla="*/ 0 h 100"/>
              <a:gd name="T10" fmla="*/ 581 w 581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100">
                <a:moveTo>
                  <a:pt x="581" y="100"/>
                </a:moveTo>
                <a:cubicBezTo>
                  <a:pt x="49" y="100"/>
                  <a:pt x="49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3"/>
                  <a:pt x="22" y="0"/>
                  <a:pt x="49" y="0"/>
                </a:cubicBezTo>
                <a:cubicBezTo>
                  <a:pt x="581" y="0"/>
                  <a:pt x="581" y="0"/>
                  <a:pt x="581" y="0"/>
                </a:cubicBezTo>
                <a:lnTo>
                  <a:pt x="581" y="100"/>
                </a:ln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0184DE7-7562-40B9-B06D-0AAB96B4DE33}"/>
              </a:ext>
            </a:extLst>
          </p:cNvPr>
          <p:cNvSpPr/>
          <p:nvPr/>
        </p:nvSpPr>
        <p:spPr>
          <a:xfrm>
            <a:off x="922159" y="5434489"/>
            <a:ext cx="100171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600" b="1" dirty="0">
                <a:latin typeface="Arabic Typesetting" panose="03020402040406030203" pitchFamily="66" charset="-78"/>
                <a:cs typeface="+mj-cs"/>
              </a:rPr>
              <a:t>هي صخور طبقية ذات مسام، تكونت من التحام رواسب الصخور بفعل عمليات التجوية.</a:t>
            </a:r>
            <a:endParaRPr lang="en-US" sz="26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BC52EC3-D72E-4E0D-8F69-482BA9A0BB5B}"/>
              </a:ext>
            </a:extLst>
          </p:cNvPr>
          <p:cNvSpPr/>
          <p:nvPr/>
        </p:nvSpPr>
        <p:spPr>
          <a:xfrm>
            <a:off x="10258795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446E172-57B1-485F-A71E-BA63FFCB84F4}"/>
              </a:ext>
            </a:extLst>
          </p:cNvPr>
          <p:cNvSpPr/>
          <p:nvPr/>
        </p:nvSpPr>
        <p:spPr>
          <a:xfrm>
            <a:off x="7636399" y="8693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صخور القشرة الأرضية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9B688-1C39-4B4E-9E5B-249D4EB5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D1A5498-6F7B-400A-9247-E66318138649}"/>
              </a:ext>
            </a:extLst>
          </p:cNvPr>
          <p:cNvSpPr/>
          <p:nvPr/>
        </p:nvSpPr>
        <p:spPr>
          <a:xfrm>
            <a:off x="7861816" y="663572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الصخور الرسوبية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07D03-7F6C-4EF9-8077-E5EE5A0CB490}"/>
              </a:ext>
            </a:extLst>
          </p:cNvPr>
          <p:cNvSpPr/>
          <p:nvPr/>
        </p:nvSpPr>
        <p:spPr>
          <a:xfrm>
            <a:off x="5812761" y="3325513"/>
            <a:ext cx="1976572" cy="152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93156-C106-49DE-9A8A-6C87681FF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75" y="370700"/>
            <a:ext cx="4509650" cy="392983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F08303-69F8-46E3-B5B1-9DA46203DE44}"/>
              </a:ext>
            </a:extLst>
          </p:cNvPr>
          <p:cNvSpPr/>
          <p:nvPr/>
        </p:nvSpPr>
        <p:spPr>
          <a:xfrm>
            <a:off x="4410419" y="237067"/>
            <a:ext cx="1898433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3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BC52EC3-D72E-4E0D-8F69-482BA9A0BB5B}"/>
              </a:ext>
            </a:extLst>
          </p:cNvPr>
          <p:cNvSpPr/>
          <p:nvPr/>
        </p:nvSpPr>
        <p:spPr>
          <a:xfrm>
            <a:off x="10258795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446E172-57B1-485F-A71E-BA63FFCB84F4}"/>
              </a:ext>
            </a:extLst>
          </p:cNvPr>
          <p:cNvSpPr/>
          <p:nvPr/>
        </p:nvSpPr>
        <p:spPr>
          <a:xfrm>
            <a:off x="7636399" y="8693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صخور القشرة الأرضية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D1A5498-6F7B-400A-9247-E66318138649}"/>
              </a:ext>
            </a:extLst>
          </p:cNvPr>
          <p:cNvSpPr/>
          <p:nvPr/>
        </p:nvSpPr>
        <p:spPr>
          <a:xfrm>
            <a:off x="7861816" y="663572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الصخور الرسوبية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7930A-527C-4880-AB59-D18DD7878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6" y="2177127"/>
            <a:ext cx="9348542" cy="3817674"/>
          </a:xfrm>
          <a:prstGeom prst="rect">
            <a:avLst/>
          </a:prstGeom>
        </p:spPr>
      </p:pic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E0CECA-DEE1-4E33-96D0-C6E1115B5D8C}"/>
              </a:ext>
            </a:extLst>
          </p:cNvPr>
          <p:cNvSpPr/>
          <p:nvPr/>
        </p:nvSpPr>
        <p:spPr>
          <a:xfrm>
            <a:off x="7967037" y="3675835"/>
            <a:ext cx="970947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E0E548-C6C7-498F-AB68-7BFD507917DA}"/>
              </a:ext>
            </a:extLst>
          </p:cNvPr>
          <p:cNvSpPr/>
          <p:nvPr/>
        </p:nvSpPr>
        <p:spPr>
          <a:xfrm>
            <a:off x="4514144" y="3675834"/>
            <a:ext cx="1581856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80D4079-6041-4888-AAAD-9B70396092C3}"/>
              </a:ext>
            </a:extLst>
          </p:cNvPr>
          <p:cNvSpPr/>
          <p:nvPr/>
        </p:nvSpPr>
        <p:spPr>
          <a:xfrm>
            <a:off x="1501158" y="3675834"/>
            <a:ext cx="970947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A5FF73C-E080-48B9-A9E5-5F0F29E032B4}"/>
              </a:ext>
            </a:extLst>
          </p:cNvPr>
          <p:cNvSpPr/>
          <p:nvPr/>
        </p:nvSpPr>
        <p:spPr>
          <a:xfrm>
            <a:off x="7489865" y="4304107"/>
            <a:ext cx="1969249" cy="64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1690C87-D989-4076-A36D-752D0803B66D}"/>
              </a:ext>
            </a:extLst>
          </p:cNvPr>
          <p:cNvSpPr/>
          <p:nvPr/>
        </p:nvSpPr>
        <p:spPr>
          <a:xfrm>
            <a:off x="7622334" y="5082837"/>
            <a:ext cx="1674066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9C9D647-105D-4920-9382-550E84B2C5DA}"/>
              </a:ext>
            </a:extLst>
          </p:cNvPr>
          <p:cNvSpPr/>
          <p:nvPr/>
        </p:nvSpPr>
        <p:spPr>
          <a:xfrm>
            <a:off x="4277612" y="4207934"/>
            <a:ext cx="1818388" cy="64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401892-FE01-4A30-9587-A4426C402955}"/>
              </a:ext>
            </a:extLst>
          </p:cNvPr>
          <p:cNvSpPr/>
          <p:nvPr/>
        </p:nvSpPr>
        <p:spPr>
          <a:xfrm>
            <a:off x="4435396" y="5100326"/>
            <a:ext cx="1674066" cy="410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7803773-6CBA-450D-9F9C-A30E7C456180}"/>
              </a:ext>
            </a:extLst>
          </p:cNvPr>
          <p:cNvSpPr/>
          <p:nvPr/>
        </p:nvSpPr>
        <p:spPr>
          <a:xfrm>
            <a:off x="1363829" y="4233615"/>
            <a:ext cx="1207479" cy="64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52EB406-8E91-4F9E-8607-D8CAA393E460}"/>
              </a:ext>
            </a:extLst>
          </p:cNvPr>
          <p:cNvSpPr/>
          <p:nvPr/>
        </p:nvSpPr>
        <p:spPr>
          <a:xfrm>
            <a:off x="1097380" y="5056199"/>
            <a:ext cx="1674066" cy="471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7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5185" r="12274" b="12037"/>
          <a:stretch/>
        </p:blipFill>
        <p:spPr>
          <a:xfrm>
            <a:off x="1181100" y="603620"/>
            <a:ext cx="9080500" cy="6076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0700" y="2692400"/>
            <a:ext cx="1219200" cy="3048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9897" y="238257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المادة: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1800" y="3635049"/>
            <a:ext cx="313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1CDA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الصخور المتحولة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46213" y="3094911"/>
            <a:ext cx="1219200" cy="304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0650" y="3097838"/>
            <a:ext cx="1314450" cy="301873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7527" y="2995784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4493" y="3129365"/>
            <a:ext cx="1314450" cy="301873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0270" y="2945576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العنوان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3013" y="2977418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المعلمة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91150" y="68191"/>
            <a:ext cx="2589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لنشاهد مقطعًا هادفًا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825538">
            <a:off x="7880934" y="3565729"/>
            <a:ext cx="304111" cy="30938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>
            <a:off x="5437656" y="2448742"/>
            <a:ext cx="434308" cy="4418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508563" y="2365947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الدراسات الاجتماعية والمواطنة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66338" y="4525158"/>
            <a:ext cx="2504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المعرفة قوة</a:t>
            </a:r>
            <a:endParaRPr lang="en-US" sz="2000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9068" y="5157842"/>
            <a:ext cx="424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يوتيوب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94301" y="5729774"/>
            <a:ext cx="21843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1441 هـ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91254" y="3623749"/>
            <a:ext cx="17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8FD2F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 المتوسط</a:t>
            </a:r>
            <a:endParaRPr lang="en-US" sz="3600" dirty="0">
              <a:solidFill>
                <a:srgbClr val="8FD2F8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15213" y="3695081"/>
            <a:ext cx="257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55BFCB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9C336-2839-4CE1-BB2A-3E1CC4551F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27" y="1617362"/>
            <a:ext cx="3000794" cy="5182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483946">
            <a:off x="11527517" y="1597733"/>
            <a:ext cx="452673" cy="4605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10846592" y="1102806"/>
            <a:ext cx="452673" cy="4605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D41920-E664-4443-8763-F5CE87090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759210">
            <a:off x="11401515" y="843065"/>
            <a:ext cx="452673" cy="4605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7AF383-F17C-406B-A932-B97C0B2E8B00}"/>
              </a:ext>
            </a:extLst>
          </p:cNvPr>
          <p:cNvSpPr txBox="1"/>
          <p:nvPr/>
        </p:nvSpPr>
        <p:spPr>
          <a:xfrm>
            <a:off x="7839871" y="4515467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المخرج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2E1DEE-E019-4C71-A631-60D9AC55703C}"/>
              </a:ext>
            </a:extLst>
          </p:cNvPr>
          <p:cNvSpPr txBox="1"/>
          <p:nvPr/>
        </p:nvSpPr>
        <p:spPr>
          <a:xfrm>
            <a:off x="7839871" y="515784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كاميرا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B7BFEE-1B40-439D-9CA0-EE34A85D8F8F}"/>
              </a:ext>
            </a:extLst>
          </p:cNvPr>
          <p:cNvSpPr txBox="1"/>
          <p:nvPr/>
        </p:nvSpPr>
        <p:spPr>
          <a:xfrm>
            <a:off x="7888012" y="5802633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898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6" name="Freeform 48">
            <a:extLst>
              <a:ext uri="{FF2B5EF4-FFF2-40B4-BE49-F238E27FC236}">
                <a16:creationId xmlns:a16="http://schemas.microsoft.com/office/drawing/2014/main" id="{719D4C7F-CCD4-4E56-8166-BD391405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83828" y="5328413"/>
            <a:ext cx="9780358" cy="981696"/>
          </a:xfrm>
          <a:custGeom>
            <a:avLst/>
            <a:gdLst>
              <a:gd name="T0" fmla="*/ 581 w 581"/>
              <a:gd name="T1" fmla="*/ 100 h 100"/>
              <a:gd name="T2" fmla="*/ 49 w 581"/>
              <a:gd name="T3" fmla="*/ 100 h 100"/>
              <a:gd name="T4" fmla="*/ 0 w 581"/>
              <a:gd name="T5" fmla="*/ 50 h 100"/>
              <a:gd name="T6" fmla="*/ 49 w 581"/>
              <a:gd name="T7" fmla="*/ 0 h 100"/>
              <a:gd name="T8" fmla="*/ 581 w 581"/>
              <a:gd name="T9" fmla="*/ 0 h 100"/>
              <a:gd name="T10" fmla="*/ 581 w 581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1" h="100">
                <a:moveTo>
                  <a:pt x="581" y="100"/>
                </a:moveTo>
                <a:cubicBezTo>
                  <a:pt x="49" y="100"/>
                  <a:pt x="49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3"/>
                  <a:pt x="22" y="0"/>
                  <a:pt x="49" y="0"/>
                </a:cubicBezTo>
                <a:cubicBezTo>
                  <a:pt x="581" y="0"/>
                  <a:pt x="581" y="0"/>
                  <a:pt x="581" y="0"/>
                </a:cubicBezTo>
                <a:lnTo>
                  <a:pt x="581" y="100"/>
                </a:ln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0184DE7-7562-40B9-B06D-0AAB96B4DE33}"/>
              </a:ext>
            </a:extLst>
          </p:cNvPr>
          <p:cNvSpPr/>
          <p:nvPr/>
        </p:nvSpPr>
        <p:spPr>
          <a:xfrm>
            <a:off x="769760" y="5400623"/>
            <a:ext cx="100171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600" b="1" dirty="0">
                <a:latin typeface="Arabic Typesetting" panose="03020402040406030203" pitchFamily="66" charset="-78"/>
                <a:cs typeface="+mj-cs"/>
              </a:rPr>
              <a:t>هي صخور تحولت عن أصلها الرسوبي أو الناري  بفعل الحرارة والضغط مثل:</a:t>
            </a:r>
          </a:p>
          <a:p>
            <a:pPr algn="ctr"/>
            <a:r>
              <a:rPr lang="ar-SA" sz="2600" b="1" dirty="0">
                <a:latin typeface="Arabic Typesetting" panose="03020402040406030203" pitchFamily="66" charset="-78"/>
                <a:cs typeface="+mj-cs"/>
              </a:rPr>
              <a:t> حجر الرخام المتحول – وصخر النايس -  وصخر الكلس. </a:t>
            </a:r>
            <a:endParaRPr lang="en-US" sz="2600" b="1" dirty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BC52EC3-D72E-4E0D-8F69-482BA9A0BB5B}"/>
              </a:ext>
            </a:extLst>
          </p:cNvPr>
          <p:cNvSpPr/>
          <p:nvPr/>
        </p:nvSpPr>
        <p:spPr>
          <a:xfrm>
            <a:off x="10258795" y="-18024"/>
            <a:ext cx="380241" cy="780024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446E172-57B1-485F-A71E-BA63FFCB84F4}"/>
              </a:ext>
            </a:extLst>
          </p:cNvPr>
          <p:cNvSpPr/>
          <p:nvPr/>
        </p:nvSpPr>
        <p:spPr>
          <a:xfrm>
            <a:off x="7636399" y="8693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صخور القشرة الأرضية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9B688-1C39-4B4E-9E5B-249D4EB5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D1A5498-6F7B-400A-9247-E66318138649}"/>
              </a:ext>
            </a:extLst>
          </p:cNvPr>
          <p:cNvSpPr/>
          <p:nvPr/>
        </p:nvSpPr>
        <p:spPr>
          <a:xfrm>
            <a:off x="7886662" y="663572"/>
            <a:ext cx="2214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800" b="1" dirty="0">
                <a:solidFill>
                  <a:prstClr val="black"/>
                </a:solidFill>
                <a:latin typeface="Arabic Typesetting" panose="03020402040406030203" pitchFamily="66" charset="-78"/>
                <a:cs typeface="Times New Roman" panose="02020603050405020304" pitchFamily="18" charset="0"/>
              </a:rPr>
              <a:t>الصخور المتحولة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07D03-7F6C-4EF9-8077-E5EE5A0CB490}"/>
              </a:ext>
            </a:extLst>
          </p:cNvPr>
          <p:cNvSpPr/>
          <p:nvPr/>
        </p:nvSpPr>
        <p:spPr>
          <a:xfrm>
            <a:off x="5812761" y="3325513"/>
            <a:ext cx="1976572" cy="152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80CAB-48A4-4524-8D0E-F7CEB9150A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" y="216168"/>
            <a:ext cx="7202356" cy="4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63602" cy="6858000"/>
            <a:chOff x="-290920" y="0"/>
            <a:chExt cx="12563602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3376" cy="6858000"/>
            <a:chOff x="213096" y="0"/>
            <a:chExt cx="115333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42847" y="3224220"/>
              <a:ext cx="236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41490" cy="6858000"/>
            <a:chOff x="491575" y="0"/>
            <a:chExt cx="10041490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7007" y="3239020"/>
              <a:ext cx="2585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253330" y="16042"/>
            <a:ext cx="10368925" cy="681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786050" y="2337440"/>
            <a:ext cx="83619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13861" y="3215840"/>
            <a:ext cx="25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9B688-1C39-4B4E-9E5B-249D4EB5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6DDE12-4C5D-418E-A2E2-CEEBB15F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0986474-EA1C-4D21-8A2D-5500531AB16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6E5A4B6-ED94-4F9E-8E83-42A0EEEE953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701269-0485-4AE5-9749-47296C93D88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9A12DE9-E20B-456D-A18C-9AF93B54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B07D03-7F6C-4EF9-8077-E5EE5A0CB490}"/>
              </a:ext>
            </a:extLst>
          </p:cNvPr>
          <p:cNvSpPr/>
          <p:nvPr/>
        </p:nvSpPr>
        <p:spPr>
          <a:xfrm>
            <a:off x="5812761" y="3325513"/>
            <a:ext cx="1976572" cy="1529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162E8B-A947-4D62-85D0-EA591AC0A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5" r="17534" b="7352"/>
          <a:stretch/>
        </p:blipFill>
        <p:spPr>
          <a:xfrm>
            <a:off x="8419409" y="145129"/>
            <a:ext cx="1916595" cy="82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80EF046-9456-4F82-A01B-91257958BA35}"/>
              </a:ext>
            </a:extLst>
          </p:cNvPr>
          <p:cNvSpPr txBox="1"/>
          <p:nvPr/>
        </p:nvSpPr>
        <p:spPr>
          <a:xfrm>
            <a:off x="8789414" y="804049"/>
            <a:ext cx="144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325A7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صفحة/113</a:t>
            </a:r>
            <a:endParaRPr lang="en-US" sz="3600" b="1" dirty="0">
              <a:solidFill>
                <a:srgbClr val="325A7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A5E6E4-373C-49D3-92A1-527B8DA4614A}"/>
              </a:ext>
            </a:extLst>
          </p:cNvPr>
          <p:cNvSpPr txBox="1"/>
          <p:nvPr/>
        </p:nvSpPr>
        <p:spPr>
          <a:xfrm>
            <a:off x="8447119" y="203885"/>
            <a:ext cx="79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C06B8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en-US" sz="4800" b="1" dirty="0">
              <a:solidFill>
                <a:srgbClr val="C06B83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F410A9-92FA-4D42-9AAE-F87135719019}"/>
              </a:ext>
            </a:extLst>
          </p:cNvPr>
          <p:cNvSpPr/>
          <p:nvPr/>
        </p:nvSpPr>
        <p:spPr>
          <a:xfrm>
            <a:off x="661787" y="1309458"/>
            <a:ext cx="9092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الأحافير؟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EAE328-C7BF-4A97-8B54-9E3A1C4081F2}"/>
              </a:ext>
            </a:extLst>
          </p:cNvPr>
          <p:cNvSpPr/>
          <p:nvPr/>
        </p:nvSpPr>
        <p:spPr>
          <a:xfrm>
            <a:off x="1098257" y="2316280"/>
            <a:ext cx="82997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200" b="1" dirty="0">
                <a:solidFill>
                  <a:srgbClr val="0070C0"/>
                </a:solidFill>
                <a:latin typeface="Arabic Typesetting" panose="03020402040406030203" pitchFamily="66" charset="-78"/>
                <a:cs typeface="+mj-cs"/>
              </a:rPr>
              <a:t>الأحفورة أثر أو بقايا نبات أو حيوان كان يعيش منذ آلاف أو ملايين السنين. </a:t>
            </a:r>
          </a:p>
          <a:p>
            <a:pPr algn="just" rtl="1"/>
            <a:r>
              <a:rPr lang="ar-SA" sz="3200" b="1" dirty="0">
                <a:solidFill>
                  <a:srgbClr val="0070C0"/>
                </a:solidFill>
                <a:latin typeface="Arabic Typesetting" panose="03020402040406030203" pitchFamily="66" charset="-78"/>
                <a:cs typeface="+mj-cs"/>
              </a:rPr>
              <a:t>بعض هذه الأحافير أوراق نبات أو أصداف أو هياكل، كانت قد حُفظت بعد موت النبات أو الحيوان. </a:t>
            </a:r>
          </a:p>
          <a:p>
            <a:pPr algn="just" rtl="1"/>
            <a:r>
              <a:rPr lang="ar-SA" sz="3200" b="1" dirty="0">
                <a:solidFill>
                  <a:srgbClr val="0070C0"/>
                </a:solidFill>
                <a:latin typeface="Arabic Typesetting" panose="03020402040406030203" pitchFamily="66" charset="-78"/>
                <a:cs typeface="+mj-cs"/>
              </a:rPr>
              <a:t>وبعضها الآخر آثار ومسارات أقدام نتجت عن الحيوانات المتنقلة.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06BC7-8A99-4B1A-B3F3-E3FFEB0E8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42" y="4878821"/>
            <a:ext cx="2975721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E57D47-714D-4F02-9563-90AA77DA1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67" y="178486"/>
            <a:ext cx="2864883" cy="1776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B89AF-F945-4037-8350-AB090231D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3" y="160576"/>
            <a:ext cx="2975721" cy="1794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1498A-770B-45B3-8EB3-A6E5822430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4901408"/>
            <a:ext cx="3333446" cy="18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36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67432" y="0"/>
            <a:ext cx="12373803" cy="6858000"/>
            <a:chOff x="-290920" y="0"/>
            <a:chExt cx="12596307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80368" y="3202370"/>
              <a:ext cx="1992086" cy="65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58964" cy="6858000"/>
            <a:chOff x="213096" y="0"/>
            <a:chExt cx="11558964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37657" y="3163954"/>
              <a:ext cx="2360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40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25446" cy="6858000"/>
            <a:chOff x="491575" y="0"/>
            <a:chExt cx="10025446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013396" y="3208178"/>
              <a:ext cx="2360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41323" cy="6858000"/>
            <a:chOff x="491575" y="0"/>
            <a:chExt cx="9641323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510184" y="3254934"/>
              <a:ext cx="2599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صخور القشرة الأرضية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73ED7DFE-AEE1-487D-82BC-4114B2982475}"/>
              </a:ext>
            </a:extLst>
          </p:cNvPr>
          <p:cNvSpPr/>
          <p:nvPr/>
        </p:nvSpPr>
        <p:spPr>
          <a:xfrm>
            <a:off x="10977" y="0"/>
            <a:ext cx="1010923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3A70B40-A92B-42F0-89B3-962FF58D8B69}"/>
              </a:ext>
            </a:extLst>
          </p:cNvPr>
          <p:cNvSpPr/>
          <p:nvPr/>
        </p:nvSpPr>
        <p:spPr>
          <a:xfrm>
            <a:off x="9338752" y="2337439"/>
            <a:ext cx="77138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68B8FE-CDF6-4C49-B5A6-B560044A0C24}"/>
              </a:ext>
            </a:extLst>
          </p:cNvPr>
          <p:cNvSpPr txBox="1"/>
          <p:nvPr/>
        </p:nvSpPr>
        <p:spPr>
          <a:xfrm rot="16200000">
            <a:off x="8434005" y="3223225"/>
            <a:ext cx="279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ar-SA" sz="48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5" name="Flowchart: Alternate Process 74">
            <a:extLst>
              <a:ext uri="{FF2B5EF4-FFF2-40B4-BE49-F238E27FC236}">
                <a16:creationId xmlns:a16="http://schemas.microsoft.com/office/drawing/2014/main" id="{A1AF6C22-B595-4BD5-B4CC-8194082C69DC}"/>
              </a:ext>
            </a:extLst>
          </p:cNvPr>
          <p:cNvSpPr/>
          <p:nvPr/>
        </p:nvSpPr>
        <p:spPr>
          <a:xfrm rot="16200000">
            <a:off x="4430536" y="-1947163"/>
            <a:ext cx="1312389" cy="4846213"/>
          </a:xfrm>
          <a:prstGeom prst="flowChartAlternateProcess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EE9A4A-570E-42B9-8508-2CF05267D9FC}"/>
              </a:ext>
            </a:extLst>
          </p:cNvPr>
          <p:cNvSpPr txBox="1"/>
          <p:nvPr/>
        </p:nvSpPr>
        <p:spPr>
          <a:xfrm>
            <a:off x="2627049" y="-4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  التعلم الذاتي 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3 دقائق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0144624-1C07-4583-B25A-A115CBE4D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6968491" y="-104236"/>
            <a:ext cx="524659" cy="109034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6F4B9B8-8701-4DB5-9CF9-E86532200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74" y="1312387"/>
            <a:ext cx="7110638" cy="51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1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B28EF2B-A27F-4D89-9E55-044621442E1B}"/>
              </a:ext>
            </a:extLst>
          </p:cNvPr>
          <p:cNvGrpSpPr/>
          <p:nvPr/>
        </p:nvGrpSpPr>
        <p:grpSpPr>
          <a:xfrm>
            <a:off x="-67432" y="0"/>
            <a:ext cx="12373803" cy="6858000"/>
            <a:chOff x="-290920" y="0"/>
            <a:chExt cx="12596307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6F0F4F-523B-49C3-BB7F-2F4B2CF04C53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826A79-63FF-4843-8BD8-4CDB0AAAE717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C81B4CB-C8D5-43E3-95E9-63BFA495C6C1}"/>
                </a:ext>
              </a:extLst>
            </p:cNvPr>
            <p:cNvSpPr txBox="1"/>
            <p:nvPr/>
          </p:nvSpPr>
          <p:spPr>
            <a:xfrm rot="16200000">
              <a:off x="10980368" y="3202370"/>
              <a:ext cx="1992086" cy="65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2B8B284-7F07-4866-9403-A5A3C72E5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550FA7-4D72-4E13-A42E-3F6C108802AA}"/>
              </a:ext>
            </a:extLst>
          </p:cNvPr>
          <p:cNvGrpSpPr/>
          <p:nvPr/>
        </p:nvGrpSpPr>
        <p:grpSpPr>
          <a:xfrm>
            <a:off x="226788" y="-2"/>
            <a:ext cx="11558964" cy="6858000"/>
            <a:chOff x="213096" y="0"/>
            <a:chExt cx="11558964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2EDD713-EF5A-4EB8-B0D9-71E3033D8819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755F8C-B28F-4A10-B08F-42437876F9B5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3D01553-4632-4ED9-BC2E-4A90404C349B}"/>
                </a:ext>
              </a:extLst>
            </p:cNvPr>
            <p:cNvSpPr txBox="1"/>
            <p:nvPr/>
          </p:nvSpPr>
          <p:spPr>
            <a:xfrm rot="16200000">
              <a:off x="10237657" y="3163954"/>
              <a:ext cx="2360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الغلاف الصخري</a:t>
              </a:r>
              <a:endParaRPr lang="en-US" sz="40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07E2F42-0259-43D3-B3A2-EE5B4153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B5A9D1-1520-4E78-BBFC-3761FF328F2E}"/>
              </a:ext>
            </a:extLst>
          </p:cNvPr>
          <p:cNvGrpSpPr/>
          <p:nvPr/>
        </p:nvGrpSpPr>
        <p:grpSpPr>
          <a:xfrm>
            <a:off x="1184133" y="0"/>
            <a:ext cx="10025446" cy="6858000"/>
            <a:chOff x="491575" y="0"/>
            <a:chExt cx="10025446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A90F2E0-D31C-44A4-8ACE-D96A68FE8170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53DD2F-9A6F-4B7A-A266-1092C0079CA4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F0D1B0-8319-459B-8E37-FA0A75A33F3C}"/>
                </a:ext>
              </a:extLst>
            </p:cNvPr>
            <p:cNvSpPr txBox="1"/>
            <p:nvPr/>
          </p:nvSpPr>
          <p:spPr>
            <a:xfrm rot="16200000">
              <a:off x="9013396" y="3208178"/>
              <a:ext cx="2360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طبقات الأرض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4B4AED4-81AE-4232-97A1-56954B5DB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35C2D22-1BA6-4C2D-AB97-A43E1957A00F}"/>
              </a:ext>
            </a:extLst>
          </p:cNvPr>
          <p:cNvGrpSpPr/>
          <p:nvPr/>
        </p:nvGrpSpPr>
        <p:grpSpPr>
          <a:xfrm>
            <a:off x="1049062" y="0"/>
            <a:ext cx="9641323" cy="6858000"/>
            <a:chOff x="491575" y="0"/>
            <a:chExt cx="9641323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7C72E8-8EDE-4113-BB84-0FE3C2FC127B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43FD9E-3A28-44BA-9C79-7A56EA2E8C85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423486-5854-431A-983A-CFF8222D2289}"/>
                </a:ext>
              </a:extLst>
            </p:cNvPr>
            <p:cNvSpPr txBox="1"/>
            <p:nvPr/>
          </p:nvSpPr>
          <p:spPr>
            <a:xfrm rot="16200000">
              <a:off x="8510184" y="3254934"/>
              <a:ext cx="2599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صخور القشرة الأرضية</a:t>
              </a:r>
              <a:endParaRPr lang="en-US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093D42E-FFC3-4D60-919A-4EBBD7507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EB6CE30-080E-4D7D-9EBB-0064C48796FD}"/>
              </a:ext>
            </a:extLst>
          </p:cNvPr>
          <p:cNvSpPr/>
          <p:nvPr/>
        </p:nvSpPr>
        <p:spPr>
          <a:xfrm>
            <a:off x="-179604" y="-2"/>
            <a:ext cx="10281359" cy="6858000"/>
          </a:xfrm>
          <a:prstGeom prst="rect">
            <a:avLst/>
          </a:prstGeom>
          <a:solidFill>
            <a:srgbClr val="EBE9EB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D9562A-87BB-4F22-8A75-680DCC48A49F}"/>
              </a:ext>
            </a:extLst>
          </p:cNvPr>
          <p:cNvSpPr/>
          <p:nvPr/>
        </p:nvSpPr>
        <p:spPr>
          <a:xfrm>
            <a:off x="9338752" y="2337439"/>
            <a:ext cx="771385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32E94D-9AE4-46AB-88DC-043D8A6C6F93}"/>
              </a:ext>
            </a:extLst>
          </p:cNvPr>
          <p:cNvSpPr txBox="1"/>
          <p:nvPr/>
        </p:nvSpPr>
        <p:spPr>
          <a:xfrm rot="16200000">
            <a:off x="8434005" y="3223225"/>
            <a:ext cx="279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ar-SA" sz="48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726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80B76-6D51-4365-8A01-67D3AD28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41" y="-30996"/>
            <a:ext cx="6328032" cy="5992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41FA4-54AC-49D4-8C3C-D36ECC8F3F12}"/>
              </a:ext>
            </a:extLst>
          </p:cNvPr>
          <p:cNvSpPr/>
          <p:nvPr/>
        </p:nvSpPr>
        <p:spPr>
          <a:xfrm>
            <a:off x="2709333" y="5317792"/>
            <a:ext cx="68360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جميع الحقوق محفوظة، يسمح بتعديل العمل لغرض تعليمي شخصي فقط. 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C121C-AFE2-4540-930E-6FDD42B32A1C}"/>
              </a:ext>
            </a:extLst>
          </p:cNvPr>
          <p:cNvSpPr/>
          <p:nvPr/>
        </p:nvSpPr>
        <p:spPr>
          <a:xfrm>
            <a:off x="4854395" y="6279369"/>
            <a:ext cx="293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https://t.me/socialstudiesppt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DEB8EF-BA5A-40C5-8979-F1B9980822B1}"/>
              </a:ext>
            </a:extLst>
          </p:cNvPr>
          <p:cNvGrpSpPr/>
          <p:nvPr/>
        </p:nvGrpSpPr>
        <p:grpSpPr>
          <a:xfrm>
            <a:off x="4441498" y="6281909"/>
            <a:ext cx="434610" cy="368471"/>
            <a:chOff x="12538631" y="459198"/>
            <a:chExt cx="859595" cy="10927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B1E6C3-CB06-415E-867A-FAD9280D66C0}"/>
                </a:ext>
              </a:extLst>
            </p:cNvPr>
            <p:cNvSpPr/>
            <p:nvPr/>
          </p:nvSpPr>
          <p:spPr>
            <a:xfrm>
              <a:off x="12569618" y="562403"/>
              <a:ext cx="727255" cy="890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631205-56D1-49E8-A00D-B8CB98BF5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6" r="18940"/>
            <a:stretch/>
          </p:blipFill>
          <p:spPr>
            <a:xfrm>
              <a:off x="12538631" y="459198"/>
              <a:ext cx="859595" cy="109270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EBC6EF1-1CC0-4930-A29B-A1E8406717AA}"/>
              </a:ext>
            </a:extLst>
          </p:cNvPr>
          <p:cNvSpPr/>
          <p:nvPr/>
        </p:nvSpPr>
        <p:spPr>
          <a:xfrm>
            <a:off x="5369197" y="5892711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+966 566525005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9E0B8-B805-4B43-92A1-EA984A592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08" y="5855511"/>
            <a:ext cx="430204" cy="4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BB68E-1F22-4A17-B9A4-3478EDB5F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BA3B4F-61ED-4908-A0EE-321DF8DC225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6CD8ECE-933D-4010-B594-74EF6D1FFCB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5E24897-F265-4FD5-9CAA-7A4EEFA63324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C604D73-3366-4F7E-A1F2-8F82EE3510C1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1813040-7F97-44B3-8925-334A2CF4C764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1942C43-F4AE-4EFF-924F-4F03F6A1C391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71A4464-A36F-4370-AB86-1FE20153B697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C146EBB-8E60-481C-9A6F-32B50B6A0C71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735634-6F46-4EA8-8D45-6F3498C047D5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8AD42E-B407-4BA4-92CD-86CD3B42E6A6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9ABC04B-C601-45EA-BD40-FF0FBF11862F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CFD0F10-345F-48D3-B096-E1F09BBFA2B4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B378953-0E34-43F3-A9F9-A35C56F90F9F}"/>
              </a:ext>
            </a:extLst>
          </p:cNvPr>
          <p:cNvSpPr/>
          <p:nvPr/>
        </p:nvSpPr>
        <p:spPr>
          <a:xfrm>
            <a:off x="4287489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B5536C5-576D-4C0C-B18D-AF0CF729E261}"/>
              </a:ext>
            </a:extLst>
          </p:cNvPr>
          <p:cNvSpPr/>
          <p:nvPr/>
        </p:nvSpPr>
        <p:spPr>
          <a:xfrm>
            <a:off x="5025469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91E8276-CDFA-46B7-88C8-0547E822F187}"/>
              </a:ext>
            </a:extLst>
          </p:cNvPr>
          <p:cNvSpPr/>
          <p:nvPr/>
        </p:nvSpPr>
        <p:spPr>
          <a:xfrm>
            <a:off x="5762585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92FD58D-64DF-4B28-9BA4-2AB8B33F3BAD}"/>
              </a:ext>
            </a:extLst>
          </p:cNvPr>
          <p:cNvSpPr/>
          <p:nvPr/>
        </p:nvSpPr>
        <p:spPr>
          <a:xfrm>
            <a:off x="6499701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D1C3B4E-63A0-4105-B418-61D3C2A8E65A}"/>
              </a:ext>
            </a:extLst>
          </p:cNvPr>
          <p:cNvSpPr/>
          <p:nvPr/>
        </p:nvSpPr>
        <p:spPr>
          <a:xfrm>
            <a:off x="7237958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4812AD2-5ABB-45E7-9F36-9B9FB9B209CB}"/>
              </a:ext>
            </a:extLst>
          </p:cNvPr>
          <p:cNvSpPr/>
          <p:nvPr/>
        </p:nvSpPr>
        <p:spPr>
          <a:xfrm>
            <a:off x="7976218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C996C18-1EC5-46D5-A25C-EDD249DC92AA}"/>
              </a:ext>
            </a:extLst>
          </p:cNvPr>
          <p:cNvSpPr/>
          <p:nvPr/>
        </p:nvSpPr>
        <p:spPr>
          <a:xfrm>
            <a:off x="8622891" y="-24720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4BC6B2-6A19-48CC-86DC-BAC01F6C7A0B}"/>
              </a:ext>
            </a:extLst>
          </p:cNvPr>
          <p:cNvSpPr/>
          <p:nvPr/>
        </p:nvSpPr>
        <p:spPr>
          <a:xfrm>
            <a:off x="9360871" y="-24720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E857965-C2C5-487E-A082-7A068F8F3703}"/>
              </a:ext>
            </a:extLst>
          </p:cNvPr>
          <p:cNvSpPr/>
          <p:nvPr/>
        </p:nvSpPr>
        <p:spPr>
          <a:xfrm>
            <a:off x="10097987" y="-24720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EF8C998-2ABB-499C-9A8E-D3646A6E6DF8}"/>
              </a:ext>
            </a:extLst>
          </p:cNvPr>
          <p:cNvSpPr/>
          <p:nvPr/>
        </p:nvSpPr>
        <p:spPr>
          <a:xfrm>
            <a:off x="10835103" y="-24720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A0069AC-156B-4F27-9545-F5109BA7E752}"/>
              </a:ext>
            </a:extLst>
          </p:cNvPr>
          <p:cNvSpPr/>
          <p:nvPr/>
        </p:nvSpPr>
        <p:spPr>
          <a:xfrm>
            <a:off x="11573360" y="-24720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A05F67F-93F7-4E36-B416-F9301A6D75E9}"/>
              </a:ext>
            </a:extLst>
          </p:cNvPr>
          <p:cNvSpPr/>
          <p:nvPr/>
        </p:nvSpPr>
        <p:spPr>
          <a:xfrm>
            <a:off x="12311620" y="-24720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D71A131-430B-4F1C-96F7-C00FBE89635A}"/>
              </a:ext>
            </a:extLst>
          </p:cNvPr>
          <p:cNvGrpSpPr/>
          <p:nvPr/>
        </p:nvGrpSpPr>
        <p:grpSpPr>
          <a:xfrm rot="16200000">
            <a:off x="-2098606" y="4335899"/>
            <a:ext cx="4140553" cy="451824"/>
            <a:chOff x="-578928" y="5222974"/>
            <a:chExt cx="4140553" cy="45182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A90787-51CD-43C4-9C82-C0B16178D4B8}"/>
                </a:ext>
              </a:extLst>
            </p:cNvPr>
            <p:cNvSpPr/>
            <p:nvPr/>
          </p:nvSpPr>
          <p:spPr>
            <a:xfrm>
              <a:off x="-578928" y="5222974"/>
              <a:ext cx="451824" cy="451824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1ECFED8-50BB-45FB-AE9F-171312FEC568}"/>
                </a:ext>
              </a:extLst>
            </p:cNvPr>
            <p:cNvSpPr/>
            <p:nvPr/>
          </p:nvSpPr>
          <p:spPr>
            <a:xfrm>
              <a:off x="159052" y="5222974"/>
              <a:ext cx="451824" cy="451824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990B5DC-9CF7-4DEF-9667-EB7AC422AA74}"/>
                </a:ext>
              </a:extLst>
            </p:cNvPr>
            <p:cNvSpPr/>
            <p:nvPr/>
          </p:nvSpPr>
          <p:spPr>
            <a:xfrm>
              <a:off x="896168" y="5222974"/>
              <a:ext cx="451824" cy="451824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1962760-51DF-4B37-9004-1E59790609C7}"/>
                </a:ext>
              </a:extLst>
            </p:cNvPr>
            <p:cNvSpPr/>
            <p:nvPr/>
          </p:nvSpPr>
          <p:spPr>
            <a:xfrm>
              <a:off x="1633284" y="5222974"/>
              <a:ext cx="451824" cy="451824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834AE6B-0262-421C-B792-302975875873}"/>
                </a:ext>
              </a:extLst>
            </p:cNvPr>
            <p:cNvSpPr/>
            <p:nvPr/>
          </p:nvSpPr>
          <p:spPr>
            <a:xfrm>
              <a:off x="2371541" y="5222974"/>
              <a:ext cx="451824" cy="4518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89F44EA-BC5D-4496-88CB-8B122225DC7D}"/>
                </a:ext>
              </a:extLst>
            </p:cNvPr>
            <p:cNvSpPr/>
            <p:nvPr/>
          </p:nvSpPr>
          <p:spPr>
            <a:xfrm>
              <a:off x="3109801" y="5222974"/>
              <a:ext cx="451824" cy="451824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85115E2-0BB9-466D-A394-DF151B5E128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0108ED-0A8A-4903-ACB6-F96389CB2C3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27CC8F-7162-43DA-B254-B67C74063F7A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3A5FA-832B-42B5-B31B-06010F928A77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BE1FB-A9DC-4074-84DF-9210E876540B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E1890A-DC28-45B1-ADD8-FBE83E2ABD14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36427F-DAB9-4BC5-8A41-12C8CA34C2A9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0359A0-D536-4A4E-A310-85511E8B80E8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5F3E25-702C-42EC-B068-C5E5CD16C377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5E670-F0D6-4A59-B29D-6C0131D17498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E5F4C2-D0DF-4986-95C9-4AD4AE4DECC0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8ECEA6-BBEB-4B3B-848E-0E829E5E8F00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37BDF0-2026-45FF-B262-7A730119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63D123-E4EF-422D-AE50-27D2327DD9FB}"/>
              </a:ext>
            </a:extLst>
          </p:cNvPr>
          <p:cNvSpPr txBox="1"/>
          <p:nvPr/>
        </p:nvSpPr>
        <p:spPr>
          <a:xfrm>
            <a:off x="8577990" y="217861"/>
            <a:ext cx="285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دستور الصف</a:t>
            </a:r>
            <a:endParaRPr lang="en-IN" sz="44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D26F32-67D9-4F80-85C8-C619D733EA05}"/>
              </a:ext>
            </a:extLst>
          </p:cNvPr>
          <p:cNvSpPr txBox="1"/>
          <p:nvPr/>
        </p:nvSpPr>
        <p:spPr>
          <a:xfrm rot="16200000">
            <a:off x="10301096" y="1526513"/>
            <a:ext cx="285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spc="6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"القوانين"</a:t>
            </a:r>
            <a:endParaRPr lang="en-IN" sz="3600" b="1" spc="6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E7D52ED1-F9E6-4B49-8713-DBA956BDDAC0}"/>
              </a:ext>
            </a:extLst>
          </p:cNvPr>
          <p:cNvSpPr/>
          <p:nvPr/>
        </p:nvSpPr>
        <p:spPr>
          <a:xfrm rot="5400000">
            <a:off x="694499" y="-77963"/>
            <a:ext cx="679622" cy="29407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N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B037D8F-A52D-467C-BCD6-190B20878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141" y="1064379"/>
            <a:ext cx="679622" cy="67962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A73CE6C-4A2B-4771-B20D-707349FB2A72}"/>
              </a:ext>
            </a:extLst>
          </p:cNvPr>
          <p:cNvSpPr txBox="1"/>
          <p:nvPr/>
        </p:nvSpPr>
        <p:spPr>
          <a:xfrm>
            <a:off x="197582" y="1193749"/>
            <a:ext cx="23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456198B9-B03C-4CB6-AB39-CFF30EAA686C}"/>
              </a:ext>
            </a:extLst>
          </p:cNvPr>
          <p:cNvSpPr>
            <a:spLocks/>
          </p:cNvSpPr>
          <p:nvPr/>
        </p:nvSpPr>
        <p:spPr bwMode="auto">
          <a:xfrm>
            <a:off x="8556514" y="4641531"/>
            <a:ext cx="2738711" cy="1281061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4" name="Freeform 5">
            <a:extLst>
              <a:ext uri="{FF2B5EF4-FFF2-40B4-BE49-F238E27FC236}">
                <a16:creationId xmlns:a16="http://schemas.microsoft.com/office/drawing/2014/main" id="{980B9AFF-9EB2-4C1C-ADE3-8A07AE9AB855}"/>
              </a:ext>
            </a:extLst>
          </p:cNvPr>
          <p:cNvSpPr>
            <a:spLocks/>
          </p:cNvSpPr>
          <p:nvPr/>
        </p:nvSpPr>
        <p:spPr bwMode="auto">
          <a:xfrm>
            <a:off x="1115361" y="4579238"/>
            <a:ext cx="1445492" cy="861774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id="{6C038657-349A-4336-B87A-80638AF391CF}"/>
              </a:ext>
            </a:extLst>
          </p:cNvPr>
          <p:cNvSpPr>
            <a:spLocks/>
          </p:cNvSpPr>
          <p:nvPr/>
        </p:nvSpPr>
        <p:spPr bwMode="auto">
          <a:xfrm>
            <a:off x="9997193" y="2633919"/>
            <a:ext cx="1739549" cy="1037085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6" name="Freeform 5">
            <a:extLst>
              <a:ext uri="{FF2B5EF4-FFF2-40B4-BE49-F238E27FC236}">
                <a16:creationId xmlns:a16="http://schemas.microsoft.com/office/drawing/2014/main" id="{DB7C15EF-7C63-4B43-A111-E44A5E31267A}"/>
              </a:ext>
            </a:extLst>
          </p:cNvPr>
          <p:cNvSpPr>
            <a:spLocks/>
          </p:cNvSpPr>
          <p:nvPr/>
        </p:nvSpPr>
        <p:spPr bwMode="auto">
          <a:xfrm>
            <a:off x="3383108" y="3962334"/>
            <a:ext cx="1445492" cy="861774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A66920E4-66D0-4203-965A-C96E0AC85E05}"/>
              </a:ext>
            </a:extLst>
          </p:cNvPr>
          <p:cNvSpPr>
            <a:spLocks/>
          </p:cNvSpPr>
          <p:nvPr/>
        </p:nvSpPr>
        <p:spPr bwMode="auto">
          <a:xfrm>
            <a:off x="659888" y="2328262"/>
            <a:ext cx="2383733" cy="108122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8" name="Freeform 5">
            <a:extLst>
              <a:ext uri="{FF2B5EF4-FFF2-40B4-BE49-F238E27FC236}">
                <a16:creationId xmlns:a16="http://schemas.microsoft.com/office/drawing/2014/main" id="{DBACD3ED-35C6-4CAD-B696-4E72E133C8BE}"/>
              </a:ext>
            </a:extLst>
          </p:cNvPr>
          <p:cNvSpPr>
            <a:spLocks/>
          </p:cNvSpPr>
          <p:nvPr/>
        </p:nvSpPr>
        <p:spPr bwMode="auto">
          <a:xfrm>
            <a:off x="6096000" y="5082358"/>
            <a:ext cx="1453732" cy="866686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4B1D927C-2286-4699-82B7-8CD09A57729E}"/>
              </a:ext>
            </a:extLst>
          </p:cNvPr>
          <p:cNvSpPr>
            <a:spLocks/>
          </p:cNvSpPr>
          <p:nvPr/>
        </p:nvSpPr>
        <p:spPr bwMode="auto">
          <a:xfrm>
            <a:off x="4012885" y="1861758"/>
            <a:ext cx="1835526" cy="113706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20" name="Freeform 20">
            <a:extLst>
              <a:ext uri="{FF2B5EF4-FFF2-40B4-BE49-F238E27FC236}">
                <a16:creationId xmlns:a16="http://schemas.microsoft.com/office/drawing/2014/main" id="{DD42ED0E-C115-4018-9E3D-4E4200B4C578}"/>
              </a:ext>
            </a:extLst>
          </p:cNvPr>
          <p:cNvSpPr>
            <a:spLocks/>
          </p:cNvSpPr>
          <p:nvPr/>
        </p:nvSpPr>
        <p:spPr bwMode="auto">
          <a:xfrm>
            <a:off x="914359" y="2925249"/>
            <a:ext cx="6819900" cy="3923226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noFill/>
          <a:ln w="25400" cap="flat">
            <a:solidFill>
              <a:srgbClr val="282F3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EE101B3-940E-43D9-B0E4-4CFD0CFC5E0F}"/>
              </a:ext>
            </a:extLst>
          </p:cNvPr>
          <p:cNvGrpSpPr/>
          <p:nvPr/>
        </p:nvGrpSpPr>
        <p:grpSpPr>
          <a:xfrm>
            <a:off x="6897453" y="1373940"/>
            <a:ext cx="2798588" cy="2055060"/>
            <a:chOff x="6140450" y="1690688"/>
            <a:chExt cx="3644901" cy="2676525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9A0231D5-0801-4A84-A172-286CD3BA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0" y="1690688"/>
              <a:ext cx="3644900" cy="1668463"/>
            </a:xfrm>
            <a:custGeom>
              <a:avLst/>
              <a:gdLst>
                <a:gd name="T0" fmla="*/ 0 w 2296"/>
                <a:gd name="T1" fmla="*/ 682 h 1051"/>
                <a:gd name="T2" fmla="*/ 2296 w 2296"/>
                <a:gd name="T3" fmla="*/ 0 h 1051"/>
                <a:gd name="T4" fmla="*/ 540 w 2296"/>
                <a:gd name="T5" fmla="*/ 1051 h 1051"/>
                <a:gd name="T6" fmla="*/ 0 w 2296"/>
                <a:gd name="T7" fmla="*/ 68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1051">
                  <a:moveTo>
                    <a:pt x="0" y="682"/>
                  </a:moveTo>
                  <a:lnTo>
                    <a:pt x="2296" y="0"/>
                  </a:lnTo>
                  <a:lnTo>
                    <a:pt x="540" y="1051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5850C3A5-59F5-4C55-A95F-19C9196B4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1690688"/>
              <a:ext cx="2787650" cy="2640013"/>
            </a:xfrm>
            <a:custGeom>
              <a:avLst/>
              <a:gdLst>
                <a:gd name="T0" fmla="*/ 187 w 1756"/>
                <a:gd name="T1" fmla="*/ 1663 h 1663"/>
                <a:gd name="T2" fmla="*/ 1756 w 1756"/>
                <a:gd name="T3" fmla="*/ 0 h 1663"/>
                <a:gd name="T4" fmla="*/ 0 w 1756"/>
                <a:gd name="T5" fmla="*/ 1051 h 1663"/>
                <a:gd name="T6" fmla="*/ 187 w 1756"/>
                <a:gd name="T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6" h="1663">
                  <a:moveTo>
                    <a:pt x="187" y="1663"/>
                  </a:moveTo>
                  <a:lnTo>
                    <a:pt x="1756" y="0"/>
                  </a:lnTo>
                  <a:lnTo>
                    <a:pt x="0" y="1051"/>
                  </a:lnTo>
                  <a:lnTo>
                    <a:pt x="187" y="1663"/>
                  </a:lnTo>
                  <a:close/>
                </a:path>
              </a:pathLst>
            </a:custGeom>
            <a:solidFill>
              <a:srgbClr val="CB1B4A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4A6CE45D-6D55-4AAB-95F9-B0BFE511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2" y="1690688"/>
              <a:ext cx="2490789" cy="2676525"/>
            </a:xfrm>
            <a:custGeom>
              <a:avLst/>
              <a:gdLst>
                <a:gd name="T0" fmla="*/ 722 w 1569"/>
                <a:gd name="T1" fmla="*/ 1686 h 1686"/>
                <a:gd name="T2" fmla="*/ 1569 w 1569"/>
                <a:gd name="T3" fmla="*/ 0 h 1686"/>
                <a:gd name="T4" fmla="*/ 0 w 1569"/>
                <a:gd name="T5" fmla="*/ 1129 h 1686"/>
                <a:gd name="T6" fmla="*/ 722 w 1569"/>
                <a:gd name="T7" fmla="*/ 168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9" h="1686">
                  <a:moveTo>
                    <a:pt x="722" y="1686"/>
                  </a:moveTo>
                  <a:lnTo>
                    <a:pt x="1569" y="0"/>
                  </a:lnTo>
                  <a:lnTo>
                    <a:pt x="0" y="1129"/>
                  </a:lnTo>
                  <a:lnTo>
                    <a:pt x="722" y="1686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284D666B-8A20-4E18-8E8B-4270D059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482976"/>
              <a:ext cx="461963" cy="847725"/>
            </a:xfrm>
            <a:custGeom>
              <a:avLst/>
              <a:gdLst>
                <a:gd name="T0" fmla="*/ 0 w 291"/>
                <a:gd name="T1" fmla="*/ 534 h 534"/>
                <a:gd name="T2" fmla="*/ 291 w 291"/>
                <a:gd name="T3" fmla="*/ 226 h 534"/>
                <a:gd name="T4" fmla="*/ 0 w 291"/>
                <a:gd name="T5" fmla="*/ 0 h 534"/>
                <a:gd name="T6" fmla="*/ 0 w 291"/>
                <a:gd name="T7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534">
                  <a:moveTo>
                    <a:pt x="0" y="534"/>
                  </a:moveTo>
                  <a:lnTo>
                    <a:pt x="291" y="226"/>
                  </a:lnTo>
                  <a:lnTo>
                    <a:pt x="0" y="0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CB1B4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74A088F-67F9-44FC-8305-6B97A9C6CB6D}"/>
              </a:ext>
            </a:extLst>
          </p:cNvPr>
          <p:cNvSpPr/>
          <p:nvPr/>
        </p:nvSpPr>
        <p:spPr>
          <a:xfrm>
            <a:off x="4013928" y="2156865"/>
            <a:ext cx="1708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أحب لأخيك ما تحب لنفسك.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483C49B-E46A-4CE1-8EBD-8BA8EBD46BFC}"/>
              </a:ext>
            </a:extLst>
          </p:cNvPr>
          <p:cNvSpPr/>
          <p:nvPr/>
        </p:nvSpPr>
        <p:spPr>
          <a:xfrm>
            <a:off x="893084" y="4898305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كن مسؤولًا.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3ED308B-F019-44FA-86E3-CD40AC2B4A9F}"/>
              </a:ext>
            </a:extLst>
          </p:cNvPr>
          <p:cNvSpPr/>
          <p:nvPr/>
        </p:nvSpPr>
        <p:spPr>
          <a:xfrm>
            <a:off x="10139111" y="2845062"/>
            <a:ext cx="14205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عبر عن مشاعرك بأدب ووضوح.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90DFD6E-F398-42E7-A0FE-F651A76D0BBA}"/>
              </a:ext>
            </a:extLst>
          </p:cNvPr>
          <p:cNvSpPr/>
          <p:nvPr/>
        </p:nvSpPr>
        <p:spPr>
          <a:xfrm>
            <a:off x="6071655" y="5443246"/>
            <a:ext cx="1420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العفو عند المقدرة.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5F0D4CB-14DC-41DF-A093-71950FE3FBCE}"/>
              </a:ext>
            </a:extLst>
          </p:cNvPr>
          <p:cNvSpPr/>
          <p:nvPr/>
        </p:nvSpPr>
        <p:spPr>
          <a:xfrm>
            <a:off x="3274530" y="3977291"/>
            <a:ext cx="14994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لتكن</a:t>
            </a:r>
          </a:p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أحلامك كبيرة!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39C97D4-5D31-4585-B6BD-261B81357CA5}"/>
              </a:ext>
            </a:extLst>
          </p:cNvPr>
          <p:cNvSpPr/>
          <p:nvPr/>
        </p:nvSpPr>
        <p:spPr>
          <a:xfrm>
            <a:off x="738641" y="2772039"/>
            <a:ext cx="210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 لو سمحت وشكرًا!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FD165CB-5F45-48BA-8226-26F5A7E14E6E}"/>
              </a:ext>
            </a:extLst>
          </p:cNvPr>
          <p:cNvSpPr/>
          <p:nvPr/>
        </p:nvSpPr>
        <p:spPr>
          <a:xfrm>
            <a:off x="8805775" y="5118631"/>
            <a:ext cx="2102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تذكّر أنك مميز!</a:t>
            </a:r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3D7B625-A8C7-4D43-B29C-675084F025F6}"/>
              </a:ext>
            </a:extLst>
          </p:cNvPr>
          <p:cNvSpPr>
            <a:spLocks/>
          </p:cNvSpPr>
          <p:nvPr/>
        </p:nvSpPr>
        <p:spPr bwMode="auto">
          <a:xfrm>
            <a:off x="6045347" y="832005"/>
            <a:ext cx="1250102" cy="61113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8E7F5DE-A82B-4242-9133-ED0DA981831D}"/>
              </a:ext>
            </a:extLst>
          </p:cNvPr>
          <p:cNvSpPr/>
          <p:nvPr/>
        </p:nvSpPr>
        <p:spPr>
          <a:xfrm>
            <a:off x="5782126" y="995966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تكلم بهدوء.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885EABD5-BA1D-4266-86D6-FC924B61FB89}"/>
              </a:ext>
            </a:extLst>
          </p:cNvPr>
          <p:cNvSpPr>
            <a:spLocks/>
          </p:cNvSpPr>
          <p:nvPr/>
        </p:nvSpPr>
        <p:spPr bwMode="auto">
          <a:xfrm>
            <a:off x="6900919" y="3626878"/>
            <a:ext cx="1175183" cy="669876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45E3860-F1DF-4B87-9303-B36E7A7A1BB2}"/>
              </a:ext>
            </a:extLst>
          </p:cNvPr>
          <p:cNvSpPr/>
          <p:nvPr/>
        </p:nvSpPr>
        <p:spPr>
          <a:xfrm>
            <a:off x="6569458" y="3808639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تستسلم!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55BF5771-AFE6-4981-843B-E422C165ECB8}"/>
              </a:ext>
            </a:extLst>
          </p:cNvPr>
          <p:cNvSpPr>
            <a:spLocks/>
          </p:cNvSpPr>
          <p:nvPr/>
        </p:nvSpPr>
        <p:spPr bwMode="auto">
          <a:xfrm>
            <a:off x="2764433" y="496159"/>
            <a:ext cx="1445492" cy="788097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C0CE919-ACFA-4CB3-8ADA-3BBB679CA986}"/>
              </a:ext>
            </a:extLst>
          </p:cNvPr>
          <p:cNvSpPr/>
          <p:nvPr/>
        </p:nvSpPr>
        <p:spPr>
          <a:xfrm>
            <a:off x="2542156" y="741550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ابتسم دائمًا 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691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C461E0-3B0B-46D2-A88D-1F26F9030D5C}"/>
              </a:ext>
            </a:extLst>
          </p:cNvPr>
          <p:cNvSpPr>
            <a:spLocks/>
          </p:cNvSpPr>
          <p:nvPr/>
        </p:nvSpPr>
        <p:spPr bwMode="auto">
          <a:xfrm>
            <a:off x="4888028" y="3614129"/>
            <a:ext cx="2008022" cy="2621003"/>
          </a:xfrm>
          <a:custGeom>
            <a:avLst/>
            <a:gdLst>
              <a:gd name="connsiteX0" fmla="*/ 1666141 w 2982347"/>
              <a:gd name="connsiteY0" fmla="*/ 239 h 3514622"/>
              <a:gd name="connsiteX1" fmla="*/ 2799671 w 2982347"/>
              <a:gd name="connsiteY1" fmla="*/ 661872 h 3514622"/>
              <a:gd name="connsiteX2" fmla="*/ 2980634 w 2982347"/>
              <a:gd name="connsiteY2" fmla="*/ 1420167 h 3514622"/>
              <a:gd name="connsiteX3" fmla="*/ 2708614 w 2982347"/>
              <a:gd name="connsiteY3" fmla="*/ 2261436 h 3514622"/>
              <a:gd name="connsiteX4" fmla="*/ 2539322 w 2982347"/>
              <a:gd name="connsiteY4" fmla="*/ 3264838 h 3514622"/>
              <a:gd name="connsiteX5" fmla="*/ 2563883 w 2982347"/>
              <a:gd name="connsiteY5" fmla="*/ 3514622 h 3514622"/>
              <a:gd name="connsiteX6" fmla="*/ 1051857 w 2982347"/>
              <a:gd name="connsiteY6" fmla="*/ 3514622 h 3514622"/>
              <a:gd name="connsiteX7" fmla="*/ 1055745 w 2982347"/>
              <a:gd name="connsiteY7" fmla="*/ 3424232 h 3514622"/>
              <a:gd name="connsiteX8" fmla="*/ 1045372 w 2982347"/>
              <a:gd name="connsiteY8" fmla="*/ 3265198 h 3514622"/>
              <a:gd name="connsiteX9" fmla="*/ 732433 w 2982347"/>
              <a:gd name="connsiteY9" fmla="*/ 3165513 h 3514622"/>
              <a:gd name="connsiteX10" fmla="*/ 348032 w 2982347"/>
              <a:gd name="connsiteY10" fmla="*/ 2997259 h 3514622"/>
              <a:gd name="connsiteX11" fmla="*/ 308266 w 2982347"/>
              <a:gd name="connsiteY11" fmla="*/ 2759860 h 3514622"/>
              <a:gd name="connsiteX12" fmla="*/ 300198 w 2982347"/>
              <a:gd name="connsiteY12" fmla="*/ 2441791 h 3514622"/>
              <a:gd name="connsiteX13" fmla="*/ 300198 w 2982347"/>
              <a:gd name="connsiteY13" fmla="*/ 2439486 h 3514622"/>
              <a:gd name="connsiteX14" fmla="*/ 18380 w 2982347"/>
              <a:gd name="connsiteY14" fmla="*/ 2276418 h 3514622"/>
              <a:gd name="connsiteX15" fmla="*/ 100793 w 2982347"/>
              <a:gd name="connsiteY15" fmla="*/ 1943368 h 3514622"/>
              <a:gd name="connsiteX16" fmla="*/ 288671 w 2982347"/>
              <a:gd name="connsiteY16" fmla="*/ 1478941 h 3514622"/>
              <a:gd name="connsiteX17" fmla="*/ 385492 w 2982347"/>
              <a:gd name="connsiteY17" fmla="*/ 979365 h 3514622"/>
              <a:gd name="connsiteX18" fmla="*/ 1468386 w 2982347"/>
              <a:gd name="connsiteY18" fmla="*/ 11329 h 3514622"/>
              <a:gd name="connsiteX19" fmla="*/ 1666141 w 2982347"/>
              <a:gd name="connsiteY19" fmla="*/ 239 h 35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82347" h="3514622">
                <a:moveTo>
                  <a:pt x="1666141" y="239"/>
                </a:moveTo>
                <a:cubicBezTo>
                  <a:pt x="2126276" y="8952"/>
                  <a:pt x="2568209" y="256003"/>
                  <a:pt x="2799671" y="661872"/>
                </a:cubicBezTo>
                <a:cubicBezTo>
                  <a:pt x="2929918" y="890628"/>
                  <a:pt x="2993889" y="1157414"/>
                  <a:pt x="2980634" y="1420167"/>
                </a:cubicBezTo>
                <a:cubicBezTo>
                  <a:pt x="2965073" y="1723255"/>
                  <a:pt x="2826182" y="1987736"/>
                  <a:pt x="2708614" y="2261436"/>
                </a:cubicBezTo>
                <a:cubicBezTo>
                  <a:pt x="2569146" y="2587284"/>
                  <a:pt x="2521744" y="2926241"/>
                  <a:pt x="2539322" y="3264838"/>
                </a:cubicBezTo>
                <a:lnTo>
                  <a:pt x="2563883" y="3514622"/>
                </a:lnTo>
                <a:lnTo>
                  <a:pt x="1051857" y="3514622"/>
                </a:lnTo>
                <a:lnTo>
                  <a:pt x="1055745" y="3424232"/>
                </a:lnTo>
                <a:cubicBezTo>
                  <a:pt x="1057330" y="3369204"/>
                  <a:pt x="1056034" y="3314464"/>
                  <a:pt x="1045372" y="3265198"/>
                </a:cubicBezTo>
                <a:cubicBezTo>
                  <a:pt x="1018285" y="3139007"/>
                  <a:pt x="832712" y="3166089"/>
                  <a:pt x="732433" y="3165513"/>
                </a:cubicBezTo>
                <a:cubicBezTo>
                  <a:pt x="579710" y="3163784"/>
                  <a:pt x="425834" y="3147650"/>
                  <a:pt x="348032" y="2997259"/>
                </a:cubicBezTo>
                <a:cubicBezTo>
                  <a:pt x="309995" y="2924080"/>
                  <a:pt x="310571" y="2839953"/>
                  <a:pt x="308266" y="2759860"/>
                </a:cubicBezTo>
                <a:cubicBezTo>
                  <a:pt x="305384" y="2653837"/>
                  <a:pt x="300774" y="2547814"/>
                  <a:pt x="300198" y="2441791"/>
                </a:cubicBezTo>
                <a:cubicBezTo>
                  <a:pt x="300198" y="2440638"/>
                  <a:pt x="300198" y="2440062"/>
                  <a:pt x="300198" y="2439486"/>
                </a:cubicBezTo>
                <a:cubicBezTo>
                  <a:pt x="159001" y="2407218"/>
                  <a:pt x="74859" y="2369764"/>
                  <a:pt x="18380" y="2276418"/>
                </a:cubicBezTo>
                <a:cubicBezTo>
                  <a:pt x="-36370" y="2185377"/>
                  <a:pt x="43162" y="2064948"/>
                  <a:pt x="100793" y="1943368"/>
                </a:cubicBezTo>
                <a:cubicBezTo>
                  <a:pt x="174561" y="1786638"/>
                  <a:pt x="226429" y="1641432"/>
                  <a:pt x="288671" y="1478941"/>
                </a:cubicBezTo>
                <a:cubicBezTo>
                  <a:pt x="350337" y="1318754"/>
                  <a:pt x="342845" y="1144162"/>
                  <a:pt x="385492" y="979365"/>
                </a:cubicBezTo>
                <a:cubicBezTo>
                  <a:pt x="515163" y="478637"/>
                  <a:pt x="954314" y="79322"/>
                  <a:pt x="1468386" y="11329"/>
                </a:cubicBezTo>
                <a:cubicBezTo>
                  <a:pt x="1534302" y="2614"/>
                  <a:pt x="1600407" y="-1006"/>
                  <a:pt x="1666141" y="23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464C9D80-F53B-4719-B741-7DFFCA046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6284" y="4209384"/>
            <a:ext cx="938115" cy="1039046"/>
          </a:xfrm>
          <a:prstGeom prst="rect">
            <a:avLst/>
          </a:prstGeom>
        </p:spPr>
      </p:pic>
      <p:sp>
        <p:nvSpPr>
          <p:cNvPr id="4" name="Freeform 288">
            <a:extLst>
              <a:ext uri="{FF2B5EF4-FFF2-40B4-BE49-F238E27FC236}">
                <a16:creationId xmlns:a16="http://schemas.microsoft.com/office/drawing/2014/main" id="{F9A5E41F-FF24-4917-8435-C8A93196B776}"/>
              </a:ext>
            </a:extLst>
          </p:cNvPr>
          <p:cNvSpPr>
            <a:spLocks/>
          </p:cNvSpPr>
          <p:nvPr/>
        </p:nvSpPr>
        <p:spPr bwMode="auto">
          <a:xfrm rot="1326470">
            <a:off x="6932714" y="4676464"/>
            <a:ext cx="780208" cy="174694"/>
          </a:xfrm>
          <a:custGeom>
            <a:avLst/>
            <a:gdLst>
              <a:gd name="T0" fmla="*/ 1453 w 1482"/>
              <a:gd name="T1" fmla="*/ 0 h 302"/>
              <a:gd name="T2" fmla="*/ 1285 w 1482"/>
              <a:gd name="T3" fmla="*/ 34 h 302"/>
              <a:gd name="T4" fmla="*/ 1033 w 1482"/>
              <a:gd name="T5" fmla="*/ 85 h 302"/>
              <a:gd name="T6" fmla="*/ 865 w 1482"/>
              <a:gd name="T7" fmla="*/ 114 h 302"/>
              <a:gd name="T8" fmla="*/ 779 w 1482"/>
              <a:gd name="T9" fmla="*/ 124 h 302"/>
              <a:gd name="T10" fmla="*/ 658 w 1482"/>
              <a:gd name="T11" fmla="*/ 136 h 302"/>
              <a:gd name="T12" fmla="*/ 415 w 1482"/>
              <a:gd name="T13" fmla="*/ 144 h 302"/>
              <a:gd name="T14" fmla="*/ 293 w 1482"/>
              <a:gd name="T15" fmla="*/ 146 h 302"/>
              <a:gd name="T16" fmla="*/ 296 w 1482"/>
              <a:gd name="T17" fmla="*/ 115 h 302"/>
              <a:gd name="T18" fmla="*/ 297 w 1482"/>
              <a:gd name="T19" fmla="*/ 84 h 302"/>
              <a:gd name="T20" fmla="*/ 297 w 1482"/>
              <a:gd name="T21" fmla="*/ 74 h 302"/>
              <a:gd name="T22" fmla="*/ 289 w 1482"/>
              <a:gd name="T23" fmla="*/ 58 h 302"/>
              <a:gd name="T24" fmla="*/ 277 w 1482"/>
              <a:gd name="T25" fmla="*/ 49 h 302"/>
              <a:gd name="T26" fmla="*/ 260 w 1482"/>
              <a:gd name="T27" fmla="*/ 46 h 302"/>
              <a:gd name="T28" fmla="*/ 251 w 1482"/>
              <a:gd name="T29" fmla="*/ 48 h 302"/>
              <a:gd name="T30" fmla="*/ 226 w 1482"/>
              <a:gd name="T31" fmla="*/ 48 h 302"/>
              <a:gd name="T32" fmla="*/ 175 w 1482"/>
              <a:gd name="T33" fmla="*/ 61 h 302"/>
              <a:gd name="T34" fmla="*/ 153 w 1482"/>
              <a:gd name="T35" fmla="*/ 69 h 302"/>
              <a:gd name="T36" fmla="*/ 83 w 1482"/>
              <a:gd name="T37" fmla="*/ 91 h 302"/>
              <a:gd name="T38" fmla="*/ 15 w 1482"/>
              <a:gd name="T39" fmla="*/ 119 h 302"/>
              <a:gd name="T40" fmla="*/ 4 w 1482"/>
              <a:gd name="T41" fmla="*/ 127 h 302"/>
              <a:gd name="T42" fmla="*/ 0 w 1482"/>
              <a:gd name="T43" fmla="*/ 149 h 302"/>
              <a:gd name="T44" fmla="*/ 4 w 1482"/>
              <a:gd name="T45" fmla="*/ 159 h 302"/>
              <a:gd name="T46" fmla="*/ 2 w 1482"/>
              <a:gd name="T47" fmla="*/ 168 h 302"/>
              <a:gd name="T48" fmla="*/ 7 w 1482"/>
              <a:gd name="T49" fmla="*/ 185 h 302"/>
              <a:gd name="T50" fmla="*/ 15 w 1482"/>
              <a:gd name="T51" fmla="*/ 192 h 302"/>
              <a:gd name="T52" fmla="*/ 121 w 1482"/>
              <a:gd name="T53" fmla="*/ 245 h 302"/>
              <a:gd name="T54" fmla="*/ 229 w 1482"/>
              <a:gd name="T55" fmla="*/ 297 h 302"/>
              <a:gd name="T56" fmla="*/ 238 w 1482"/>
              <a:gd name="T57" fmla="*/ 302 h 302"/>
              <a:gd name="T58" fmla="*/ 257 w 1482"/>
              <a:gd name="T59" fmla="*/ 301 h 302"/>
              <a:gd name="T60" fmla="*/ 273 w 1482"/>
              <a:gd name="T61" fmla="*/ 291 h 302"/>
              <a:gd name="T62" fmla="*/ 283 w 1482"/>
              <a:gd name="T63" fmla="*/ 275 h 302"/>
              <a:gd name="T64" fmla="*/ 284 w 1482"/>
              <a:gd name="T65" fmla="*/ 264 h 302"/>
              <a:gd name="T66" fmla="*/ 286 w 1482"/>
              <a:gd name="T67" fmla="*/ 250 h 302"/>
              <a:gd name="T68" fmla="*/ 287 w 1482"/>
              <a:gd name="T69" fmla="*/ 234 h 302"/>
              <a:gd name="T70" fmla="*/ 352 w 1482"/>
              <a:gd name="T71" fmla="*/ 236 h 302"/>
              <a:gd name="T72" fmla="*/ 481 w 1482"/>
              <a:gd name="T73" fmla="*/ 233 h 302"/>
              <a:gd name="T74" fmla="*/ 674 w 1482"/>
              <a:gd name="T75" fmla="*/ 218 h 302"/>
              <a:gd name="T76" fmla="*/ 800 w 1482"/>
              <a:gd name="T77" fmla="*/ 203 h 302"/>
              <a:gd name="T78" fmla="*/ 884 w 1482"/>
              <a:gd name="T79" fmla="*/ 192 h 302"/>
              <a:gd name="T80" fmla="*/ 1054 w 1482"/>
              <a:gd name="T81" fmla="*/ 164 h 302"/>
              <a:gd name="T82" fmla="*/ 1223 w 1482"/>
              <a:gd name="T83" fmla="*/ 127 h 302"/>
              <a:gd name="T84" fmla="*/ 1386 w 1482"/>
              <a:gd name="T85" fmla="*/ 76 h 302"/>
              <a:gd name="T86" fmla="*/ 1466 w 1482"/>
              <a:gd name="T87" fmla="*/ 45 h 302"/>
              <a:gd name="T88" fmla="*/ 1475 w 1482"/>
              <a:gd name="T89" fmla="*/ 40 h 302"/>
              <a:gd name="T90" fmla="*/ 1482 w 1482"/>
              <a:gd name="T91" fmla="*/ 24 h 302"/>
              <a:gd name="T92" fmla="*/ 1478 w 1482"/>
              <a:gd name="T93" fmla="*/ 9 h 302"/>
              <a:gd name="T94" fmla="*/ 1464 w 1482"/>
              <a:gd name="T95" fmla="*/ 0 h 302"/>
              <a:gd name="T96" fmla="*/ 1453 w 1482"/>
              <a:gd name="T9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2" h="302">
                <a:moveTo>
                  <a:pt x="1453" y="0"/>
                </a:moveTo>
                <a:lnTo>
                  <a:pt x="1285" y="34"/>
                </a:lnTo>
                <a:lnTo>
                  <a:pt x="1033" y="85"/>
                </a:lnTo>
                <a:lnTo>
                  <a:pt x="865" y="114"/>
                </a:lnTo>
                <a:lnTo>
                  <a:pt x="779" y="124"/>
                </a:lnTo>
                <a:lnTo>
                  <a:pt x="658" y="136"/>
                </a:lnTo>
                <a:lnTo>
                  <a:pt x="415" y="144"/>
                </a:lnTo>
                <a:lnTo>
                  <a:pt x="293" y="146"/>
                </a:lnTo>
                <a:lnTo>
                  <a:pt x="296" y="115"/>
                </a:lnTo>
                <a:lnTo>
                  <a:pt x="297" y="84"/>
                </a:lnTo>
                <a:lnTo>
                  <a:pt x="297" y="74"/>
                </a:lnTo>
                <a:lnTo>
                  <a:pt x="289" y="58"/>
                </a:lnTo>
                <a:lnTo>
                  <a:pt x="277" y="49"/>
                </a:lnTo>
                <a:lnTo>
                  <a:pt x="260" y="46"/>
                </a:lnTo>
                <a:lnTo>
                  <a:pt x="251" y="48"/>
                </a:lnTo>
                <a:lnTo>
                  <a:pt x="226" y="48"/>
                </a:lnTo>
                <a:lnTo>
                  <a:pt x="175" y="61"/>
                </a:lnTo>
                <a:lnTo>
                  <a:pt x="153" y="69"/>
                </a:lnTo>
                <a:lnTo>
                  <a:pt x="83" y="91"/>
                </a:lnTo>
                <a:lnTo>
                  <a:pt x="15" y="119"/>
                </a:lnTo>
                <a:lnTo>
                  <a:pt x="4" y="127"/>
                </a:lnTo>
                <a:lnTo>
                  <a:pt x="0" y="149"/>
                </a:lnTo>
                <a:lnTo>
                  <a:pt x="4" y="159"/>
                </a:lnTo>
                <a:lnTo>
                  <a:pt x="2" y="168"/>
                </a:lnTo>
                <a:lnTo>
                  <a:pt x="7" y="185"/>
                </a:lnTo>
                <a:lnTo>
                  <a:pt x="15" y="192"/>
                </a:lnTo>
                <a:lnTo>
                  <a:pt x="121" y="245"/>
                </a:lnTo>
                <a:lnTo>
                  <a:pt x="229" y="297"/>
                </a:lnTo>
                <a:lnTo>
                  <a:pt x="238" y="302"/>
                </a:lnTo>
                <a:lnTo>
                  <a:pt x="257" y="301"/>
                </a:lnTo>
                <a:lnTo>
                  <a:pt x="273" y="291"/>
                </a:lnTo>
                <a:lnTo>
                  <a:pt x="283" y="275"/>
                </a:lnTo>
                <a:lnTo>
                  <a:pt x="284" y="264"/>
                </a:lnTo>
                <a:lnTo>
                  <a:pt x="286" y="250"/>
                </a:lnTo>
                <a:lnTo>
                  <a:pt x="287" y="234"/>
                </a:lnTo>
                <a:lnTo>
                  <a:pt x="352" y="236"/>
                </a:lnTo>
                <a:lnTo>
                  <a:pt x="481" y="233"/>
                </a:lnTo>
                <a:lnTo>
                  <a:pt x="674" y="218"/>
                </a:lnTo>
                <a:lnTo>
                  <a:pt x="800" y="203"/>
                </a:lnTo>
                <a:lnTo>
                  <a:pt x="884" y="192"/>
                </a:lnTo>
                <a:lnTo>
                  <a:pt x="1054" y="164"/>
                </a:lnTo>
                <a:lnTo>
                  <a:pt x="1223" y="127"/>
                </a:lnTo>
                <a:lnTo>
                  <a:pt x="1386" y="76"/>
                </a:lnTo>
                <a:lnTo>
                  <a:pt x="1466" y="45"/>
                </a:lnTo>
                <a:lnTo>
                  <a:pt x="1475" y="40"/>
                </a:lnTo>
                <a:lnTo>
                  <a:pt x="1482" y="24"/>
                </a:lnTo>
                <a:lnTo>
                  <a:pt x="1478" y="9"/>
                </a:lnTo>
                <a:lnTo>
                  <a:pt x="1464" y="0"/>
                </a:lnTo>
                <a:lnTo>
                  <a:pt x="1453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DEF3FE-1DB4-4F70-9C74-5B37E2569C50}"/>
              </a:ext>
            </a:extLst>
          </p:cNvPr>
          <p:cNvGrpSpPr/>
          <p:nvPr/>
        </p:nvGrpSpPr>
        <p:grpSpPr>
          <a:xfrm>
            <a:off x="5410710" y="3897021"/>
            <a:ext cx="1149263" cy="589347"/>
            <a:chOff x="2949244" y="1769606"/>
            <a:chExt cx="3109912" cy="1439863"/>
          </a:xfrm>
          <a:solidFill>
            <a:srgbClr val="FEC630"/>
          </a:solidFill>
        </p:grpSpPr>
        <p:sp>
          <p:nvSpPr>
            <p:cNvPr id="6" name="Freeform 54">
              <a:extLst>
                <a:ext uri="{FF2B5EF4-FFF2-40B4-BE49-F238E27FC236}">
                  <a16:creationId xmlns:a16="http://schemas.microsoft.com/office/drawing/2014/main" id="{020118AF-620D-4994-8FB6-A57CA948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556" y="1863269"/>
              <a:ext cx="255588" cy="561975"/>
            </a:xfrm>
            <a:custGeom>
              <a:avLst/>
              <a:gdLst>
                <a:gd name="T0" fmla="*/ 450 w 644"/>
                <a:gd name="T1" fmla="*/ 65 h 1418"/>
                <a:gd name="T2" fmla="*/ 458 w 644"/>
                <a:gd name="T3" fmla="*/ 47 h 1418"/>
                <a:gd name="T4" fmla="*/ 485 w 644"/>
                <a:gd name="T5" fmla="*/ 18 h 1418"/>
                <a:gd name="T6" fmla="*/ 520 w 644"/>
                <a:gd name="T7" fmla="*/ 1 h 1418"/>
                <a:gd name="T8" fmla="*/ 559 w 644"/>
                <a:gd name="T9" fmla="*/ 0 h 1418"/>
                <a:gd name="T10" fmla="*/ 578 w 644"/>
                <a:gd name="T11" fmla="*/ 5 h 1418"/>
                <a:gd name="T12" fmla="*/ 597 w 644"/>
                <a:gd name="T13" fmla="*/ 13 h 1418"/>
                <a:gd name="T14" fmla="*/ 626 w 644"/>
                <a:gd name="T15" fmla="*/ 40 h 1418"/>
                <a:gd name="T16" fmla="*/ 642 w 644"/>
                <a:gd name="T17" fmla="*/ 75 h 1418"/>
                <a:gd name="T18" fmla="*/ 644 w 644"/>
                <a:gd name="T19" fmla="*/ 114 h 1418"/>
                <a:gd name="T20" fmla="*/ 638 w 644"/>
                <a:gd name="T21" fmla="*/ 134 h 1418"/>
                <a:gd name="T22" fmla="*/ 195 w 644"/>
                <a:gd name="T23" fmla="*/ 1352 h 1418"/>
                <a:gd name="T24" fmla="*/ 187 w 644"/>
                <a:gd name="T25" fmla="*/ 1370 h 1418"/>
                <a:gd name="T26" fmla="*/ 160 w 644"/>
                <a:gd name="T27" fmla="*/ 1399 h 1418"/>
                <a:gd name="T28" fmla="*/ 126 w 644"/>
                <a:gd name="T29" fmla="*/ 1416 h 1418"/>
                <a:gd name="T30" fmla="*/ 86 w 644"/>
                <a:gd name="T31" fmla="*/ 1418 h 1418"/>
                <a:gd name="T32" fmla="*/ 66 w 644"/>
                <a:gd name="T33" fmla="*/ 1412 h 1418"/>
                <a:gd name="T34" fmla="*/ 48 w 644"/>
                <a:gd name="T35" fmla="*/ 1404 h 1418"/>
                <a:gd name="T36" fmla="*/ 20 w 644"/>
                <a:gd name="T37" fmla="*/ 1377 h 1418"/>
                <a:gd name="T38" fmla="*/ 3 w 644"/>
                <a:gd name="T39" fmla="*/ 1342 h 1418"/>
                <a:gd name="T40" fmla="*/ 0 w 644"/>
                <a:gd name="T41" fmla="*/ 1303 h 1418"/>
                <a:gd name="T42" fmla="*/ 7 w 644"/>
                <a:gd name="T43" fmla="*/ 1283 h 1418"/>
                <a:gd name="T44" fmla="*/ 450 w 644"/>
                <a:gd name="T45" fmla="*/ 65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418">
                  <a:moveTo>
                    <a:pt x="450" y="65"/>
                  </a:moveTo>
                  <a:lnTo>
                    <a:pt x="458" y="47"/>
                  </a:lnTo>
                  <a:lnTo>
                    <a:pt x="485" y="18"/>
                  </a:lnTo>
                  <a:lnTo>
                    <a:pt x="520" y="1"/>
                  </a:lnTo>
                  <a:lnTo>
                    <a:pt x="559" y="0"/>
                  </a:lnTo>
                  <a:lnTo>
                    <a:pt x="578" y="5"/>
                  </a:lnTo>
                  <a:lnTo>
                    <a:pt x="597" y="13"/>
                  </a:lnTo>
                  <a:lnTo>
                    <a:pt x="626" y="40"/>
                  </a:lnTo>
                  <a:lnTo>
                    <a:pt x="642" y="75"/>
                  </a:lnTo>
                  <a:lnTo>
                    <a:pt x="644" y="114"/>
                  </a:lnTo>
                  <a:lnTo>
                    <a:pt x="638" y="134"/>
                  </a:lnTo>
                  <a:lnTo>
                    <a:pt x="195" y="1352"/>
                  </a:lnTo>
                  <a:lnTo>
                    <a:pt x="187" y="1370"/>
                  </a:lnTo>
                  <a:lnTo>
                    <a:pt x="160" y="1399"/>
                  </a:lnTo>
                  <a:lnTo>
                    <a:pt x="126" y="1416"/>
                  </a:lnTo>
                  <a:lnTo>
                    <a:pt x="86" y="1418"/>
                  </a:lnTo>
                  <a:lnTo>
                    <a:pt x="66" y="1412"/>
                  </a:lnTo>
                  <a:lnTo>
                    <a:pt x="48" y="1404"/>
                  </a:lnTo>
                  <a:lnTo>
                    <a:pt x="20" y="1377"/>
                  </a:lnTo>
                  <a:lnTo>
                    <a:pt x="3" y="1342"/>
                  </a:lnTo>
                  <a:lnTo>
                    <a:pt x="0" y="1303"/>
                  </a:lnTo>
                  <a:lnTo>
                    <a:pt x="7" y="1283"/>
                  </a:lnTo>
                  <a:lnTo>
                    <a:pt x="45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7" name="Freeform 55">
              <a:extLst>
                <a:ext uri="{FF2B5EF4-FFF2-40B4-BE49-F238E27FC236}">
                  <a16:creationId xmlns:a16="http://schemas.microsoft.com/office/drawing/2014/main" id="{78DA6A26-403A-4760-986F-71140D366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531" y="2129969"/>
              <a:ext cx="409575" cy="473075"/>
            </a:xfrm>
            <a:custGeom>
              <a:avLst/>
              <a:gdLst>
                <a:gd name="T0" fmla="*/ 855 w 1033"/>
                <a:gd name="T1" fmla="*/ 36 h 1193"/>
                <a:gd name="T2" fmla="*/ 869 w 1033"/>
                <a:gd name="T3" fmla="*/ 20 h 1193"/>
                <a:gd name="T4" fmla="*/ 904 w 1033"/>
                <a:gd name="T5" fmla="*/ 3 h 1193"/>
                <a:gd name="T6" fmla="*/ 943 w 1033"/>
                <a:gd name="T7" fmla="*/ 0 h 1193"/>
                <a:gd name="T8" fmla="*/ 981 w 1033"/>
                <a:gd name="T9" fmla="*/ 11 h 1193"/>
                <a:gd name="T10" fmla="*/ 998 w 1033"/>
                <a:gd name="T11" fmla="*/ 23 h 1193"/>
                <a:gd name="T12" fmla="*/ 1012 w 1033"/>
                <a:gd name="T13" fmla="*/ 37 h 1193"/>
                <a:gd name="T14" fmla="*/ 1030 w 1033"/>
                <a:gd name="T15" fmla="*/ 72 h 1193"/>
                <a:gd name="T16" fmla="*/ 1033 w 1033"/>
                <a:gd name="T17" fmla="*/ 111 h 1193"/>
                <a:gd name="T18" fmla="*/ 1022 w 1033"/>
                <a:gd name="T19" fmla="*/ 149 h 1193"/>
                <a:gd name="T20" fmla="*/ 1009 w 1033"/>
                <a:gd name="T21" fmla="*/ 164 h 1193"/>
                <a:gd name="T22" fmla="*/ 177 w 1033"/>
                <a:gd name="T23" fmla="*/ 1157 h 1193"/>
                <a:gd name="T24" fmla="*/ 163 w 1033"/>
                <a:gd name="T25" fmla="*/ 1173 h 1193"/>
                <a:gd name="T26" fmla="*/ 128 w 1033"/>
                <a:gd name="T27" fmla="*/ 1191 h 1193"/>
                <a:gd name="T28" fmla="*/ 89 w 1033"/>
                <a:gd name="T29" fmla="*/ 1193 h 1193"/>
                <a:gd name="T30" fmla="*/ 52 w 1033"/>
                <a:gd name="T31" fmla="*/ 1182 h 1193"/>
                <a:gd name="T32" fmla="*/ 35 w 1033"/>
                <a:gd name="T33" fmla="*/ 1170 h 1193"/>
                <a:gd name="T34" fmla="*/ 20 w 1033"/>
                <a:gd name="T35" fmla="*/ 1156 h 1193"/>
                <a:gd name="T36" fmla="*/ 2 w 1033"/>
                <a:gd name="T37" fmla="*/ 1121 h 1193"/>
                <a:gd name="T38" fmla="*/ 0 w 1033"/>
                <a:gd name="T39" fmla="*/ 1083 h 1193"/>
                <a:gd name="T40" fmla="*/ 10 w 1033"/>
                <a:gd name="T41" fmla="*/ 1046 h 1193"/>
                <a:gd name="T42" fmla="*/ 23 w 1033"/>
                <a:gd name="T43" fmla="*/ 1029 h 1193"/>
                <a:gd name="T44" fmla="*/ 855 w 1033"/>
                <a:gd name="T45" fmla="*/ 3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3" h="1193">
                  <a:moveTo>
                    <a:pt x="855" y="36"/>
                  </a:moveTo>
                  <a:lnTo>
                    <a:pt x="869" y="20"/>
                  </a:lnTo>
                  <a:lnTo>
                    <a:pt x="904" y="3"/>
                  </a:lnTo>
                  <a:lnTo>
                    <a:pt x="943" y="0"/>
                  </a:lnTo>
                  <a:lnTo>
                    <a:pt x="981" y="11"/>
                  </a:lnTo>
                  <a:lnTo>
                    <a:pt x="998" y="23"/>
                  </a:lnTo>
                  <a:lnTo>
                    <a:pt x="1012" y="37"/>
                  </a:lnTo>
                  <a:lnTo>
                    <a:pt x="1030" y="72"/>
                  </a:lnTo>
                  <a:lnTo>
                    <a:pt x="1033" y="111"/>
                  </a:lnTo>
                  <a:lnTo>
                    <a:pt x="1022" y="149"/>
                  </a:lnTo>
                  <a:lnTo>
                    <a:pt x="1009" y="164"/>
                  </a:lnTo>
                  <a:lnTo>
                    <a:pt x="177" y="1157"/>
                  </a:lnTo>
                  <a:lnTo>
                    <a:pt x="163" y="1173"/>
                  </a:lnTo>
                  <a:lnTo>
                    <a:pt x="128" y="1191"/>
                  </a:lnTo>
                  <a:lnTo>
                    <a:pt x="89" y="1193"/>
                  </a:lnTo>
                  <a:lnTo>
                    <a:pt x="52" y="1182"/>
                  </a:lnTo>
                  <a:lnTo>
                    <a:pt x="35" y="1170"/>
                  </a:lnTo>
                  <a:lnTo>
                    <a:pt x="20" y="1156"/>
                  </a:lnTo>
                  <a:lnTo>
                    <a:pt x="2" y="1121"/>
                  </a:lnTo>
                  <a:lnTo>
                    <a:pt x="0" y="1083"/>
                  </a:lnTo>
                  <a:lnTo>
                    <a:pt x="10" y="1046"/>
                  </a:lnTo>
                  <a:lnTo>
                    <a:pt x="23" y="1029"/>
                  </a:lnTo>
                  <a:lnTo>
                    <a:pt x="85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8" name="Freeform 56">
              <a:extLst>
                <a:ext uri="{FF2B5EF4-FFF2-40B4-BE49-F238E27FC236}">
                  <a16:creationId xmlns:a16="http://schemas.microsoft.com/office/drawing/2014/main" id="{65B36B9D-8E97-401F-B43F-FBB7A69D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131" y="2537956"/>
              <a:ext cx="523875" cy="338138"/>
            </a:xfrm>
            <a:custGeom>
              <a:avLst/>
              <a:gdLst>
                <a:gd name="T0" fmla="*/ 1173 w 1324"/>
                <a:gd name="T1" fmla="*/ 14 h 850"/>
                <a:gd name="T2" fmla="*/ 1191 w 1324"/>
                <a:gd name="T3" fmla="*/ 5 h 850"/>
                <a:gd name="T4" fmla="*/ 1230 w 1324"/>
                <a:gd name="T5" fmla="*/ 0 h 850"/>
                <a:gd name="T6" fmla="*/ 1268 w 1324"/>
                <a:gd name="T7" fmla="*/ 10 h 850"/>
                <a:gd name="T8" fmla="*/ 1299 w 1324"/>
                <a:gd name="T9" fmla="*/ 34 h 850"/>
                <a:gd name="T10" fmla="*/ 1311 w 1324"/>
                <a:gd name="T11" fmla="*/ 51 h 850"/>
                <a:gd name="T12" fmla="*/ 1320 w 1324"/>
                <a:gd name="T13" fmla="*/ 69 h 850"/>
                <a:gd name="T14" fmla="*/ 1324 w 1324"/>
                <a:gd name="T15" fmla="*/ 108 h 850"/>
                <a:gd name="T16" fmla="*/ 1315 w 1324"/>
                <a:gd name="T17" fmla="*/ 145 h 850"/>
                <a:gd name="T18" fmla="*/ 1291 w 1324"/>
                <a:gd name="T19" fmla="*/ 176 h 850"/>
                <a:gd name="T20" fmla="*/ 1273 w 1324"/>
                <a:gd name="T21" fmla="*/ 188 h 850"/>
                <a:gd name="T22" fmla="*/ 152 w 1324"/>
                <a:gd name="T23" fmla="*/ 836 h 850"/>
                <a:gd name="T24" fmla="*/ 132 w 1324"/>
                <a:gd name="T25" fmla="*/ 845 h 850"/>
                <a:gd name="T26" fmla="*/ 94 w 1324"/>
                <a:gd name="T27" fmla="*/ 850 h 850"/>
                <a:gd name="T28" fmla="*/ 57 w 1324"/>
                <a:gd name="T29" fmla="*/ 840 h 850"/>
                <a:gd name="T30" fmla="*/ 26 w 1324"/>
                <a:gd name="T31" fmla="*/ 817 h 850"/>
                <a:gd name="T32" fmla="*/ 14 w 1324"/>
                <a:gd name="T33" fmla="*/ 800 h 850"/>
                <a:gd name="T34" fmla="*/ 5 w 1324"/>
                <a:gd name="T35" fmla="*/ 780 h 850"/>
                <a:gd name="T36" fmla="*/ 0 w 1324"/>
                <a:gd name="T37" fmla="*/ 742 h 850"/>
                <a:gd name="T38" fmla="*/ 11 w 1324"/>
                <a:gd name="T39" fmla="*/ 705 h 850"/>
                <a:gd name="T40" fmla="*/ 34 w 1324"/>
                <a:gd name="T41" fmla="*/ 674 h 850"/>
                <a:gd name="T42" fmla="*/ 51 w 1324"/>
                <a:gd name="T43" fmla="*/ 662 h 850"/>
                <a:gd name="T44" fmla="*/ 1173 w 1324"/>
                <a:gd name="T45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4" h="850">
                  <a:moveTo>
                    <a:pt x="1173" y="14"/>
                  </a:moveTo>
                  <a:lnTo>
                    <a:pt x="1191" y="5"/>
                  </a:lnTo>
                  <a:lnTo>
                    <a:pt x="1230" y="0"/>
                  </a:lnTo>
                  <a:lnTo>
                    <a:pt x="1268" y="10"/>
                  </a:lnTo>
                  <a:lnTo>
                    <a:pt x="1299" y="34"/>
                  </a:lnTo>
                  <a:lnTo>
                    <a:pt x="1311" y="51"/>
                  </a:lnTo>
                  <a:lnTo>
                    <a:pt x="1320" y="69"/>
                  </a:lnTo>
                  <a:lnTo>
                    <a:pt x="1324" y="108"/>
                  </a:lnTo>
                  <a:lnTo>
                    <a:pt x="1315" y="145"/>
                  </a:lnTo>
                  <a:lnTo>
                    <a:pt x="1291" y="176"/>
                  </a:lnTo>
                  <a:lnTo>
                    <a:pt x="1273" y="188"/>
                  </a:lnTo>
                  <a:lnTo>
                    <a:pt x="152" y="836"/>
                  </a:lnTo>
                  <a:lnTo>
                    <a:pt x="132" y="845"/>
                  </a:lnTo>
                  <a:lnTo>
                    <a:pt x="94" y="850"/>
                  </a:lnTo>
                  <a:lnTo>
                    <a:pt x="57" y="840"/>
                  </a:lnTo>
                  <a:lnTo>
                    <a:pt x="26" y="817"/>
                  </a:lnTo>
                  <a:lnTo>
                    <a:pt x="14" y="800"/>
                  </a:lnTo>
                  <a:lnTo>
                    <a:pt x="5" y="780"/>
                  </a:lnTo>
                  <a:lnTo>
                    <a:pt x="0" y="742"/>
                  </a:lnTo>
                  <a:lnTo>
                    <a:pt x="11" y="705"/>
                  </a:lnTo>
                  <a:lnTo>
                    <a:pt x="34" y="674"/>
                  </a:lnTo>
                  <a:lnTo>
                    <a:pt x="51" y="662"/>
                  </a:lnTo>
                  <a:lnTo>
                    <a:pt x="117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9" name="Freeform 57">
              <a:extLst>
                <a:ext uri="{FF2B5EF4-FFF2-40B4-BE49-F238E27FC236}">
                  <a16:creationId xmlns:a16="http://schemas.microsoft.com/office/drawing/2014/main" id="{6DCE3712-F71C-4BE5-91AC-BBB1D396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781" y="3039606"/>
              <a:ext cx="587375" cy="169863"/>
            </a:xfrm>
            <a:custGeom>
              <a:avLst/>
              <a:gdLst>
                <a:gd name="T0" fmla="*/ 1361 w 1479"/>
                <a:gd name="T1" fmla="*/ 2 h 428"/>
                <a:gd name="T2" fmla="*/ 1381 w 1479"/>
                <a:gd name="T3" fmla="*/ 0 h 428"/>
                <a:gd name="T4" fmla="*/ 1420 w 1479"/>
                <a:gd name="T5" fmla="*/ 9 h 428"/>
                <a:gd name="T6" fmla="*/ 1451 w 1479"/>
                <a:gd name="T7" fmla="*/ 31 h 428"/>
                <a:gd name="T8" fmla="*/ 1473 w 1479"/>
                <a:gd name="T9" fmla="*/ 65 h 428"/>
                <a:gd name="T10" fmla="*/ 1477 w 1479"/>
                <a:gd name="T11" fmla="*/ 84 h 428"/>
                <a:gd name="T12" fmla="*/ 1479 w 1479"/>
                <a:gd name="T13" fmla="*/ 105 h 428"/>
                <a:gd name="T14" fmla="*/ 1470 w 1479"/>
                <a:gd name="T15" fmla="*/ 142 h 428"/>
                <a:gd name="T16" fmla="*/ 1448 w 1479"/>
                <a:gd name="T17" fmla="*/ 175 h 428"/>
                <a:gd name="T18" fmla="*/ 1416 w 1479"/>
                <a:gd name="T19" fmla="*/ 196 h 428"/>
                <a:gd name="T20" fmla="*/ 1395 w 1479"/>
                <a:gd name="T21" fmla="*/ 201 h 428"/>
                <a:gd name="T22" fmla="*/ 119 w 1479"/>
                <a:gd name="T23" fmla="*/ 425 h 428"/>
                <a:gd name="T24" fmla="*/ 99 w 1479"/>
                <a:gd name="T25" fmla="*/ 428 h 428"/>
                <a:gd name="T26" fmla="*/ 60 w 1479"/>
                <a:gd name="T27" fmla="*/ 419 h 428"/>
                <a:gd name="T28" fmla="*/ 29 w 1479"/>
                <a:gd name="T29" fmla="*/ 397 h 428"/>
                <a:gd name="T30" fmla="*/ 8 w 1479"/>
                <a:gd name="T31" fmla="*/ 364 h 428"/>
                <a:gd name="T32" fmla="*/ 3 w 1479"/>
                <a:gd name="T33" fmla="*/ 343 h 428"/>
                <a:gd name="T34" fmla="*/ 0 w 1479"/>
                <a:gd name="T35" fmla="*/ 324 h 428"/>
                <a:gd name="T36" fmla="*/ 9 w 1479"/>
                <a:gd name="T37" fmla="*/ 285 h 428"/>
                <a:gd name="T38" fmla="*/ 31 w 1479"/>
                <a:gd name="T39" fmla="*/ 254 h 428"/>
                <a:gd name="T40" fmla="*/ 65 w 1479"/>
                <a:gd name="T41" fmla="*/ 232 h 428"/>
                <a:gd name="T42" fmla="*/ 84 w 1479"/>
                <a:gd name="T43" fmla="*/ 228 h 428"/>
                <a:gd name="T44" fmla="*/ 1361 w 1479"/>
                <a:gd name="T45" fmla="*/ 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9" h="428">
                  <a:moveTo>
                    <a:pt x="1361" y="2"/>
                  </a:moveTo>
                  <a:lnTo>
                    <a:pt x="1381" y="0"/>
                  </a:lnTo>
                  <a:lnTo>
                    <a:pt x="1420" y="9"/>
                  </a:lnTo>
                  <a:lnTo>
                    <a:pt x="1451" y="31"/>
                  </a:lnTo>
                  <a:lnTo>
                    <a:pt x="1473" y="65"/>
                  </a:lnTo>
                  <a:lnTo>
                    <a:pt x="1477" y="84"/>
                  </a:lnTo>
                  <a:lnTo>
                    <a:pt x="1479" y="105"/>
                  </a:lnTo>
                  <a:lnTo>
                    <a:pt x="1470" y="142"/>
                  </a:lnTo>
                  <a:lnTo>
                    <a:pt x="1448" y="175"/>
                  </a:lnTo>
                  <a:lnTo>
                    <a:pt x="1416" y="196"/>
                  </a:lnTo>
                  <a:lnTo>
                    <a:pt x="1395" y="201"/>
                  </a:lnTo>
                  <a:lnTo>
                    <a:pt x="119" y="425"/>
                  </a:lnTo>
                  <a:lnTo>
                    <a:pt x="99" y="428"/>
                  </a:lnTo>
                  <a:lnTo>
                    <a:pt x="60" y="419"/>
                  </a:lnTo>
                  <a:lnTo>
                    <a:pt x="29" y="397"/>
                  </a:lnTo>
                  <a:lnTo>
                    <a:pt x="8" y="364"/>
                  </a:lnTo>
                  <a:lnTo>
                    <a:pt x="3" y="343"/>
                  </a:lnTo>
                  <a:lnTo>
                    <a:pt x="0" y="324"/>
                  </a:lnTo>
                  <a:lnTo>
                    <a:pt x="9" y="285"/>
                  </a:lnTo>
                  <a:lnTo>
                    <a:pt x="31" y="254"/>
                  </a:lnTo>
                  <a:lnTo>
                    <a:pt x="65" y="232"/>
                  </a:lnTo>
                  <a:lnTo>
                    <a:pt x="84" y="228"/>
                  </a:lnTo>
                  <a:lnTo>
                    <a:pt x="136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0" name="Freeform 58">
              <a:extLst>
                <a:ext uri="{FF2B5EF4-FFF2-40B4-BE49-F238E27FC236}">
                  <a16:creationId xmlns:a16="http://schemas.microsoft.com/office/drawing/2014/main" id="{DE07769D-C877-43A1-B8F5-A699D4A0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719" y="1769606"/>
              <a:ext cx="79375" cy="593725"/>
            </a:xfrm>
            <a:custGeom>
              <a:avLst/>
              <a:gdLst>
                <a:gd name="T0" fmla="*/ 0 w 202"/>
                <a:gd name="T1" fmla="*/ 102 h 1498"/>
                <a:gd name="T2" fmla="*/ 1 w 202"/>
                <a:gd name="T3" fmla="*/ 81 h 1498"/>
                <a:gd name="T4" fmla="*/ 16 w 202"/>
                <a:gd name="T5" fmla="*/ 45 h 1498"/>
                <a:gd name="T6" fmla="*/ 44 w 202"/>
                <a:gd name="T7" fmla="*/ 17 h 1498"/>
                <a:gd name="T8" fmla="*/ 80 w 202"/>
                <a:gd name="T9" fmla="*/ 2 h 1498"/>
                <a:gd name="T10" fmla="*/ 101 w 202"/>
                <a:gd name="T11" fmla="*/ 0 h 1498"/>
                <a:gd name="T12" fmla="*/ 121 w 202"/>
                <a:gd name="T13" fmla="*/ 2 h 1498"/>
                <a:gd name="T14" fmla="*/ 158 w 202"/>
                <a:gd name="T15" fmla="*/ 17 h 1498"/>
                <a:gd name="T16" fmla="*/ 185 w 202"/>
                <a:gd name="T17" fmla="*/ 45 h 1498"/>
                <a:gd name="T18" fmla="*/ 200 w 202"/>
                <a:gd name="T19" fmla="*/ 81 h 1498"/>
                <a:gd name="T20" fmla="*/ 202 w 202"/>
                <a:gd name="T21" fmla="*/ 102 h 1498"/>
                <a:gd name="T22" fmla="*/ 202 w 202"/>
                <a:gd name="T23" fmla="*/ 1398 h 1498"/>
                <a:gd name="T24" fmla="*/ 200 w 202"/>
                <a:gd name="T25" fmla="*/ 1417 h 1498"/>
                <a:gd name="T26" fmla="*/ 185 w 202"/>
                <a:gd name="T27" fmla="*/ 1454 h 1498"/>
                <a:gd name="T28" fmla="*/ 158 w 202"/>
                <a:gd name="T29" fmla="*/ 1481 h 1498"/>
                <a:gd name="T30" fmla="*/ 121 w 202"/>
                <a:gd name="T31" fmla="*/ 1496 h 1498"/>
                <a:gd name="T32" fmla="*/ 101 w 202"/>
                <a:gd name="T33" fmla="*/ 1498 h 1498"/>
                <a:gd name="T34" fmla="*/ 80 w 202"/>
                <a:gd name="T35" fmla="*/ 1496 h 1498"/>
                <a:gd name="T36" fmla="*/ 44 w 202"/>
                <a:gd name="T37" fmla="*/ 1481 h 1498"/>
                <a:gd name="T38" fmla="*/ 16 w 202"/>
                <a:gd name="T39" fmla="*/ 1454 h 1498"/>
                <a:gd name="T40" fmla="*/ 1 w 202"/>
                <a:gd name="T41" fmla="*/ 1417 h 1498"/>
                <a:gd name="T42" fmla="*/ 0 w 202"/>
                <a:gd name="T43" fmla="*/ 1398 h 1498"/>
                <a:gd name="T44" fmla="*/ 0 w 202"/>
                <a:gd name="T45" fmla="*/ 102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1498">
                  <a:moveTo>
                    <a:pt x="0" y="102"/>
                  </a:moveTo>
                  <a:lnTo>
                    <a:pt x="1" y="81"/>
                  </a:lnTo>
                  <a:lnTo>
                    <a:pt x="16" y="45"/>
                  </a:lnTo>
                  <a:lnTo>
                    <a:pt x="44" y="17"/>
                  </a:lnTo>
                  <a:lnTo>
                    <a:pt x="80" y="2"/>
                  </a:lnTo>
                  <a:lnTo>
                    <a:pt x="101" y="0"/>
                  </a:lnTo>
                  <a:lnTo>
                    <a:pt x="121" y="2"/>
                  </a:lnTo>
                  <a:lnTo>
                    <a:pt x="158" y="17"/>
                  </a:lnTo>
                  <a:lnTo>
                    <a:pt x="185" y="45"/>
                  </a:lnTo>
                  <a:lnTo>
                    <a:pt x="200" y="81"/>
                  </a:lnTo>
                  <a:lnTo>
                    <a:pt x="202" y="102"/>
                  </a:lnTo>
                  <a:lnTo>
                    <a:pt x="202" y="1398"/>
                  </a:lnTo>
                  <a:lnTo>
                    <a:pt x="200" y="1417"/>
                  </a:lnTo>
                  <a:lnTo>
                    <a:pt x="185" y="1454"/>
                  </a:lnTo>
                  <a:lnTo>
                    <a:pt x="158" y="1481"/>
                  </a:lnTo>
                  <a:lnTo>
                    <a:pt x="121" y="1496"/>
                  </a:lnTo>
                  <a:lnTo>
                    <a:pt x="101" y="1498"/>
                  </a:lnTo>
                  <a:lnTo>
                    <a:pt x="80" y="1496"/>
                  </a:lnTo>
                  <a:lnTo>
                    <a:pt x="44" y="1481"/>
                  </a:lnTo>
                  <a:lnTo>
                    <a:pt x="16" y="1454"/>
                  </a:lnTo>
                  <a:lnTo>
                    <a:pt x="1" y="1417"/>
                  </a:lnTo>
                  <a:lnTo>
                    <a:pt x="0" y="1398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B54E4488-650C-4189-9E46-F203DE71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256" y="1863269"/>
              <a:ext cx="255588" cy="561975"/>
            </a:xfrm>
            <a:custGeom>
              <a:avLst/>
              <a:gdLst>
                <a:gd name="T0" fmla="*/ 6 w 644"/>
                <a:gd name="T1" fmla="*/ 134 h 1418"/>
                <a:gd name="T2" fmla="*/ 0 w 644"/>
                <a:gd name="T3" fmla="*/ 114 h 1418"/>
                <a:gd name="T4" fmla="*/ 2 w 644"/>
                <a:gd name="T5" fmla="*/ 75 h 1418"/>
                <a:gd name="T6" fmla="*/ 18 w 644"/>
                <a:gd name="T7" fmla="*/ 40 h 1418"/>
                <a:gd name="T8" fmla="*/ 48 w 644"/>
                <a:gd name="T9" fmla="*/ 13 h 1418"/>
                <a:gd name="T10" fmla="*/ 66 w 644"/>
                <a:gd name="T11" fmla="*/ 5 h 1418"/>
                <a:gd name="T12" fmla="*/ 85 w 644"/>
                <a:gd name="T13" fmla="*/ 0 h 1418"/>
                <a:gd name="T14" fmla="*/ 124 w 644"/>
                <a:gd name="T15" fmla="*/ 1 h 1418"/>
                <a:gd name="T16" fmla="*/ 159 w 644"/>
                <a:gd name="T17" fmla="*/ 18 h 1418"/>
                <a:gd name="T18" fmla="*/ 186 w 644"/>
                <a:gd name="T19" fmla="*/ 47 h 1418"/>
                <a:gd name="T20" fmla="*/ 194 w 644"/>
                <a:gd name="T21" fmla="*/ 65 h 1418"/>
                <a:gd name="T22" fmla="*/ 638 w 644"/>
                <a:gd name="T23" fmla="*/ 1283 h 1418"/>
                <a:gd name="T24" fmla="*/ 644 w 644"/>
                <a:gd name="T25" fmla="*/ 1303 h 1418"/>
                <a:gd name="T26" fmla="*/ 641 w 644"/>
                <a:gd name="T27" fmla="*/ 1342 h 1418"/>
                <a:gd name="T28" fmla="*/ 625 w 644"/>
                <a:gd name="T29" fmla="*/ 1377 h 1418"/>
                <a:gd name="T30" fmla="*/ 596 w 644"/>
                <a:gd name="T31" fmla="*/ 1404 h 1418"/>
                <a:gd name="T32" fmla="*/ 578 w 644"/>
                <a:gd name="T33" fmla="*/ 1412 h 1418"/>
                <a:gd name="T34" fmla="*/ 558 w 644"/>
                <a:gd name="T35" fmla="*/ 1418 h 1418"/>
                <a:gd name="T36" fmla="*/ 518 w 644"/>
                <a:gd name="T37" fmla="*/ 1416 h 1418"/>
                <a:gd name="T38" fmla="*/ 483 w 644"/>
                <a:gd name="T39" fmla="*/ 1399 h 1418"/>
                <a:gd name="T40" fmla="*/ 457 w 644"/>
                <a:gd name="T41" fmla="*/ 1370 h 1418"/>
                <a:gd name="T42" fmla="*/ 450 w 644"/>
                <a:gd name="T43" fmla="*/ 1352 h 1418"/>
                <a:gd name="T44" fmla="*/ 6 w 644"/>
                <a:gd name="T45" fmla="*/ 13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418">
                  <a:moveTo>
                    <a:pt x="6" y="134"/>
                  </a:moveTo>
                  <a:lnTo>
                    <a:pt x="0" y="114"/>
                  </a:lnTo>
                  <a:lnTo>
                    <a:pt x="2" y="75"/>
                  </a:lnTo>
                  <a:lnTo>
                    <a:pt x="18" y="40"/>
                  </a:lnTo>
                  <a:lnTo>
                    <a:pt x="48" y="13"/>
                  </a:lnTo>
                  <a:lnTo>
                    <a:pt x="66" y="5"/>
                  </a:lnTo>
                  <a:lnTo>
                    <a:pt x="85" y="0"/>
                  </a:lnTo>
                  <a:lnTo>
                    <a:pt x="124" y="1"/>
                  </a:lnTo>
                  <a:lnTo>
                    <a:pt x="159" y="18"/>
                  </a:lnTo>
                  <a:lnTo>
                    <a:pt x="186" y="47"/>
                  </a:lnTo>
                  <a:lnTo>
                    <a:pt x="194" y="65"/>
                  </a:lnTo>
                  <a:lnTo>
                    <a:pt x="638" y="1283"/>
                  </a:lnTo>
                  <a:lnTo>
                    <a:pt x="644" y="1303"/>
                  </a:lnTo>
                  <a:lnTo>
                    <a:pt x="641" y="1342"/>
                  </a:lnTo>
                  <a:lnTo>
                    <a:pt x="625" y="1377"/>
                  </a:lnTo>
                  <a:lnTo>
                    <a:pt x="596" y="1404"/>
                  </a:lnTo>
                  <a:lnTo>
                    <a:pt x="578" y="1412"/>
                  </a:lnTo>
                  <a:lnTo>
                    <a:pt x="558" y="1418"/>
                  </a:lnTo>
                  <a:lnTo>
                    <a:pt x="518" y="1416"/>
                  </a:lnTo>
                  <a:lnTo>
                    <a:pt x="483" y="1399"/>
                  </a:lnTo>
                  <a:lnTo>
                    <a:pt x="457" y="1370"/>
                  </a:lnTo>
                  <a:lnTo>
                    <a:pt x="450" y="1352"/>
                  </a:lnTo>
                  <a:lnTo>
                    <a:pt x="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2951E7C8-EE0C-467E-A660-27D358FB3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706" y="2129969"/>
              <a:ext cx="411163" cy="473075"/>
            </a:xfrm>
            <a:custGeom>
              <a:avLst/>
              <a:gdLst>
                <a:gd name="T0" fmla="*/ 25 w 1035"/>
                <a:gd name="T1" fmla="*/ 164 h 1193"/>
                <a:gd name="T2" fmla="*/ 12 w 1035"/>
                <a:gd name="T3" fmla="*/ 149 h 1193"/>
                <a:gd name="T4" fmla="*/ 0 w 1035"/>
                <a:gd name="T5" fmla="*/ 111 h 1193"/>
                <a:gd name="T6" fmla="*/ 4 w 1035"/>
                <a:gd name="T7" fmla="*/ 72 h 1193"/>
                <a:gd name="T8" fmla="*/ 22 w 1035"/>
                <a:gd name="T9" fmla="*/ 37 h 1193"/>
                <a:gd name="T10" fmla="*/ 36 w 1035"/>
                <a:gd name="T11" fmla="*/ 23 h 1193"/>
                <a:gd name="T12" fmla="*/ 53 w 1035"/>
                <a:gd name="T13" fmla="*/ 11 h 1193"/>
                <a:gd name="T14" fmla="*/ 91 w 1035"/>
                <a:gd name="T15" fmla="*/ 0 h 1193"/>
                <a:gd name="T16" fmla="*/ 130 w 1035"/>
                <a:gd name="T17" fmla="*/ 3 h 1193"/>
                <a:gd name="T18" fmla="*/ 165 w 1035"/>
                <a:gd name="T19" fmla="*/ 20 h 1193"/>
                <a:gd name="T20" fmla="*/ 179 w 1035"/>
                <a:gd name="T21" fmla="*/ 36 h 1193"/>
                <a:gd name="T22" fmla="*/ 1011 w 1035"/>
                <a:gd name="T23" fmla="*/ 1029 h 1193"/>
                <a:gd name="T24" fmla="*/ 1023 w 1035"/>
                <a:gd name="T25" fmla="*/ 1046 h 1193"/>
                <a:gd name="T26" fmla="*/ 1035 w 1035"/>
                <a:gd name="T27" fmla="*/ 1083 h 1193"/>
                <a:gd name="T28" fmla="*/ 1032 w 1035"/>
                <a:gd name="T29" fmla="*/ 1121 h 1193"/>
                <a:gd name="T30" fmla="*/ 1014 w 1035"/>
                <a:gd name="T31" fmla="*/ 1156 h 1193"/>
                <a:gd name="T32" fmla="*/ 998 w 1035"/>
                <a:gd name="T33" fmla="*/ 1170 h 1193"/>
                <a:gd name="T34" fmla="*/ 983 w 1035"/>
                <a:gd name="T35" fmla="*/ 1182 h 1193"/>
                <a:gd name="T36" fmla="*/ 945 w 1035"/>
                <a:gd name="T37" fmla="*/ 1193 h 1193"/>
                <a:gd name="T38" fmla="*/ 906 w 1035"/>
                <a:gd name="T39" fmla="*/ 1191 h 1193"/>
                <a:gd name="T40" fmla="*/ 871 w 1035"/>
                <a:gd name="T41" fmla="*/ 1173 h 1193"/>
                <a:gd name="T42" fmla="*/ 857 w 1035"/>
                <a:gd name="T43" fmla="*/ 1157 h 1193"/>
                <a:gd name="T44" fmla="*/ 25 w 1035"/>
                <a:gd name="T45" fmla="*/ 164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5" h="1193">
                  <a:moveTo>
                    <a:pt x="25" y="164"/>
                  </a:moveTo>
                  <a:lnTo>
                    <a:pt x="12" y="149"/>
                  </a:lnTo>
                  <a:lnTo>
                    <a:pt x="0" y="111"/>
                  </a:lnTo>
                  <a:lnTo>
                    <a:pt x="4" y="72"/>
                  </a:lnTo>
                  <a:lnTo>
                    <a:pt x="22" y="37"/>
                  </a:lnTo>
                  <a:lnTo>
                    <a:pt x="36" y="23"/>
                  </a:lnTo>
                  <a:lnTo>
                    <a:pt x="53" y="11"/>
                  </a:lnTo>
                  <a:lnTo>
                    <a:pt x="91" y="0"/>
                  </a:lnTo>
                  <a:lnTo>
                    <a:pt x="130" y="3"/>
                  </a:lnTo>
                  <a:lnTo>
                    <a:pt x="165" y="20"/>
                  </a:lnTo>
                  <a:lnTo>
                    <a:pt x="179" y="36"/>
                  </a:lnTo>
                  <a:lnTo>
                    <a:pt x="1011" y="1029"/>
                  </a:lnTo>
                  <a:lnTo>
                    <a:pt x="1023" y="1046"/>
                  </a:lnTo>
                  <a:lnTo>
                    <a:pt x="1035" y="1083"/>
                  </a:lnTo>
                  <a:lnTo>
                    <a:pt x="1032" y="1121"/>
                  </a:lnTo>
                  <a:lnTo>
                    <a:pt x="1014" y="1156"/>
                  </a:lnTo>
                  <a:lnTo>
                    <a:pt x="998" y="1170"/>
                  </a:lnTo>
                  <a:lnTo>
                    <a:pt x="983" y="1182"/>
                  </a:lnTo>
                  <a:lnTo>
                    <a:pt x="945" y="1193"/>
                  </a:lnTo>
                  <a:lnTo>
                    <a:pt x="906" y="1191"/>
                  </a:lnTo>
                  <a:lnTo>
                    <a:pt x="871" y="1173"/>
                  </a:lnTo>
                  <a:lnTo>
                    <a:pt x="857" y="1157"/>
                  </a:lnTo>
                  <a:lnTo>
                    <a:pt x="2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id="{9A73FD0A-00FA-40D4-8132-72A1A03FD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06" y="2537956"/>
              <a:ext cx="525463" cy="338138"/>
            </a:xfrm>
            <a:custGeom>
              <a:avLst/>
              <a:gdLst>
                <a:gd name="T0" fmla="*/ 50 w 1323"/>
                <a:gd name="T1" fmla="*/ 188 h 850"/>
                <a:gd name="T2" fmla="*/ 32 w 1323"/>
                <a:gd name="T3" fmla="*/ 176 h 850"/>
                <a:gd name="T4" fmla="*/ 9 w 1323"/>
                <a:gd name="T5" fmla="*/ 145 h 850"/>
                <a:gd name="T6" fmla="*/ 0 w 1323"/>
                <a:gd name="T7" fmla="*/ 108 h 850"/>
                <a:gd name="T8" fmla="*/ 3 w 1323"/>
                <a:gd name="T9" fmla="*/ 69 h 850"/>
                <a:gd name="T10" fmla="*/ 13 w 1323"/>
                <a:gd name="T11" fmla="*/ 51 h 850"/>
                <a:gd name="T12" fmla="*/ 24 w 1323"/>
                <a:gd name="T13" fmla="*/ 34 h 850"/>
                <a:gd name="T14" fmla="*/ 55 w 1323"/>
                <a:gd name="T15" fmla="*/ 10 h 850"/>
                <a:gd name="T16" fmla="*/ 93 w 1323"/>
                <a:gd name="T17" fmla="*/ 0 h 850"/>
                <a:gd name="T18" fmla="*/ 132 w 1323"/>
                <a:gd name="T19" fmla="*/ 5 h 850"/>
                <a:gd name="T20" fmla="*/ 150 w 1323"/>
                <a:gd name="T21" fmla="*/ 14 h 850"/>
                <a:gd name="T22" fmla="*/ 1273 w 1323"/>
                <a:gd name="T23" fmla="*/ 662 h 850"/>
                <a:gd name="T24" fmla="*/ 1289 w 1323"/>
                <a:gd name="T25" fmla="*/ 674 h 850"/>
                <a:gd name="T26" fmla="*/ 1313 w 1323"/>
                <a:gd name="T27" fmla="*/ 705 h 850"/>
                <a:gd name="T28" fmla="*/ 1323 w 1323"/>
                <a:gd name="T29" fmla="*/ 742 h 850"/>
                <a:gd name="T30" fmla="*/ 1318 w 1323"/>
                <a:gd name="T31" fmla="*/ 780 h 850"/>
                <a:gd name="T32" fmla="*/ 1309 w 1323"/>
                <a:gd name="T33" fmla="*/ 800 h 850"/>
                <a:gd name="T34" fmla="*/ 1297 w 1323"/>
                <a:gd name="T35" fmla="*/ 817 h 850"/>
                <a:gd name="T36" fmla="*/ 1266 w 1323"/>
                <a:gd name="T37" fmla="*/ 840 h 850"/>
                <a:gd name="T38" fmla="*/ 1230 w 1323"/>
                <a:gd name="T39" fmla="*/ 850 h 850"/>
                <a:gd name="T40" fmla="*/ 1191 w 1323"/>
                <a:gd name="T41" fmla="*/ 845 h 850"/>
                <a:gd name="T42" fmla="*/ 1171 w 1323"/>
                <a:gd name="T43" fmla="*/ 836 h 850"/>
                <a:gd name="T44" fmla="*/ 50 w 1323"/>
                <a:gd name="T45" fmla="*/ 18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3" h="850">
                  <a:moveTo>
                    <a:pt x="50" y="188"/>
                  </a:moveTo>
                  <a:lnTo>
                    <a:pt x="32" y="176"/>
                  </a:lnTo>
                  <a:lnTo>
                    <a:pt x="9" y="145"/>
                  </a:lnTo>
                  <a:lnTo>
                    <a:pt x="0" y="108"/>
                  </a:lnTo>
                  <a:lnTo>
                    <a:pt x="3" y="69"/>
                  </a:lnTo>
                  <a:lnTo>
                    <a:pt x="13" y="51"/>
                  </a:lnTo>
                  <a:lnTo>
                    <a:pt x="24" y="34"/>
                  </a:lnTo>
                  <a:lnTo>
                    <a:pt x="55" y="10"/>
                  </a:lnTo>
                  <a:lnTo>
                    <a:pt x="93" y="0"/>
                  </a:lnTo>
                  <a:lnTo>
                    <a:pt x="132" y="5"/>
                  </a:lnTo>
                  <a:lnTo>
                    <a:pt x="150" y="14"/>
                  </a:lnTo>
                  <a:lnTo>
                    <a:pt x="1273" y="662"/>
                  </a:lnTo>
                  <a:lnTo>
                    <a:pt x="1289" y="674"/>
                  </a:lnTo>
                  <a:lnTo>
                    <a:pt x="1313" y="705"/>
                  </a:lnTo>
                  <a:lnTo>
                    <a:pt x="1323" y="742"/>
                  </a:lnTo>
                  <a:lnTo>
                    <a:pt x="1318" y="780"/>
                  </a:lnTo>
                  <a:lnTo>
                    <a:pt x="1309" y="800"/>
                  </a:lnTo>
                  <a:lnTo>
                    <a:pt x="1297" y="817"/>
                  </a:lnTo>
                  <a:lnTo>
                    <a:pt x="1266" y="840"/>
                  </a:lnTo>
                  <a:lnTo>
                    <a:pt x="1230" y="850"/>
                  </a:lnTo>
                  <a:lnTo>
                    <a:pt x="1191" y="845"/>
                  </a:lnTo>
                  <a:lnTo>
                    <a:pt x="1171" y="836"/>
                  </a:lnTo>
                  <a:lnTo>
                    <a:pt x="5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4" name="Freeform 62">
              <a:extLst>
                <a:ext uri="{FF2B5EF4-FFF2-40B4-BE49-F238E27FC236}">
                  <a16:creationId xmlns:a16="http://schemas.microsoft.com/office/drawing/2014/main" id="{89F6BCF7-DEA5-4D0A-A826-B20F504D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244" y="3039606"/>
              <a:ext cx="585788" cy="169863"/>
            </a:xfrm>
            <a:custGeom>
              <a:avLst/>
              <a:gdLst>
                <a:gd name="T0" fmla="*/ 84 w 1479"/>
                <a:gd name="T1" fmla="*/ 201 h 428"/>
                <a:gd name="T2" fmla="*/ 64 w 1479"/>
                <a:gd name="T3" fmla="*/ 196 h 428"/>
                <a:gd name="T4" fmla="*/ 31 w 1479"/>
                <a:gd name="T5" fmla="*/ 175 h 428"/>
                <a:gd name="T6" fmla="*/ 9 w 1479"/>
                <a:gd name="T7" fmla="*/ 142 h 428"/>
                <a:gd name="T8" fmla="*/ 0 w 1479"/>
                <a:gd name="T9" fmla="*/ 105 h 428"/>
                <a:gd name="T10" fmla="*/ 3 w 1479"/>
                <a:gd name="T11" fmla="*/ 84 h 428"/>
                <a:gd name="T12" fmla="*/ 7 w 1479"/>
                <a:gd name="T13" fmla="*/ 65 h 428"/>
                <a:gd name="T14" fmla="*/ 29 w 1479"/>
                <a:gd name="T15" fmla="*/ 31 h 428"/>
                <a:gd name="T16" fmla="*/ 60 w 1479"/>
                <a:gd name="T17" fmla="*/ 9 h 428"/>
                <a:gd name="T18" fmla="*/ 99 w 1479"/>
                <a:gd name="T19" fmla="*/ 0 h 428"/>
                <a:gd name="T20" fmla="*/ 118 w 1479"/>
                <a:gd name="T21" fmla="*/ 2 h 428"/>
                <a:gd name="T22" fmla="*/ 1395 w 1479"/>
                <a:gd name="T23" fmla="*/ 228 h 428"/>
                <a:gd name="T24" fmla="*/ 1414 w 1479"/>
                <a:gd name="T25" fmla="*/ 232 h 428"/>
                <a:gd name="T26" fmla="*/ 1448 w 1479"/>
                <a:gd name="T27" fmla="*/ 254 h 428"/>
                <a:gd name="T28" fmla="*/ 1470 w 1479"/>
                <a:gd name="T29" fmla="*/ 285 h 428"/>
                <a:gd name="T30" fmla="*/ 1479 w 1479"/>
                <a:gd name="T31" fmla="*/ 324 h 428"/>
                <a:gd name="T32" fmla="*/ 1477 w 1479"/>
                <a:gd name="T33" fmla="*/ 343 h 428"/>
                <a:gd name="T34" fmla="*/ 1471 w 1479"/>
                <a:gd name="T35" fmla="*/ 364 h 428"/>
                <a:gd name="T36" fmla="*/ 1451 w 1479"/>
                <a:gd name="T37" fmla="*/ 397 h 428"/>
                <a:gd name="T38" fmla="*/ 1420 w 1479"/>
                <a:gd name="T39" fmla="*/ 419 h 428"/>
                <a:gd name="T40" fmla="*/ 1381 w 1479"/>
                <a:gd name="T41" fmla="*/ 428 h 428"/>
                <a:gd name="T42" fmla="*/ 1360 w 1479"/>
                <a:gd name="T43" fmla="*/ 425 h 428"/>
                <a:gd name="T44" fmla="*/ 84 w 1479"/>
                <a:gd name="T45" fmla="*/ 20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9" h="428">
                  <a:moveTo>
                    <a:pt x="84" y="201"/>
                  </a:moveTo>
                  <a:lnTo>
                    <a:pt x="64" y="196"/>
                  </a:lnTo>
                  <a:lnTo>
                    <a:pt x="31" y="175"/>
                  </a:lnTo>
                  <a:lnTo>
                    <a:pt x="9" y="142"/>
                  </a:lnTo>
                  <a:lnTo>
                    <a:pt x="0" y="105"/>
                  </a:lnTo>
                  <a:lnTo>
                    <a:pt x="3" y="84"/>
                  </a:lnTo>
                  <a:lnTo>
                    <a:pt x="7" y="65"/>
                  </a:lnTo>
                  <a:lnTo>
                    <a:pt x="29" y="31"/>
                  </a:lnTo>
                  <a:lnTo>
                    <a:pt x="60" y="9"/>
                  </a:lnTo>
                  <a:lnTo>
                    <a:pt x="99" y="0"/>
                  </a:lnTo>
                  <a:lnTo>
                    <a:pt x="118" y="2"/>
                  </a:lnTo>
                  <a:lnTo>
                    <a:pt x="1395" y="228"/>
                  </a:lnTo>
                  <a:lnTo>
                    <a:pt x="1414" y="232"/>
                  </a:lnTo>
                  <a:lnTo>
                    <a:pt x="1448" y="254"/>
                  </a:lnTo>
                  <a:lnTo>
                    <a:pt x="1470" y="285"/>
                  </a:lnTo>
                  <a:lnTo>
                    <a:pt x="1479" y="324"/>
                  </a:lnTo>
                  <a:lnTo>
                    <a:pt x="1477" y="343"/>
                  </a:lnTo>
                  <a:lnTo>
                    <a:pt x="1471" y="364"/>
                  </a:lnTo>
                  <a:lnTo>
                    <a:pt x="1451" y="397"/>
                  </a:lnTo>
                  <a:lnTo>
                    <a:pt x="1420" y="419"/>
                  </a:lnTo>
                  <a:lnTo>
                    <a:pt x="1381" y="428"/>
                  </a:lnTo>
                  <a:lnTo>
                    <a:pt x="1360" y="425"/>
                  </a:lnTo>
                  <a:lnTo>
                    <a:pt x="84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5" name="Freeform 191">
            <a:extLst>
              <a:ext uri="{FF2B5EF4-FFF2-40B4-BE49-F238E27FC236}">
                <a16:creationId xmlns:a16="http://schemas.microsoft.com/office/drawing/2014/main" id="{CEFC07C0-5C35-45E2-A665-578D41F452B9}"/>
              </a:ext>
            </a:extLst>
          </p:cNvPr>
          <p:cNvSpPr>
            <a:spLocks/>
          </p:cNvSpPr>
          <p:nvPr/>
        </p:nvSpPr>
        <p:spPr bwMode="auto">
          <a:xfrm>
            <a:off x="7823670" y="2080950"/>
            <a:ext cx="1739658" cy="891134"/>
          </a:xfrm>
          <a:custGeom>
            <a:avLst/>
            <a:gdLst>
              <a:gd name="T0" fmla="*/ 4017 w 4210"/>
              <a:gd name="T1" fmla="*/ 53 h 1948"/>
              <a:gd name="T2" fmla="*/ 3974 w 4210"/>
              <a:gd name="T3" fmla="*/ 58 h 1948"/>
              <a:gd name="T4" fmla="*/ 3956 w 4210"/>
              <a:gd name="T5" fmla="*/ 49 h 1948"/>
              <a:gd name="T6" fmla="*/ 3788 w 4210"/>
              <a:gd name="T7" fmla="*/ 27 h 1948"/>
              <a:gd name="T8" fmla="*/ 3503 w 4210"/>
              <a:gd name="T9" fmla="*/ 17 h 1948"/>
              <a:gd name="T10" fmla="*/ 3017 w 4210"/>
              <a:gd name="T11" fmla="*/ 2 h 1948"/>
              <a:gd name="T12" fmla="*/ 2302 w 4210"/>
              <a:gd name="T13" fmla="*/ 6 h 1948"/>
              <a:gd name="T14" fmla="*/ 1829 w 4210"/>
              <a:gd name="T15" fmla="*/ 27 h 1948"/>
              <a:gd name="T16" fmla="*/ 882 w 4210"/>
              <a:gd name="T17" fmla="*/ 104 h 1948"/>
              <a:gd name="T18" fmla="*/ 299 w 4210"/>
              <a:gd name="T19" fmla="*/ 199 h 1948"/>
              <a:gd name="T20" fmla="*/ 174 w 4210"/>
              <a:gd name="T21" fmla="*/ 228 h 1948"/>
              <a:gd name="T22" fmla="*/ 166 w 4210"/>
              <a:gd name="T23" fmla="*/ 264 h 1948"/>
              <a:gd name="T24" fmla="*/ 191 w 4210"/>
              <a:gd name="T25" fmla="*/ 277 h 1948"/>
              <a:gd name="T26" fmla="*/ 1360 w 4210"/>
              <a:gd name="T27" fmla="*/ 153 h 1948"/>
              <a:gd name="T28" fmla="*/ 2064 w 4210"/>
              <a:gd name="T29" fmla="*/ 101 h 1948"/>
              <a:gd name="T30" fmla="*/ 2763 w 4210"/>
              <a:gd name="T31" fmla="*/ 84 h 1948"/>
              <a:gd name="T32" fmla="*/ 3228 w 4210"/>
              <a:gd name="T33" fmla="*/ 91 h 1948"/>
              <a:gd name="T34" fmla="*/ 3578 w 4210"/>
              <a:gd name="T35" fmla="*/ 107 h 1948"/>
              <a:gd name="T36" fmla="*/ 3875 w 4210"/>
              <a:gd name="T37" fmla="*/ 124 h 1948"/>
              <a:gd name="T38" fmla="*/ 3959 w 4210"/>
              <a:gd name="T39" fmla="*/ 220 h 1948"/>
              <a:gd name="T40" fmla="*/ 4002 w 4210"/>
              <a:gd name="T41" fmla="*/ 610 h 1948"/>
              <a:gd name="T42" fmla="*/ 3983 w 4210"/>
              <a:gd name="T43" fmla="*/ 1100 h 1948"/>
              <a:gd name="T44" fmla="*/ 3965 w 4210"/>
              <a:gd name="T45" fmla="*/ 1593 h 1948"/>
              <a:gd name="T46" fmla="*/ 3965 w 4210"/>
              <a:gd name="T47" fmla="*/ 1690 h 1948"/>
              <a:gd name="T48" fmla="*/ 3862 w 4210"/>
              <a:gd name="T49" fmla="*/ 1684 h 1948"/>
              <a:gd name="T50" fmla="*/ 3680 w 4210"/>
              <a:gd name="T51" fmla="*/ 1662 h 1948"/>
              <a:gd name="T52" fmla="*/ 3267 w 4210"/>
              <a:gd name="T53" fmla="*/ 1611 h 1948"/>
              <a:gd name="T54" fmla="*/ 2598 w 4210"/>
              <a:gd name="T55" fmla="*/ 1592 h 1948"/>
              <a:gd name="T56" fmla="*/ 2218 w 4210"/>
              <a:gd name="T57" fmla="*/ 1582 h 1948"/>
              <a:gd name="T58" fmla="*/ 1529 w 4210"/>
              <a:gd name="T59" fmla="*/ 1547 h 1948"/>
              <a:gd name="T60" fmla="*/ 330 w 4210"/>
              <a:gd name="T61" fmla="*/ 1514 h 1948"/>
              <a:gd name="T62" fmla="*/ 89 w 4210"/>
              <a:gd name="T63" fmla="*/ 1441 h 1948"/>
              <a:gd name="T64" fmla="*/ 113 w 4210"/>
              <a:gd name="T65" fmla="*/ 1050 h 1948"/>
              <a:gd name="T66" fmla="*/ 140 w 4210"/>
              <a:gd name="T67" fmla="*/ 722 h 1948"/>
              <a:gd name="T68" fmla="*/ 159 w 4210"/>
              <a:gd name="T69" fmla="*/ 473 h 1948"/>
              <a:gd name="T70" fmla="*/ 160 w 4210"/>
              <a:gd name="T71" fmla="*/ 281 h 1948"/>
              <a:gd name="T72" fmla="*/ 152 w 4210"/>
              <a:gd name="T73" fmla="*/ 238 h 1948"/>
              <a:gd name="T74" fmla="*/ 127 w 4210"/>
              <a:gd name="T75" fmla="*/ 234 h 1948"/>
              <a:gd name="T76" fmla="*/ 108 w 4210"/>
              <a:gd name="T77" fmla="*/ 282 h 1948"/>
              <a:gd name="T78" fmla="*/ 78 w 4210"/>
              <a:gd name="T79" fmla="*/ 490 h 1948"/>
              <a:gd name="T80" fmla="*/ 55 w 4210"/>
              <a:gd name="T81" fmla="*/ 753 h 1948"/>
              <a:gd name="T82" fmla="*/ 25 w 4210"/>
              <a:gd name="T83" fmla="*/ 1108 h 1948"/>
              <a:gd name="T84" fmla="*/ 4 w 4210"/>
              <a:gd name="T85" fmla="*/ 1350 h 1948"/>
              <a:gd name="T86" fmla="*/ 12 w 4210"/>
              <a:gd name="T87" fmla="*/ 1527 h 1948"/>
              <a:gd name="T88" fmla="*/ 24 w 4210"/>
              <a:gd name="T89" fmla="*/ 1569 h 1948"/>
              <a:gd name="T90" fmla="*/ 37 w 4210"/>
              <a:gd name="T91" fmla="*/ 1599 h 1948"/>
              <a:gd name="T92" fmla="*/ 159 w 4210"/>
              <a:gd name="T93" fmla="*/ 1693 h 1948"/>
              <a:gd name="T94" fmla="*/ 353 w 4210"/>
              <a:gd name="T95" fmla="*/ 1757 h 1948"/>
              <a:gd name="T96" fmla="*/ 724 w 4210"/>
              <a:gd name="T97" fmla="*/ 1783 h 1948"/>
              <a:gd name="T98" fmla="*/ 1368 w 4210"/>
              <a:gd name="T99" fmla="*/ 1814 h 1948"/>
              <a:gd name="T100" fmla="*/ 2992 w 4210"/>
              <a:gd name="T101" fmla="*/ 1897 h 1948"/>
              <a:gd name="T102" fmla="*/ 4087 w 4210"/>
              <a:gd name="T103" fmla="*/ 1948 h 1948"/>
              <a:gd name="T104" fmla="*/ 4138 w 4210"/>
              <a:gd name="T105" fmla="*/ 1913 h 1948"/>
              <a:gd name="T106" fmla="*/ 4152 w 4210"/>
              <a:gd name="T107" fmla="*/ 1868 h 1948"/>
              <a:gd name="T108" fmla="*/ 4192 w 4210"/>
              <a:gd name="T109" fmla="*/ 767 h 1948"/>
              <a:gd name="T110" fmla="*/ 4208 w 4210"/>
              <a:gd name="T111" fmla="*/ 531 h 1948"/>
              <a:gd name="T112" fmla="*/ 4203 w 4210"/>
              <a:gd name="T113" fmla="*/ 326 h 1948"/>
              <a:gd name="T114" fmla="*/ 4151 w 4210"/>
              <a:gd name="T115" fmla="*/ 170 h 1948"/>
              <a:gd name="T116" fmla="*/ 4094 w 4210"/>
              <a:gd name="T117" fmla="*/ 100 h 1948"/>
              <a:gd name="T118" fmla="*/ 4033 w 4210"/>
              <a:gd name="T119" fmla="*/ 59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10" h="1948">
                <a:moveTo>
                  <a:pt x="4033" y="59"/>
                </a:moveTo>
                <a:lnTo>
                  <a:pt x="4017" y="53"/>
                </a:lnTo>
                <a:lnTo>
                  <a:pt x="3987" y="53"/>
                </a:lnTo>
                <a:lnTo>
                  <a:pt x="3974" y="58"/>
                </a:lnTo>
                <a:lnTo>
                  <a:pt x="3968" y="53"/>
                </a:lnTo>
                <a:lnTo>
                  <a:pt x="3956" y="49"/>
                </a:lnTo>
                <a:lnTo>
                  <a:pt x="3902" y="39"/>
                </a:lnTo>
                <a:lnTo>
                  <a:pt x="3788" y="27"/>
                </a:lnTo>
                <a:lnTo>
                  <a:pt x="3617" y="21"/>
                </a:lnTo>
                <a:lnTo>
                  <a:pt x="3503" y="17"/>
                </a:lnTo>
                <a:lnTo>
                  <a:pt x="3260" y="6"/>
                </a:lnTo>
                <a:lnTo>
                  <a:pt x="3017" y="2"/>
                </a:lnTo>
                <a:lnTo>
                  <a:pt x="2778" y="0"/>
                </a:lnTo>
                <a:lnTo>
                  <a:pt x="2302" y="6"/>
                </a:lnTo>
                <a:lnTo>
                  <a:pt x="2064" y="15"/>
                </a:lnTo>
                <a:lnTo>
                  <a:pt x="1829" y="27"/>
                </a:lnTo>
                <a:lnTo>
                  <a:pt x="1355" y="57"/>
                </a:lnTo>
                <a:lnTo>
                  <a:pt x="882" y="104"/>
                </a:lnTo>
                <a:lnTo>
                  <a:pt x="531" y="155"/>
                </a:lnTo>
                <a:lnTo>
                  <a:pt x="299" y="199"/>
                </a:lnTo>
                <a:lnTo>
                  <a:pt x="183" y="224"/>
                </a:lnTo>
                <a:lnTo>
                  <a:pt x="174" y="228"/>
                </a:lnTo>
                <a:lnTo>
                  <a:pt x="165" y="245"/>
                </a:lnTo>
                <a:lnTo>
                  <a:pt x="166" y="264"/>
                </a:lnTo>
                <a:lnTo>
                  <a:pt x="181" y="277"/>
                </a:lnTo>
                <a:lnTo>
                  <a:pt x="191" y="277"/>
                </a:lnTo>
                <a:lnTo>
                  <a:pt x="659" y="229"/>
                </a:lnTo>
                <a:lnTo>
                  <a:pt x="1360" y="153"/>
                </a:lnTo>
                <a:lnTo>
                  <a:pt x="1828" y="113"/>
                </a:lnTo>
                <a:lnTo>
                  <a:pt x="2064" y="101"/>
                </a:lnTo>
                <a:lnTo>
                  <a:pt x="2297" y="92"/>
                </a:lnTo>
                <a:lnTo>
                  <a:pt x="2763" y="84"/>
                </a:lnTo>
                <a:lnTo>
                  <a:pt x="2996" y="87"/>
                </a:lnTo>
                <a:lnTo>
                  <a:pt x="3228" y="91"/>
                </a:lnTo>
                <a:lnTo>
                  <a:pt x="3461" y="100"/>
                </a:lnTo>
                <a:lnTo>
                  <a:pt x="3578" y="107"/>
                </a:lnTo>
                <a:lnTo>
                  <a:pt x="3757" y="120"/>
                </a:lnTo>
                <a:lnTo>
                  <a:pt x="3875" y="124"/>
                </a:lnTo>
                <a:lnTo>
                  <a:pt x="3934" y="123"/>
                </a:lnTo>
                <a:lnTo>
                  <a:pt x="3959" y="220"/>
                </a:lnTo>
                <a:lnTo>
                  <a:pt x="3990" y="415"/>
                </a:lnTo>
                <a:lnTo>
                  <a:pt x="4002" y="610"/>
                </a:lnTo>
                <a:lnTo>
                  <a:pt x="4000" y="806"/>
                </a:lnTo>
                <a:lnTo>
                  <a:pt x="3983" y="1100"/>
                </a:lnTo>
                <a:lnTo>
                  <a:pt x="3967" y="1396"/>
                </a:lnTo>
                <a:lnTo>
                  <a:pt x="3965" y="1593"/>
                </a:lnTo>
                <a:lnTo>
                  <a:pt x="3971" y="1691"/>
                </a:lnTo>
                <a:lnTo>
                  <a:pt x="3965" y="1690"/>
                </a:lnTo>
                <a:lnTo>
                  <a:pt x="3960" y="1690"/>
                </a:lnTo>
                <a:lnTo>
                  <a:pt x="3862" y="1684"/>
                </a:lnTo>
                <a:lnTo>
                  <a:pt x="3762" y="1676"/>
                </a:lnTo>
                <a:lnTo>
                  <a:pt x="3680" y="1662"/>
                </a:lnTo>
                <a:lnTo>
                  <a:pt x="3516" y="1637"/>
                </a:lnTo>
                <a:lnTo>
                  <a:pt x="3267" y="1611"/>
                </a:lnTo>
                <a:lnTo>
                  <a:pt x="2932" y="1594"/>
                </a:lnTo>
                <a:lnTo>
                  <a:pt x="2598" y="1592"/>
                </a:lnTo>
                <a:lnTo>
                  <a:pt x="2431" y="1593"/>
                </a:lnTo>
                <a:lnTo>
                  <a:pt x="2218" y="1582"/>
                </a:lnTo>
                <a:lnTo>
                  <a:pt x="2007" y="1572"/>
                </a:lnTo>
                <a:lnTo>
                  <a:pt x="1529" y="1547"/>
                </a:lnTo>
                <a:lnTo>
                  <a:pt x="809" y="1519"/>
                </a:lnTo>
                <a:lnTo>
                  <a:pt x="330" y="1514"/>
                </a:lnTo>
                <a:lnTo>
                  <a:pt x="91" y="1519"/>
                </a:lnTo>
                <a:lnTo>
                  <a:pt x="89" y="1441"/>
                </a:lnTo>
                <a:lnTo>
                  <a:pt x="94" y="1284"/>
                </a:lnTo>
                <a:lnTo>
                  <a:pt x="113" y="1050"/>
                </a:lnTo>
                <a:lnTo>
                  <a:pt x="127" y="893"/>
                </a:lnTo>
                <a:lnTo>
                  <a:pt x="140" y="722"/>
                </a:lnTo>
                <a:lnTo>
                  <a:pt x="152" y="549"/>
                </a:lnTo>
                <a:lnTo>
                  <a:pt x="159" y="473"/>
                </a:lnTo>
                <a:lnTo>
                  <a:pt x="164" y="358"/>
                </a:lnTo>
                <a:lnTo>
                  <a:pt x="160" y="281"/>
                </a:lnTo>
                <a:lnTo>
                  <a:pt x="155" y="245"/>
                </a:lnTo>
                <a:lnTo>
                  <a:pt x="152" y="238"/>
                </a:lnTo>
                <a:lnTo>
                  <a:pt x="143" y="232"/>
                </a:lnTo>
                <a:lnTo>
                  <a:pt x="127" y="234"/>
                </a:lnTo>
                <a:lnTo>
                  <a:pt x="121" y="245"/>
                </a:lnTo>
                <a:lnTo>
                  <a:pt x="108" y="282"/>
                </a:lnTo>
                <a:lnTo>
                  <a:pt x="91" y="364"/>
                </a:lnTo>
                <a:lnTo>
                  <a:pt x="78" y="490"/>
                </a:lnTo>
                <a:lnTo>
                  <a:pt x="72" y="571"/>
                </a:lnTo>
                <a:lnTo>
                  <a:pt x="55" y="753"/>
                </a:lnTo>
                <a:lnTo>
                  <a:pt x="39" y="936"/>
                </a:lnTo>
                <a:lnTo>
                  <a:pt x="25" y="1108"/>
                </a:lnTo>
                <a:lnTo>
                  <a:pt x="11" y="1279"/>
                </a:lnTo>
                <a:lnTo>
                  <a:pt x="4" y="1350"/>
                </a:lnTo>
                <a:lnTo>
                  <a:pt x="0" y="1457"/>
                </a:lnTo>
                <a:lnTo>
                  <a:pt x="12" y="1527"/>
                </a:lnTo>
                <a:lnTo>
                  <a:pt x="26" y="1559"/>
                </a:lnTo>
                <a:lnTo>
                  <a:pt x="24" y="1569"/>
                </a:lnTo>
                <a:lnTo>
                  <a:pt x="29" y="1590"/>
                </a:lnTo>
                <a:lnTo>
                  <a:pt x="37" y="1599"/>
                </a:lnTo>
                <a:lnTo>
                  <a:pt x="73" y="1636"/>
                </a:lnTo>
                <a:lnTo>
                  <a:pt x="159" y="1693"/>
                </a:lnTo>
                <a:lnTo>
                  <a:pt x="252" y="1732"/>
                </a:lnTo>
                <a:lnTo>
                  <a:pt x="353" y="1757"/>
                </a:lnTo>
                <a:lnTo>
                  <a:pt x="512" y="1777"/>
                </a:lnTo>
                <a:lnTo>
                  <a:pt x="724" y="1783"/>
                </a:lnTo>
                <a:lnTo>
                  <a:pt x="824" y="1786"/>
                </a:lnTo>
                <a:lnTo>
                  <a:pt x="1368" y="1814"/>
                </a:lnTo>
                <a:lnTo>
                  <a:pt x="1912" y="1843"/>
                </a:lnTo>
                <a:lnTo>
                  <a:pt x="2992" y="1897"/>
                </a:lnTo>
                <a:lnTo>
                  <a:pt x="4070" y="1948"/>
                </a:lnTo>
                <a:lnTo>
                  <a:pt x="4087" y="1948"/>
                </a:lnTo>
                <a:lnTo>
                  <a:pt x="4116" y="1935"/>
                </a:lnTo>
                <a:lnTo>
                  <a:pt x="4138" y="1913"/>
                </a:lnTo>
                <a:lnTo>
                  <a:pt x="4151" y="1883"/>
                </a:lnTo>
                <a:lnTo>
                  <a:pt x="4152" y="1868"/>
                </a:lnTo>
                <a:lnTo>
                  <a:pt x="4171" y="1317"/>
                </a:lnTo>
                <a:lnTo>
                  <a:pt x="4192" y="767"/>
                </a:lnTo>
                <a:lnTo>
                  <a:pt x="4197" y="680"/>
                </a:lnTo>
                <a:lnTo>
                  <a:pt x="4208" y="531"/>
                </a:lnTo>
                <a:lnTo>
                  <a:pt x="4210" y="428"/>
                </a:lnTo>
                <a:lnTo>
                  <a:pt x="4203" y="326"/>
                </a:lnTo>
                <a:lnTo>
                  <a:pt x="4180" y="233"/>
                </a:lnTo>
                <a:lnTo>
                  <a:pt x="4151" y="170"/>
                </a:lnTo>
                <a:lnTo>
                  <a:pt x="4125" y="132"/>
                </a:lnTo>
                <a:lnTo>
                  <a:pt x="4094" y="100"/>
                </a:lnTo>
                <a:lnTo>
                  <a:pt x="4055" y="71"/>
                </a:lnTo>
                <a:lnTo>
                  <a:pt x="4033" y="59"/>
                </a:lnTo>
                <a:close/>
              </a:path>
            </a:pathLst>
          </a:custGeom>
          <a:solidFill>
            <a:srgbClr val="F759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Freeform 180">
            <a:extLst>
              <a:ext uri="{FF2B5EF4-FFF2-40B4-BE49-F238E27FC236}">
                <a16:creationId xmlns:a16="http://schemas.microsoft.com/office/drawing/2014/main" id="{504F6DD7-F9D9-433C-901E-6D20391633CD}"/>
              </a:ext>
            </a:extLst>
          </p:cNvPr>
          <p:cNvSpPr>
            <a:spLocks/>
          </p:cNvSpPr>
          <p:nvPr/>
        </p:nvSpPr>
        <p:spPr bwMode="auto">
          <a:xfrm>
            <a:off x="7754728" y="4351337"/>
            <a:ext cx="1325496" cy="823096"/>
          </a:xfrm>
          <a:custGeom>
            <a:avLst/>
            <a:gdLst>
              <a:gd name="T0" fmla="*/ 2539 w 2659"/>
              <a:gd name="T1" fmla="*/ 120 h 1873"/>
              <a:gd name="T2" fmla="*/ 2497 w 2659"/>
              <a:gd name="T3" fmla="*/ 97 h 1873"/>
              <a:gd name="T4" fmla="*/ 2469 w 2659"/>
              <a:gd name="T5" fmla="*/ 90 h 1873"/>
              <a:gd name="T6" fmla="*/ 2442 w 2659"/>
              <a:gd name="T7" fmla="*/ 79 h 1873"/>
              <a:gd name="T8" fmla="*/ 2437 w 2659"/>
              <a:gd name="T9" fmla="*/ 46 h 1873"/>
              <a:gd name="T10" fmla="*/ 2416 w 2659"/>
              <a:gd name="T11" fmla="*/ 36 h 1873"/>
              <a:gd name="T12" fmla="*/ 2192 w 2659"/>
              <a:gd name="T13" fmla="*/ 11 h 1873"/>
              <a:gd name="T14" fmla="*/ 1815 w 2659"/>
              <a:gd name="T15" fmla="*/ 5 h 1873"/>
              <a:gd name="T16" fmla="*/ 1223 w 2659"/>
              <a:gd name="T17" fmla="*/ 0 h 1873"/>
              <a:gd name="T18" fmla="*/ 631 w 2659"/>
              <a:gd name="T19" fmla="*/ 14 h 1873"/>
              <a:gd name="T20" fmla="*/ 256 w 2659"/>
              <a:gd name="T21" fmla="*/ 30 h 1873"/>
              <a:gd name="T22" fmla="*/ 35 w 2659"/>
              <a:gd name="T23" fmla="*/ 65 h 1873"/>
              <a:gd name="T24" fmla="*/ 22 w 2659"/>
              <a:gd name="T25" fmla="*/ 77 h 1873"/>
              <a:gd name="T26" fmla="*/ 33 w 2659"/>
              <a:gd name="T27" fmla="*/ 97 h 1873"/>
              <a:gd name="T28" fmla="*/ 112 w 2659"/>
              <a:gd name="T29" fmla="*/ 106 h 1873"/>
              <a:gd name="T30" fmla="*/ 484 w 2659"/>
              <a:gd name="T31" fmla="*/ 97 h 1873"/>
              <a:gd name="T32" fmla="*/ 927 w 2659"/>
              <a:gd name="T33" fmla="*/ 84 h 1873"/>
              <a:gd name="T34" fmla="*/ 1519 w 2659"/>
              <a:gd name="T35" fmla="*/ 84 h 1873"/>
              <a:gd name="T36" fmla="*/ 1961 w 2659"/>
              <a:gd name="T37" fmla="*/ 97 h 1873"/>
              <a:gd name="T38" fmla="*/ 2333 w 2659"/>
              <a:gd name="T39" fmla="*/ 115 h 1873"/>
              <a:gd name="T40" fmla="*/ 2407 w 2659"/>
              <a:gd name="T41" fmla="*/ 111 h 1873"/>
              <a:gd name="T42" fmla="*/ 2397 w 2659"/>
              <a:gd name="T43" fmla="*/ 199 h 1873"/>
              <a:gd name="T44" fmla="*/ 2392 w 2659"/>
              <a:gd name="T45" fmla="*/ 654 h 1873"/>
              <a:gd name="T46" fmla="*/ 2388 w 2659"/>
              <a:gd name="T47" fmla="*/ 932 h 1873"/>
              <a:gd name="T48" fmla="*/ 2349 w 2659"/>
              <a:gd name="T49" fmla="*/ 1317 h 1873"/>
              <a:gd name="T50" fmla="*/ 2287 w 2659"/>
              <a:gd name="T51" fmla="*/ 1600 h 1873"/>
              <a:gd name="T52" fmla="*/ 2285 w 2659"/>
              <a:gd name="T53" fmla="*/ 1607 h 1873"/>
              <a:gd name="T54" fmla="*/ 2263 w 2659"/>
              <a:gd name="T55" fmla="*/ 1590 h 1873"/>
              <a:gd name="T56" fmla="*/ 1982 w 2659"/>
              <a:gd name="T57" fmla="*/ 1572 h 1873"/>
              <a:gd name="T58" fmla="*/ 1165 w 2659"/>
              <a:gd name="T59" fmla="*/ 1540 h 1873"/>
              <a:gd name="T60" fmla="*/ 633 w 2659"/>
              <a:gd name="T61" fmla="*/ 1493 h 1873"/>
              <a:gd name="T62" fmla="*/ 306 w 2659"/>
              <a:gd name="T63" fmla="*/ 1450 h 1873"/>
              <a:gd name="T64" fmla="*/ 110 w 2659"/>
              <a:gd name="T65" fmla="*/ 1440 h 1873"/>
              <a:gd name="T66" fmla="*/ 104 w 2659"/>
              <a:gd name="T67" fmla="*/ 1433 h 1873"/>
              <a:gd name="T68" fmla="*/ 99 w 2659"/>
              <a:gd name="T69" fmla="*/ 1427 h 1873"/>
              <a:gd name="T70" fmla="*/ 83 w 2659"/>
              <a:gd name="T71" fmla="*/ 606 h 1873"/>
              <a:gd name="T72" fmla="*/ 52 w 2659"/>
              <a:gd name="T73" fmla="*/ 116 h 1873"/>
              <a:gd name="T74" fmla="*/ 39 w 2659"/>
              <a:gd name="T75" fmla="*/ 98 h 1873"/>
              <a:gd name="T76" fmla="*/ 13 w 2659"/>
              <a:gd name="T77" fmla="*/ 107 h 1873"/>
              <a:gd name="T78" fmla="*/ 5 w 2659"/>
              <a:gd name="T79" fmla="*/ 281 h 1873"/>
              <a:gd name="T80" fmla="*/ 8 w 2659"/>
              <a:gd name="T81" fmla="*/ 1109 h 1873"/>
              <a:gd name="T82" fmla="*/ 22 w 2659"/>
              <a:gd name="T83" fmla="*/ 1449 h 1873"/>
              <a:gd name="T84" fmla="*/ 37 w 2659"/>
              <a:gd name="T85" fmla="*/ 1468 h 1873"/>
              <a:gd name="T86" fmla="*/ 40 w 2659"/>
              <a:gd name="T87" fmla="*/ 1482 h 1873"/>
              <a:gd name="T88" fmla="*/ 91 w 2659"/>
              <a:gd name="T89" fmla="*/ 1551 h 1873"/>
              <a:gd name="T90" fmla="*/ 175 w 2659"/>
              <a:gd name="T91" fmla="*/ 1621 h 1873"/>
              <a:gd name="T92" fmla="*/ 358 w 2659"/>
              <a:gd name="T93" fmla="*/ 1696 h 1873"/>
              <a:gd name="T94" fmla="*/ 593 w 2659"/>
              <a:gd name="T95" fmla="*/ 1730 h 1873"/>
              <a:gd name="T96" fmla="*/ 875 w 2659"/>
              <a:gd name="T97" fmla="*/ 1747 h 1873"/>
              <a:gd name="T98" fmla="*/ 2126 w 2659"/>
              <a:gd name="T99" fmla="*/ 1861 h 1873"/>
              <a:gd name="T100" fmla="*/ 2284 w 2659"/>
              <a:gd name="T101" fmla="*/ 1873 h 1873"/>
              <a:gd name="T102" fmla="*/ 2392 w 2659"/>
              <a:gd name="T103" fmla="*/ 1843 h 1873"/>
              <a:gd name="T104" fmla="*/ 2453 w 2659"/>
              <a:gd name="T105" fmla="*/ 1766 h 1873"/>
              <a:gd name="T106" fmla="*/ 2508 w 2659"/>
              <a:gd name="T107" fmla="*/ 1600 h 1873"/>
              <a:gd name="T108" fmla="*/ 2609 w 2659"/>
              <a:gd name="T109" fmla="*/ 1179 h 1873"/>
              <a:gd name="T110" fmla="*/ 2642 w 2659"/>
              <a:gd name="T111" fmla="*/ 980 h 1873"/>
              <a:gd name="T112" fmla="*/ 2659 w 2659"/>
              <a:gd name="T113" fmla="*/ 714 h 1873"/>
              <a:gd name="T114" fmla="*/ 2638 w 2659"/>
              <a:gd name="T115" fmla="*/ 451 h 1873"/>
              <a:gd name="T116" fmla="*/ 2570 w 2659"/>
              <a:gd name="T117" fmla="*/ 194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59" h="1873">
                <a:moveTo>
                  <a:pt x="2545" y="131"/>
                </a:moveTo>
                <a:lnTo>
                  <a:pt x="2539" y="120"/>
                </a:lnTo>
                <a:lnTo>
                  <a:pt x="2525" y="106"/>
                </a:lnTo>
                <a:lnTo>
                  <a:pt x="2497" y="97"/>
                </a:lnTo>
                <a:lnTo>
                  <a:pt x="2476" y="100"/>
                </a:lnTo>
                <a:lnTo>
                  <a:pt x="2469" y="90"/>
                </a:lnTo>
                <a:lnTo>
                  <a:pt x="2453" y="80"/>
                </a:lnTo>
                <a:lnTo>
                  <a:pt x="2442" y="79"/>
                </a:lnTo>
                <a:lnTo>
                  <a:pt x="2445" y="65"/>
                </a:lnTo>
                <a:lnTo>
                  <a:pt x="2437" y="46"/>
                </a:lnTo>
                <a:lnTo>
                  <a:pt x="2425" y="37"/>
                </a:lnTo>
                <a:lnTo>
                  <a:pt x="2416" y="36"/>
                </a:lnTo>
                <a:lnTo>
                  <a:pt x="2344" y="24"/>
                </a:lnTo>
                <a:lnTo>
                  <a:pt x="2192" y="11"/>
                </a:lnTo>
                <a:lnTo>
                  <a:pt x="1964" y="7"/>
                </a:lnTo>
                <a:lnTo>
                  <a:pt x="1815" y="5"/>
                </a:lnTo>
                <a:lnTo>
                  <a:pt x="1519" y="0"/>
                </a:lnTo>
                <a:lnTo>
                  <a:pt x="1223" y="0"/>
                </a:lnTo>
                <a:lnTo>
                  <a:pt x="927" y="4"/>
                </a:lnTo>
                <a:lnTo>
                  <a:pt x="631" y="14"/>
                </a:lnTo>
                <a:lnTo>
                  <a:pt x="482" y="18"/>
                </a:lnTo>
                <a:lnTo>
                  <a:pt x="256" y="30"/>
                </a:lnTo>
                <a:lnTo>
                  <a:pt x="107" y="49"/>
                </a:lnTo>
                <a:lnTo>
                  <a:pt x="35" y="65"/>
                </a:lnTo>
                <a:lnTo>
                  <a:pt x="27" y="67"/>
                </a:lnTo>
                <a:lnTo>
                  <a:pt x="22" y="77"/>
                </a:lnTo>
                <a:lnTo>
                  <a:pt x="25" y="89"/>
                </a:lnTo>
                <a:lnTo>
                  <a:pt x="33" y="97"/>
                </a:lnTo>
                <a:lnTo>
                  <a:pt x="39" y="98"/>
                </a:lnTo>
                <a:lnTo>
                  <a:pt x="112" y="106"/>
                </a:lnTo>
                <a:lnTo>
                  <a:pt x="261" y="107"/>
                </a:lnTo>
                <a:lnTo>
                  <a:pt x="484" y="97"/>
                </a:lnTo>
                <a:lnTo>
                  <a:pt x="631" y="92"/>
                </a:lnTo>
                <a:lnTo>
                  <a:pt x="927" y="84"/>
                </a:lnTo>
                <a:lnTo>
                  <a:pt x="1223" y="83"/>
                </a:lnTo>
                <a:lnTo>
                  <a:pt x="1519" y="84"/>
                </a:lnTo>
                <a:lnTo>
                  <a:pt x="1815" y="90"/>
                </a:lnTo>
                <a:lnTo>
                  <a:pt x="1961" y="97"/>
                </a:lnTo>
                <a:lnTo>
                  <a:pt x="2186" y="112"/>
                </a:lnTo>
                <a:lnTo>
                  <a:pt x="2333" y="115"/>
                </a:lnTo>
                <a:lnTo>
                  <a:pt x="2406" y="111"/>
                </a:lnTo>
                <a:lnTo>
                  <a:pt x="2407" y="111"/>
                </a:lnTo>
                <a:lnTo>
                  <a:pt x="2408" y="111"/>
                </a:lnTo>
                <a:lnTo>
                  <a:pt x="2397" y="199"/>
                </a:lnTo>
                <a:lnTo>
                  <a:pt x="2389" y="381"/>
                </a:lnTo>
                <a:lnTo>
                  <a:pt x="2392" y="654"/>
                </a:lnTo>
                <a:lnTo>
                  <a:pt x="2390" y="834"/>
                </a:lnTo>
                <a:lnTo>
                  <a:pt x="2388" y="932"/>
                </a:lnTo>
                <a:lnTo>
                  <a:pt x="2373" y="1125"/>
                </a:lnTo>
                <a:lnTo>
                  <a:pt x="2349" y="1317"/>
                </a:lnTo>
                <a:lnTo>
                  <a:pt x="2311" y="1506"/>
                </a:lnTo>
                <a:lnTo>
                  <a:pt x="2287" y="1600"/>
                </a:lnTo>
                <a:lnTo>
                  <a:pt x="2285" y="1603"/>
                </a:lnTo>
                <a:lnTo>
                  <a:pt x="2285" y="1607"/>
                </a:lnTo>
                <a:lnTo>
                  <a:pt x="2280" y="1599"/>
                </a:lnTo>
                <a:lnTo>
                  <a:pt x="2263" y="1590"/>
                </a:lnTo>
                <a:lnTo>
                  <a:pt x="2253" y="1589"/>
                </a:lnTo>
                <a:lnTo>
                  <a:pt x="1982" y="1572"/>
                </a:lnTo>
                <a:lnTo>
                  <a:pt x="1436" y="1556"/>
                </a:lnTo>
                <a:lnTo>
                  <a:pt x="1165" y="1540"/>
                </a:lnTo>
                <a:lnTo>
                  <a:pt x="898" y="1519"/>
                </a:lnTo>
                <a:lnTo>
                  <a:pt x="633" y="1493"/>
                </a:lnTo>
                <a:lnTo>
                  <a:pt x="504" y="1477"/>
                </a:lnTo>
                <a:lnTo>
                  <a:pt x="306" y="1450"/>
                </a:lnTo>
                <a:lnTo>
                  <a:pt x="175" y="1440"/>
                </a:lnTo>
                <a:lnTo>
                  <a:pt x="110" y="1440"/>
                </a:lnTo>
                <a:lnTo>
                  <a:pt x="108" y="1437"/>
                </a:lnTo>
                <a:lnTo>
                  <a:pt x="104" y="1433"/>
                </a:lnTo>
                <a:lnTo>
                  <a:pt x="101" y="1429"/>
                </a:lnTo>
                <a:lnTo>
                  <a:pt x="99" y="1427"/>
                </a:lnTo>
                <a:lnTo>
                  <a:pt x="96" y="1100"/>
                </a:lnTo>
                <a:lnTo>
                  <a:pt x="83" y="606"/>
                </a:lnTo>
                <a:lnTo>
                  <a:pt x="65" y="280"/>
                </a:lnTo>
                <a:lnTo>
                  <a:pt x="52" y="116"/>
                </a:lnTo>
                <a:lnTo>
                  <a:pt x="50" y="109"/>
                </a:lnTo>
                <a:lnTo>
                  <a:pt x="39" y="98"/>
                </a:lnTo>
                <a:lnTo>
                  <a:pt x="24" y="98"/>
                </a:lnTo>
                <a:lnTo>
                  <a:pt x="13" y="107"/>
                </a:lnTo>
                <a:lnTo>
                  <a:pt x="12" y="116"/>
                </a:lnTo>
                <a:lnTo>
                  <a:pt x="5" y="281"/>
                </a:lnTo>
                <a:lnTo>
                  <a:pt x="0" y="611"/>
                </a:lnTo>
                <a:lnTo>
                  <a:pt x="8" y="1109"/>
                </a:lnTo>
                <a:lnTo>
                  <a:pt x="21" y="1438"/>
                </a:lnTo>
                <a:lnTo>
                  <a:pt x="22" y="1449"/>
                </a:lnTo>
                <a:lnTo>
                  <a:pt x="30" y="1463"/>
                </a:lnTo>
                <a:lnTo>
                  <a:pt x="37" y="1468"/>
                </a:lnTo>
                <a:lnTo>
                  <a:pt x="38" y="1475"/>
                </a:lnTo>
                <a:lnTo>
                  <a:pt x="40" y="1482"/>
                </a:lnTo>
                <a:lnTo>
                  <a:pt x="56" y="1507"/>
                </a:lnTo>
                <a:lnTo>
                  <a:pt x="91" y="1551"/>
                </a:lnTo>
                <a:lnTo>
                  <a:pt x="131" y="1590"/>
                </a:lnTo>
                <a:lnTo>
                  <a:pt x="175" y="1621"/>
                </a:lnTo>
                <a:lnTo>
                  <a:pt x="249" y="1660"/>
                </a:lnTo>
                <a:lnTo>
                  <a:pt x="358" y="1696"/>
                </a:lnTo>
                <a:lnTo>
                  <a:pt x="473" y="1718"/>
                </a:lnTo>
                <a:lnTo>
                  <a:pt x="593" y="1730"/>
                </a:lnTo>
                <a:lnTo>
                  <a:pt x="769" y="1739"/>
                </a:lnTo>
                <a:lnTo>
                  <a:pt x="875" y="1747"/>
                </a:lnTo>
                <a:lnTo>
                  <a:pt x="1500" y="1805"/>
                </a:lnTo>
                <a:lnTo>
                  <a:pt x="2126" y="1861"/>
                </a:lnTo>
                <a:lnTo>
                  <a:pt x="2182" y="1866"/>
                </a:lnTo>
                <a:lnTo>
                  <a:pt x="2284" y="1873"/>
                </a:lnTo>
                <a:lnTo>
                  <a:pt x="2351" y="1861"/>
                </a:lnTo>
                <a:lnTo>
                  <a:pt x="2392" y="1843"/>
                </a:lnTo>
                <a:lnTo>
                  <a:pt x="2425" y="1812"/>
                </a:lnTo>
                <a:lnTo>
                  <a:pt x="2453" y="1766"/>
                </a:lnTo>
                <a:lnTo>
                  <a:pt x="2464" y="1738"/>
                </a:lnTo>
                <a:lnTo>
                  <a:pt x="2508" y="1600"/>
                </a:lnTo>
                <a:lnTo>
                  <a:pt x="2581" y="1319"/>
                </a:lnTo>
                <a:lnTo>
                  <a:pt x="2609" y="1179"/>
                </a:lnTo>
                <a:lnTo>
                  <a:pt x="2622" y="1113"/>
                </a:lnTo>
                <a:lnTo>
                  <a:pt x="2642" y="980"/>
                </a:lnTo>
                <a:lnTo>
                  <a:pt x="2655" y="847"/>
                </a:lnTo>
                <a:lnTo>
                  <a:pt x="2659" y="714"/>
                </a:lnTo>
                <a:lnTo>
                  <a:pt x="2653" y="582"/>
                </a:lnTo>
                <a:lnTo>
                  <a:pt x="2638" y="451"/>
                </a:lnTo>
                <a:lnTo>
                  <a:pt x="2611" y="321"/>
                </a:lnTo>
                <a:lnTo>
                  <a:pt x="2570" y="194"/>
                </a:lnTo>
                <a:lnTo>
                  <a:pt x="2545" y="131"/>
                </a:lnTo>
                <a:close/>
              </a:path>
            </a:pathLst>
          </a:custGeom>
          <a:solidFill>
            <a:srgbClr val="90CC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Freeform 139">
            <a:extLst>
              <a:ext uri="{FF2B5EF4-FFF2-40B4-BE49-F238E27FC236}">
                <a16:creationId xmlns:a16="http://schemas.microsoft.com/office/drawing/2014/main" id="{8CBABBF2-7EF2-40D3-ADEC-794F41BE6168}"/>
              </a:ext>
            </a:extLst>
          </p:cNvPr>
          <p:cNvSpPr>
            <a:spLocks/>
          </p:cNvSpPr>
          <p:nvPr/>
        </p:nvSpPr>
        <p:spPr bwMode="auto">
          <a:xfrm>
            <a:off x="2941464" y="1653978"/>
            <a:ext cx="2149152" cy="1239624"/>
          </a:xfrm>
          <a:custGeom>
            <a:avLst/>
            <a:gdLst>
              <a:gd name="T0" fmla="*/ 2722 w 2821"/>
              <a:gd name="T1" fmla="*/ 170 h 1620"/>
              <a:gd name="T2" fmla="*/ 2722 w 2821"/>
              <a:gd name="T3" fmla="*/ 159 h 1620"/>
              <a:gd name="T4" fmla="*/ 2697 w 2821"/>
              <a:gd name="T5" fmla="*/ 131 h 1620"/>
              <a:gd name="T6" fmla="*/ 2517 w 2821"/>
              <a:gd name="T7" fmla="*/ 106 h 1620"/>
              <a:gd name="T8" fmla="*/ 1863 w 2821"/>
              <a:gd name="T9" fmla="*/ 42 h 1620"/>
              <a:gd name="T10" fmla="*/ 1206 w 2821"/>
              <a:gd name="T11" fmla="*/ 7 h 1620"/>
              <a:gd name="T12" fmla="*/ 548 w 2821"/>
              <a:gd name="T13" fmla="*/ 0 h 1620"/>
              <a:gd name="T14" fmla="*/ 55 w 2821"/>
              <a:gd name="T15" fmla="*/ 17 h 1620"/>
              <a:gd name="T16" fmla="*/ 30 w 2821"/>
              <a:gd name="T17" fmla="*/ 25 h 1620"/>
              <a:gd name="T18" fmla="*/ 16 w 2821"/>
              <a:gd name="T19" fmla="*/ 75 h 1620"/>
              <a:gd name="T20" fmla="*/ 46 w 2821"/>
              <a:gd name="T21" fmla="*/ 100 h 1620"/>
              <a:gd name="T22" fmla="*/ 217 w 2821"/>
              <a:gd name="T23" fmla="*/ 93 h 1620"/>
              <a:gd name="T24" fmla="*/ 865 w 2821"/>
              <a:gd name="T25" fmla="*/ 84 h 1620"/>
              <a:gd name="T26" fmla="*/ 1511 w 2821"/>
              <a:gd name="T27" fmla="*/ 104 h 1620"/>
              <a:gd name="T28" fmla="*/ 2157 w 2821"/>
              <a:gd name="T29" fmla="*/ 150 h 1620"/>
              <a:gd name="T30" fmla="*/ 2640 w 2821"/>
              <a:gd name="T31" fmla="*/ 205 h 1620"/>
              <a:gd name="T32" fmla="*/ 2639 w 2821"/>
              <a:gd name="T33" fmla="*/ 482 h 1620"/>
              <a:gd name="T34" fmla="*/ 2614 w 2821"/>
              <a:gd name="T35" fmla="*/ 989 h 1620"/>
              <a:gd name="T36" fmla="*/ 2591 w 2821"/>
              <a:gd name="T37" fmla="*/ 1336 h 1620"/>
              <a:gd name="T38" fmla="*/ 2587 w 2821"/>
              <a:gd name="T39" fmla="*/ 1336 h 1620"/>
              <a:gd name="T40" fmla="*/ 2573 w 2821"/>
              <a:gd name="T41" fmla="*/ 1335 h 1620"/>
              <a:gd name="T42" fmla="*/ 1635 w 2821"/>
              <a:gd name="T43" fmla="*/ 1371 h 1620"/>
              <a:gd name="T44" fmla="*/ 1019 w 2821"/>
              <a:gd name="T45" fmla="*/ 1378 h 1620"/>
              <a:gd name="T46" fmla="*/ 263 w 2821"/>
              <a:gd name="T47" fmla="*/ 1374 h 1620"/>
              <a:gd name="T48" fmla="*/ 113 w 2821"/>
              <a:gd name="T49" fmla="*/ 1369 h 1620"/>
              <a:gd name="T50" fmla="*/ 97 w 2821"/>
              <a:gd name="T51" fmla="*/ 1327 h 1620"/>
              <a:gd name="T52" fmla="*/ 90 w 2821"/>
              <a:gd name="T53" fmla="*/ 1139 h 1620"/>
              <a:gd name="T54" fmla="*/ 91 w 2821"/>
              <a:gd name="T55" fmla="*/ 909 h 1620"/>
              <a:gd name="T56" fmla="*/ 91 w 2821"/>
              <a:gd name="T57" fmla="*/ 596 h 1620"/>
              <a:gd name="T58" fmla="*/ 77 w 2821"/>
              <a:gd name="T59" fmla="*/ 136 h 1620"/>
              <a:gd name="T60" fmla="*/ 64 w 2821"/>
              <a:gd name="T61" fmla="*/ 118 h 1620"/>
              <a:gd name="T62" fmla="*/ 38 w 2821"/>
              <a:gd name="T63" fmla="*/ 128 h 1620"/>
              <a:gd name="T64" fmla="*/ 24 w 2821"/>
              <a:gd name="T65" fmla="*/ 316 h 1620"/>
              <a:gd name="T66" fmla="*/ 17 w 2821"/>
              <a:gd name="T67" fmla="*/ 855 h 1620"/>
              <a:gd name="T68" fmla="*/ 16 w 2821"/>
              <a:gd name="T69" fmla="*/ 1194 h 1620"/>
              <a:gd name="T70" fmla="*/ 16 w 2821"/>
              <a:gd name="T71" fmla="*/ 1296 h 1620"/>
              <a:gd name="T72" fmla="*/ 27 w 2821"/>
              <a:gd name="T73" fmla="*/ 1354 h 1620"/>
              <a:gd name="T74" fmla="*/ 1 w 2821"/>
              <a:gd name="T75" fmla="*/ 1386 h 1620"/>
              <a:gd name="T76" fmla="*/ 4 w 2821"/>
              <a:gd name="T77" fmla="*/ 1428 h 1620"/>
              <a:gd name="T78" fmla="*/ 47 w 2821"/>
              <a:gd name="T79" fmla="*/ 1518 h 1620"/>
              <a:gd name="T80" fmla="*/ 125 w 2821"/>
              <a:gd name="T81" fmla="*/ 1576 h 1620"/>
              <a:gd name="T82" fmla="*/ 248 w 2821"/>
              <a:gd name="T83" fmla="*/ 1612 h 1620"/>
              <a:gd name="T84" fmla="*/ 396 w 2821"/>
              <a:gd name="T85" fmla="*/ 1620 h 1620"/>
              <a:gd name="T86" fmla="*/ 883 w 2821"/>
              <a:gd name="T87" fmla="*/ 1594 h 1620"/>
              <a:gd name="T88" fmla="*/ 1480 w 2821"/>
              <a:gd name="T89" fmla="*/ 1561 h 1620"/>
              <a:gd name="T90" fmla="*/ 2694 w 2821"/>
              <a:gd name="T91" fmla="*/ 1505 h 1620"/>
              <a:gd name="T92" fmla="*/ 2743 w 2821"/>
              <a:gd name="T93" fmla="*/ 1489 h 1620"/>
              <a:gd name="T94" fmla="*/ 2780 w 2821"/>
              <a:gd name="T95" fmla="*/ 1435 h 1620"/>
              <a:gd name="T96" fmla="*/ 2800 w 2821"/>
              <a:gd name="T97" fmla="*/ 1125 h 1620"/>
              <a:gd name="T98" fmla="*/ 2821 w 2821"/>
              <a:gd name="T99" fmla="*/ 249 h 1620"/>
              <a:gd name="T100" fmla="*/ 2802 w 2821"/>
              <a:gd name="T101" fmla="*/ 194 h 1620"/>
              <a:gd name="T102" fmla="*/ 2740 w 2821"/>
              <a:gd name="T103" fmla="*/ 169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21" h="1620">
                <a:moveTo>
                  <a:pt x="2722" y="171"/>
                </a:moveTo>
                <a:lnTo>
                  <a:pt x="2722" y="170"/>
                </a:lnTo>
                <a:lnTo>
                  <a:pt x="2722" y="169"/>
                </a:lnTo>
                <a:lnTo>
                  <a:pt x="2722" y="159"/>
                </a:lnTo>
                <a:lnTo>
                  <a:pt x="2716" y="145"/>
                </a:lnTo>
                <a:lnTo>
                  <a:pt x="2697" y="131"/>
                </a:lnTo>
                <a:lnTo>
                  <a:pt x="2681" y="127"/>
                </a:lnTo>
                <a:lnTo>
                  <a:pt x="2517" y="106"/>
                </a:lnTo>
                <a:lnTo>
                  <a:pt x="2191" y="70"/>
                </a:lnTo>
                <a:lnTo>
                  <a:pt x="1863" y="42"/>
                </a:lnTo>
                <a:lnTo>
                  <a:pt x="1535" y="19"/>
                </a:lnTo>
                <a:lnTo>
                  <a:pt x="1206" y="7"/>
                </a:lnTo>
                <a:lnTo>
                  <a:pt x="878" y="0"/>
                </a:lnTo>
                <a:lnTo>
                  <a:pt x="548" y="0"/>
                </a:lnTo>
                <a:lnTo>
                  <a:pt x="219" y="9"/>
                </a:lnTo>
                <a:lnTo>
                  <a:pt x="55" y="17"/>
                </a:lnTo>
                <a:lnTo>
                  <a:pt x="46" y="17"/>
                </a:lnTo>
                <a:lnTo>
                  <a:pt x="30" y="25"/>
                </a:lnTo>
                <a:lnTo>
                  <a:pt x="16" y="44"/>
                </a:lnTo>
                <a:lnTo>
                  <a:pt x="16" y="75"/>
                </a:lnTo>
                <a:lnTo>
                  <a:pt x="30" y="93"/>
                </a:lnTo>
                <a:lnTo>
                  <a:pt x="46" y="100"/>
                </a:lnTo>
                <a:lnTo>
                  <a:pt x="55" y="100"/>
                </a:lnTo>
                <a:lnTo>
                  <a:pt x="217" y="93"/>
                </a:lnTo>
                <a:lnTo>
                  <a:pt x="541" y="86"/>
                </a:lnTo>
                <a:lnTo>
                  <a:pt x="865" y="84"/>
                </a:lnTo>
                <a:lnTo>
                  <a:pt x="1187" y="91"/>
                </a:lnTo>
                <a:lnTo>
                  <a:pt x="1511" y="104"/>
                </a:lnTo>
                <a:lnTo>
                  <a:pt x="1834" y="124"/>
                </a:lnTo>
                <a:lnTo>
                  <a:pt x="2157" y="150"/>
                </a:lnTo>
                <a:lnTo>
                  <a:pt x="2480" y="184"/>
                </a:lnTo>
                <a:lnTo>
                  <a:pt x="2640" y="205"/>
                </a:lnTo>
                <a:lnTo>
                  <a:pt x="2642" y="344"/>
                </a:lnTo>
                <a:lnTo>
                  <a:pt x="2639" y="482"/>
                </a:lnTo>
                <a:lnTo>
                  <a:pt x="2625" y="735"/>
                </a:lnTo>
                <a:lnTo>
                  <a:pt x="2614" y="989"/>
                </a:lnTo>
                <a:lnTo>
                  <a:pt x="2603" y="1163"/>
                </a:lnTo>
                <a:lnTo>
                  <a:pt x="2591" y="1336"/>
                </a:lnTo>
                <a:lnTo>
                  <a:pt x="2589" y="1336"/>
                </a:lnTo>
                <a:lnTo>
                  <a:pt x="2587" y="1336"/>
                </a:lnTo>
                <a:lnTo>
                  <a:pt x="2581" y="1335"/>
                </a:lnTo>
                <a:lnTo>
                  <a:pt x="2573" y="1335"/>
                </a:lnTo>
                <a:lnTo>
                  <a:pt x="2261" y="1351"/>
                </a:lnTo>
                <a:lnTo>
                  <a:pt x="1635" y="1371"/>
                </a:lnTo>
                <a:lnTo>
                  <a:pt x="1321" y="1377"/>
                </a:lnTo>
                <a:lnTo>
                  <a:pt x="1019" y="1378"/>
                </a:lnTo>
                <a:lnTo>
                  <a:pt x="565" y="1373"/>
                </a:lnTo>
                <a:lnTo>
                  <a:pt x="263" y="1374"/>
                </a:lnTo>
                <a:lnTo>
                  <a:pt x="113" y="1378"/>
                </a:lnTo>
                <a:lnTo>
                  <a:pt x="113" y="1369"/>
                </a:lnTo>
                <a:lnTo>
                  <a:pt x="110" y="1360"/>
                </a:lnTo>
                <a:lnTo>
                  <a:pt x="97" y="1327"/>
                </a:lnTo>
                <a:lnTo>
                  <a:pt x="87" y="1255"/>
                </a:lnTo>
                <a:lnTo>
                  <a:pt x="90" y="1139"/>
                </a:lnTo>
                <a:lnTo>
                  <a:pt x="92" y="1067"/>
                </a:lnTo>
                <a:lnTo>
                  <a:pt x="91" y="909"/>
                </a:lnTo>
                <a:lnTo>
                  <a:pt x="91" y="750"/>
                </a:lnTo>
                <a:lnTo>
                  <a:pt x="91" y="596"/>
                </a:lnTo>
                <a:lnTo>
                  <a:pt x="86" y="289"/>
                </a:lnTo>
                <a:lnTo>
                  <a:pt x="77" y="136"/>
                </a:lnTo>
                <a:lnTo>
                  <a:pt x="75" y="128"/>
                </a:lnTo>
                <a:lnTo>
                  <a:pt x="64" y="118"/>
                </a:lnTo>
                <a:lnTo>
                  <a:pt x="49" y="118"/>
                </a:lnTo>
                <a:lnTo>
                  <a:pt x="38" y="128"/>
                </a:lnTo>
                <a:lnTo>
                  <a:pt x="36" y="136"/>
                </a:lnTo>
                <a:lnTo>
                  <a:pt x="24" y="316"/>
                </a:lnTo>
                <a:lnTo>
                  <a:pt x="17" y="677"/>
                </a:lnTo>
                <a:lnTo>
                  <a:pt x="17" y="855"/>
                </a:lnTo>
                <a:lnTo>
                  <a:pt x="16" y="1025"/>
                </a:lnTo>
                <a:lnTo>
                  <a:pt x="16" y="1194"/>
                </a:lnTo>
                <a:lnTo>
                  <a:pt x="16" y="1234"/>
                </a:lnTo>
                <a:lnTo>
                  <a:pt x="16" y="1296"/>
                </a:lnTo>
                <a:lnTo>
                  <a:pt x="22" y="1336"/>
                </a:lnTo>
                <a:lnTo>
                  <a:pt x="27" y="1354"/>
                </a:lnTo>
                <a:lnTo>
                  <a:pt x="16" y="1362"/>
                </a:lnTo>
                <a:lnTo>
                  <a:pt x="1" y="1386"/>
                </a:lnTo>
                <a:lnTo>
                  <a:pt x="0" y="1400"/>
                </a:lnTo>
                <a:lnTo>
                  <a:pt x="4" y="1428"/>
                </a:lnTo>
                <a:lnTo>
                  <a:pt x="20" y="1478"/>
                </a:lnTo>
                <a:lnTo>
                  <a:pt x="47" y="1518"/>
                </a:lnTo>
                <a:lnTo>
                  <a:pt x="82" y="1551"/>
                </a:lnTo>
                <a:lnTo>
                  <a:pt x="125" y="1576"/>
                </a:lnTo>
                <a:lnTo>
                  <a:pt x="171" y="1594"/>
                </a:lnTo>
                <a:lnTo>
                  <a:pt x="248" y="1612"/>
                </a:lnTo>
                <a:lnTo>
                  <a:pt x="300" y="1616"/>
                </a:lnTo>
                <a:lnTo>
                  <a:pt x="396" y="1620"/>
                </a:lnTo>
                <a:lnTo>
                  <a:pt x="590" y="1615"/>
                </a:lnTo>
                <a:lnTo>
                  <a:pt x="883" y="1594"/>
                </a:lnTo>
                <a:lnTo>
                  <a:pt x="1076" y="1581"/>
                </a:lnTo>
                <a:lnTo>
                  <a:pt x="1480" y="1561"/>
                </a:lnTo>
                <a:lnTo>
                  <a:pt x="2289" y="1518"/>
                </a:lnTo>
                <a:lnTo>
                  <a:pt x="2694" y="1505"/>
                </a:lnTo>
                <a:lnTo>
                  <a:pt x="2712" y="1504"/>
                </a:lnTo>
                <a:lnTo>
                  <a:pt x="2743" y="1489"/>
                </a:lnTo>
                <a:lnTo>
                  <a:pt x="2766" y="1466"/>
                </a:lnTo>
                <a:lnTo>
                  <a:pt x="2780" y="1435"/>
                </a:lnTo>
                <a:lnTo>
                  <a:pt x="2782" y="1417"/>
                </a:lnTo>
                <a:lnTo>
                  <a:pt x="2800" y="1125"/>
                </a:lnTo>
                <a:lnTo>
                  <a:pt x="2817" y="541"/>
                </a:lnTo>
                <a:lnTo>
                  <a:pt x="2821" y="249"/>
                </a:lnTo>
                <a:lnTo>
                  <a:pt x="2818" y="227"/>
                </a:lnTo>
                <a:lnTo>
                  <a:pt x="2802" y="194"/>
                </a:lnTo>
                <a:lnTo>
                  <a:pt x="2774" y="175"/>
                </a:lnTo>
                <a:lnTo>
                  <a:pt x="2740" y="169"/>
                </a:lnTo>
                <a:lnTo>
                  <a:pt x="2722" y="171"/>
                </a:lnTo>
                <a:close/>
              </a:path>
            </a:pathLst>
          </a:custGeom>
          <a:solidFill>
            <a:srgbClr val="90CC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42AA3B-666A-4E19-8A43-2942D3E01A22}"/>
              </a:ext>
            </a:extLst>
          </p:cNvPr>
          <p:cNvSpPr>
            <a:spLocks/>
          </p:cNvSpPr>
          <p:nvPr/>
        </p:nvSpPr>
        <p:spPr bwMode="auto">
          <a:xfrm>
            <a:off x="2665311" y="4069837"/>
            <a:ext cx="1548523" cy="739838"/>
          </a:xfrm>
          <a:custGeom>
            <a:avLst/>
            <a:gdLst>
              <a:gd name="connsiteX0" fmla="*/ 500856 w 1065213"/>
              <a:gd name="connsiteY0" fmla="*/ 33338 h 658813"/>
              <a:gd name="connsiteX1" fmla="*/ 383778 w 1065213"/>
              <a:gd name="connsiteY1" fmla="*/ 34528 h 658813"/>
              <a:gd name="connsiteX2" fmla="*/ 150018 w 1065213"/>
              <a:gd name="connsiteY2" fmla="*/ 38097 h 658813"/>
              <a:gd name="connsiteX3" fmla="*/ 32940 w 1065213"/>
              <a:gd name="connsiteY3" fmla="*/ 36907 h 658813"/>
              <a:gd name="connsiteX4" fmla="*/ 32147 w 1065213"/>
              <a:gd name="connsiteY4" fmla="*/ 40080 h 658813"/>
              <a:gd name="connsiteX5" fmla="*/ 26987 w 1065213"/>
              <a:gd name="connsiteY5" fmla="*/ 43649 h 658813"/>
              <a:gd name="connsiteX6" fmla="*/ 23812 w 1065213"/>
              <a:gd name="connsiteY6" fmla="*/ 43253 h 658813"/>
              <a:gd name="connsiteX7" fmla="*/ 25400 w 1065213"/>
              <a:gd name="connsiteY7" fmla="*/ 44046 h 658813"/>
              <a:gd name="connsiteX8" fmla="*/ 27384 w 1065213"/>
              <a:gd name="connsiteY8" fmla="*/ 53960 h 658813"/>
              <a:gd name="connsiteX9" fmla="*/ 29368 w 1065213"/>
              <a:gd name="connsiteY9" fmla="*/ 78548 h 658813"/>
              <a:gd name="connsiteX10" fmla="*/ 30559 w 1065213"/>
              <a:gd name="connsiteY10" fmla="*/ 141604 h 658813"/>
              <a:gd name="connsiteX11" fmla="*/ 30559 w 1065213"/>
              <a:gd name="connsiteY11" fmla="*/ 163020 h 658813"/>
              <a:gd name="connsiteX12" fmla="*/ 32940 w 1065213"/>
              <a:gd name="connsiteY12" fmla="*/ 222507 h 658813"/>
              <a:gd name="connsiteX13" fmla="*/ 36115 w 1065213"/>
              <a:gd name="connsiteY13" fmla="*/ 281597 h 658813"/>
              <a:gd name="connsiteX14" fmla="*/ 40481 w 1065213"/>
              <a:gd name="connsiteY14" fmla="*/ 337515 h 658813"/>
              <a:gd name="connsiteX15" fmla="*/ 48418 w 1065213"/>
              <a:gd name="connsiteY15" fmla="*/ 423969 h 658813"/>
              <a:gd name="connsiteX16" fmla="*/ 51593 w 1065213"/>
              <a:gd name="connsiteY16" fmla="*/ 481077 h 658813"/>
              <a:gd name="connsiteX17" fmla="*/ 51197 w 1065213"/>
              <a:gd name="connsiteY17" fmla="*/ 509234 h 658813"/>
              <a:gd name="connsiteX18" fmla="*/ 57150 w 1065213"/>
              <a:gd name="connsiteY18" fmla="*/ 510027 h 658813"/>
              <a:gd name="connsiteX19" fmla="*/ 63897 w 1065213"/>
              <a:gd name="connsiteY19" fmla="*/ 515579 h 658813"/>
              <a:gd name="connsiteX20" fmla="*/ 65881 w 1065213"/>
              <a:gd name="connsiteY20" fmla="*/ 521528 h 658813"/>
              <a:gd name="connsiteX21" fmla="*/ 65087 w 1065213"/>
              <a:gd name="connsiteY21" fmla="*/ 525097 h 658813"/>
              <a:gd name="connsiteX22" fmla="*/ 63103 w 1065213"/>
              <a:gd name="connsiteY22" fmla="*/ 535012 h 658813"/>
              <a:gd name="connsiteX23" fmla="*/ 62309 w 1065213"/>
              <a:gd name="connsiteY23" fmla="*/ 554444 h 658813"/>
              <a:gd name="connsiteX24" fmla="*/ 64690 w 1065213"/>
              <a:gd name="connsiteY24" fmla="*/ 564359 h 658813"/>
              <a:gd name="connsiteX25" fmla="*/ 65087 w 1065213"/>
              <a:gd name="connsiteY25" fmla="*/ 564755 h 658813"/>
              <a:gd name="connsiteX26" fmla="*/ 65484 w 1065213"/>
              <a:gd name="connsiteY26" fmla="*/ 564755 h 658813"/>
              <a:gd name="connsiteX27" fmla="*/ 177006 w 1065213"/>
              <a:gd name="connsiteY27" fmla="*/ 566738 h 658813"/>
              <a:gd name="connsiteX28" fmla="*/ 399256 w 1065213"/>
              <a:gd name="connsiteY28" fmla="*/ 564755 h 658813"/>
              <a:gd name="connsiteX29" fmla="*/ 622300 w 1065213"/>
              <a:gd name="connsiteY29" fmla="*/ 555634 h 658813"/>
              <a:gd name="connsiteX30" fmla="*/ 844153 w 1065213"/>
              <a:gd name="connsiteY30" fmla="*/ 540167 h 658813"/>
              <a:gd name="connsiteX31" fmla="*/ 954881 w 1065213"/>
              <a:gd name="connsiteY31" fmla="*/ 528667 h 658813"/>
              <a:gd name="connsiteX32" fmla="*/ 961628 w 1065213"/>
              <a:gd name="connsiteY32" fmla="*/ 471162 h 658813"/>
              <a:gd name="connsiteX33" fmla="*/ 970360 w 1065213"/>
              <a:gd name="connsiteY33" fmla="*/ 354965 h 658813"/>
              <a:gd name="connsiteX34" fmla="*/ 979091 w 1065213"/>
              <a:gd name="connsiteY34" fmla="*/ 180866 h 658813"/>
              <a:gd name="connsiteX35" fmla="*/ 984250 w 1065213"/>
              <a:gd name="connsiteY35" fmla="*/ 64668 h 658813"/>
              <a:gd name="connsiteX36" fmla="*/ 981075 w 1065213"/>
              <a:gd name="connsiteY36" fmla="*/ 53564 h 658813"/>
              <a:gd name="connsiteX37" fmla="*/ 977503 w 1065213"/>
              <a:gd name="connsiteY37" fmla="*/ 42459 h 658813"/>
              <a:gd name="connsiteX38" fmla="*/ 858044 w 1065213"/>
              <a:gd name="connsiteY38" fmla="*/ 38494 h 658813"/>
              <a:gd name="connsiteX39" fmla="*/ 619919 w 1065213"/>
              <a:gd name="connsiteY39" fmla="*/ 33735 h 658813"/>
              <a:gd name="connsiteX40" fmla="*/ 439108 w 1065213"/>
              <a:gd name="connsiteY40" fmla="*/ 0 h 658813"/>
              <a:gd name="connsiteX41" fmla="*/ 620150 w 1065213"/>
              <a:gd name="connsiteY41" fmla="*/ 792 h 658813"/>
              <a:gd name="connsiteX42" fmla="*/ 861143 w 1065213"/>
              <a:gd name="connsiteY42" fmla="*/ 7923 h 658813"/>
              <a:gd name="connsiteX43" fmla="*/ 981044 w 1065213"/>
              <a:gd name="connsiteY43" fmla="*/ 11885 h 658813"/>
              <a:gd name="connsiteX44" fmla="*/ 983029 w 1065213"/>
              <a:gd name="connsiteY44" fmla="*/ 12677 h 658813"/>
              <a:gd name="connsiteX45" fmla="*/ 985014 w 1065213"/>
              <a:gd name="connsiteY45" fmla="*/ 13073 h 658813"/>
              <a:gd name="connsiteX46" fmla="*/ 990573 w 1065213"/>
              <a:gd name="connsiteY46" fmla="*/ 8716 h 658813"/>
              <a:gd name="connsiteX47" fmla="*/ 1004072 w 1065213"/>
              <a:gd name="connsiteY47" fmla="*/ 4358 h 658813"/>
              <a:gd name="connsiteX48" fmla="*/ 1017570 w 1065213"/>
              <a:gd name="connsiteY48" fmla="*/ 5150 h 658813"/>
              <a:gd name="connsiteX49" fmla="*/ 1028687 w 1065213"/>
              <a:gd name="connsiteY49" fmla="*/ 12677 h 658813"/>
              <a:gd name="connsiteX50" fmla="*/ 1032657 w 1065213"/>
              <a:gd name="connsiteY50" fmla="*/ 19808 h 658813"/>
              <a:gd name="connsiteX51" fmla="*/ 1039407 w 1065213"/>
              <a:gd name="connsiteY51" fmla="*/ 35654 h 658813"/>
              <a:gd name="connsiteX52" fmla="*/ 1049729 w 1065213"/>
              <a:gd name="connsiteY52" fmla="*/ 68140 h 658813"/>
              <a:gd name="connsiteX53" fmla="*/ 1060449 w 1065213"/>
              <a:gd name="connsiteY53" fmla="*/ 116867 h 658813"/>
              <a:gd name="connsiteX54" fmla="*/ 1065213 w 1065213"/>
              <a:gd name="connsiteY54" fmla="*/ 182630 h 658813"/>
              <a:gd name="connsiteX55" fmla="*/ 1064022 w 1065213"/>
              <a:gd name="connsiteY55" fmla="*/ 249581 h 658813"/>
              <a:gd name="connsiteX56" fmla="*/ 1062831 w 1065213"/>
              <a:gd name="connsiteY56" fmla="*/ 284046 h 658813"/>
              <a:gd name="connsiteX57" fmla="*/ 1054494 w 1065213"/>
              <a:gd name="connsiteY57" fmla="*/ 439737 h 658813"/>
              <a:gd name="connsiteX58" fmla="*/ 1045362 w 1065213"/>
              <a:gd name="connsiteY58" fmla="*/ 595428 h 658813"/>
              <a:gd name="connsiteX59" fmla="*/ 1044568 w 1065213"/>
              <a:gd name="connsiteY59" fmla="*/ 602559 h 658813"/>
              <a:gd name="connsiteX60" fmla="*/ 1039010 w 1065213"/>
              <a:gd name="connsiteY60" fmla="*/ 614840 h 658813"/>
              <a:gd name="connsiteX61" fmla="*/ 1029878 w 1065213"/>
              <a:gd name="connsiteY61" fmla="*/ 623951 h 658813"/>
              <a:gd name="connsiteX62" fmla="*/ 1017570 w 1065213"/>
              <a:gd name="connsiteY62" fmla="*/ 629101 h 658813"/>
              <a:gd name="connsiteX63" fmla="*/ 1010027 w 1065213"/>
              <a:gd name="connsiteY63" fmla="*/ 630290 h 658813"/>
              <a:gd name="connsiteX64" fmla="*/ 874245 w 1065213"/>
              <a:gd name="connsiteY64" fmla="*/ 639401 h 658813"/>
              <a:gd name="connsiteX65" fmla="*/ 602681 w 1065213"/>
              <a:gd name="connsiteY65" fmla="*/ 651682 h 658813"/>
              <a:gd name="connsiteX66" fmla="*/ 466899 w 1065213"/>
              <a:gd name="connsiteY66" fmla="*/ 655248 h 658813"/>
              <a:gd name="connsiteX67" fmla="*/ 400993 w 1065213"/>
              <a:gd name="connsiteY67" fmla="*/ 656832 h 658813"/>
              <a:gd name="connsiteX68" fmla="*/ 268785 w 1065213"/>
              <a:gd name="connsiteY68" fmla="*/ 658813 h 658813"/>
              <a:gd name="connsiteX69" fmla="*/ 203276 w 1065213"/>
              <a:gd name="connsiteY69" fmla="*/ 656832 h 658813"/>
              <a:gd name="connsiteX70" fmla="*/ 180249 w 1065213"/>
              <a:gd name="connsiteY70" fmla="*/ 656040 h 658813"/>
              <a:gd name="connsiteX71" fmla="*/ 135782 w 1065213"/>
              <a:gd name="connsiteY71" fmla="*/ 648513 h 658813"/>
              <a:gd name="connsiteX72" fmla="*/ 104417 w 1065213"/>
              <a:gd name="connsiteY72" fmla="*/ 638609 h 658813"/>
              <a:gd name="connsiteX73" fmla="*/ 84963 w 1065213"/>
              <a:gd name="connsiteY73" fmla="*/ 629101 h 658813"/>
              <a:gd name="connsiteX74" fmla="*/ 66303 w 1065213"/>
              <a:gd name="connsiteY74" fmla="*/ 617216 h 658813"/>
              <a:gd name="connsiteX75" fmla="*/ 48834 w 1065213"/>
              <a:gd name="connsiteY75" fmla="*/ 602559 h 658813"/>
              <a:gd name="connsiteX76" fmla="*/ 41291 w 1065213"/>
              <a:gd name="connsiteY76" fmla="*/ 593843 h 658813"/>
              <a:gd name="connsiteX77" fmla="*/ 38114 w 1065213"/>
              <a:gd name="connsiteY77" fmla="*/ 589485 h 658813"/>
              <a:gd name="connsiteX78" fmla="*/ 36923 w 1065213"/>
              <a:gd name="connsiteY78" fmla="*/ 585524 h 658813"/>
              <a:gd name="connsiteX79" fmla="*/ 36526 w 1065213"/>
              <a:gd name="connsiteY79" fmla="*/ 585128 h 658813"/>
              <a:gd name="connsiteX80" fmla="*/ 33350 w 1065213"/>
              <a:gd name="connsiteY80" fmla="*/ 572847 h 658813"/>
              <a:gd name="connsiteX81" fmla="*/ 31762 w 1065213"/>
              <a:gd name="connsiteY81" fmla="*/ 550662 h 658813"/>
              <a:gd name="connsiteX82" fmla="*/ 33350 w 1065213"/>
              <a:gd name="connsiteY82" fmla="*/ 539965 h 658813"/>
              <a:gd name="connsiteX83" fmla="*/ 30571 w 1065213"/>
              <a:gd name="connsiteY83" fmla="*/ 539173 h 658813"/>
              <a:gd name="connsiteX84" fmla="*/ 25807 w 1065213"/>
              <a:gd name="connsiteY84" fmla="*/ 534815 h 658813"/>
              <a:gd name="connsiteX85" fmla="*/ 24616 w 1065213"/>
              <a:gd name="connsiteY85" fmla="*/ 531250 h 658813"/>
              <a:gd name="connsiteX86" fmla="*/ 18660 w 1065213"/>
              <a:gd name="connsiteY86" fmla="*/ 502330 h 658813"/>
              <a:gd name="connsiteX87" fmla="*/ 11514 w 1065213"/>
              <a:gd name="connsiteY87" fmla="*/ 442114 h 658813"/>
              <a:gd name="connsiteX88" fmla="*/ 7941 w 1065213"/>
              <a:gd name="connsiteY88" fmla="*/ 350205 h 658813"/>
              <a:gd name="connsiteX89" fmla="*/ 5558 w 1065213"/>
              <a:gd name="connsiteY89" fmla="*/ 290781 h 658813"/>
              <a:gd name="connsiteX90" fmla="*/ 2779 w 1065213"/>
              <a:gd name="connsiteY90" fmla="*/ 226999 h 658813"/>
              <a:gd name="connsiteX91" fmla="*/ 0 w 1065213"/>
              <a:gd name="connsiteY91" fmla="*/ 131525 h 658813"/>
              <a:gd name="connsiteX92" fmla="*/ 397 w 1065213"/>
              <a:gd name="connsiteY92" fmla="*/ 68140 h 658813"/>
              <a:gd name="connsiteX93" fmla="*/ 1985 w 1065213"/>
              <a:gd name="connsiteY93" fmla="*/ 36051 h 658813"/>
              <a:gd name="connsiteX94" fmla="*/ 2779 w 1065213"/>
              <a:gd name="connsiteY94" fmla="*/ 32881 h 658813"/>
              <a:gd name="connsiteX95" fmla="*/ 6352 w 1065213"/>
              <a:gd name="connsiteY95" fmla="*/ 27335 h 658813"/>
              <a:gd name="connsiteX96" fmla="*/ 9132 w 1065213"/>
              <a:gd name="connsiteY96" fmla="*/ 26543 h 658813"/>
              <a:gd name="connsiteX97" fmla="*/ 10720 w 1065213"/>
              <a:gd name="connsiteY97" fmla="*/ 25750 h 658813"/>
              <a:gd name="connsiteX98" fmla="*/ 12308 w 1065213"/>
              <a:gd name="connsiteY98" fmla="*/ 25750 h 658813"/>
              <a:gd name="connsiteX99" fmla="*/ 14293 w 1065213"/>
              <a:gd name="connsiteY99" fmla="*/ 22185 h 658813"/>
              <a:gd name="connsiteX100" fmla="*/ 19057 w 1065213"/>
              <a:gd name="connsiteY100" fmla="*/ 21393 h 658813"/>
              <a:gd name="connsiteX101" fmla="*/ 78611 w 1065213"/>
              <a:gd name="connsiteY101" fmla="*/ 15054 h 658813"/>
              <a:gd name="connsiteX102" fmla="*/ 198512 w 1065213"/>
              <a:gd name="connsiteY102" fmla="*/ 6735 h 658813"/>
              <a:gd name="connsiteX103" fmla="*/ 318413 w 1065213"/>
              <a:gd name="connsiteY103" fmla="*/ 2377 h 65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065213" h="658813">
                <a:moveTo>
                  <a:pt x="500856" y="33338"/>
                </a:moveTo>
                <a:lnTo>
                  <a:pt x="383778" y="34528"/>
                </a:lnTo>
                <a:lnTo>
                  <a:pt x="150018" y="38097"/>
                </a:lnTo>
                <a:lnTo>
                  <a:pt x="32940" y="36907"/>
                </a:lnTo>
                <a:lnTo>
                  <a:pt x="32147" y="40080"/>
                </a:lnTo>
                <a:lnTo>
                  <a:pt x="26987" y="43649"/>
                </a:lnTo>
                <a:lnTo>
                  <a:pt x="23812" y="43253"/>
                </a:lnTo>
                <a:lnTo>
                  <a:pt x="25400" y="44046"/>
                </a:lnTo>
                <a:lnTo>
                  <a:pt x="27384" y="53960"/>
                </a:lnTo>
                <a:lnTo>
                  <a:pt x="29368" y="78548"/>
                </a:lnTo>
                <a:lnTo>
                  <a:pt x="30559" y="141604"/>
                </a:lnTo>
                <a:lnTo>
                  <a:pt x="30559" y="163020"/>
                </a:lnTo>
                <a:lnTo>
                  <a:pt x="32940" y="222507"/>
                </a:lnTo>
                <a:lnTo>
                  <a:pt x="36115" y="281597"/>
                </a:lnTo>
                <a:lnTo>
                  <a:pt x="40481" y="337515"/>
                </a:lnTo>
                <a:lnTo>
                  <a:pt x="48418" y="423969"/>
                </a:lnTo>
                <a:lnTo>
                  <a:pt x="51593" y="481077"/>
                </a:lnTo>
                <a:lnTo>
                  <a:pt x="51197" y="509234"/>
                </a:lnTo>
                <a:lnTo>
                  <a:pt x="57150" y="510027"/>
                </a:lnTo>
                <a:lnTo>
                  <a:pt x="63897" y="515579"/>
                </a:lnTo>
                <a:lnTo>
                  <a:pt x="65881" y="521528"/>
                </a:lnTo>
                <a:lnTo>
                  <a:pt x="65087" y="525097"/>
                </a:lnTo>
                <a:lnTo>
                  <a:pt x="63103" y="535012"/>
                </a:lnTo>
                <a:lnTo>
                  <a:pt x="62309" y="554444"/>
                </a:lnTo>
                <a:lnTo>
                  <a:pt x="64690" y="564359"/>
                </a:lnTo>
                <a:lnTo>
                  <a:pt x="65087" y="564755"/>
                </a:lnTo>
                <a:lnTo>
                  <a:pt x="65484" y="564755"/>
                </a:lnTo>
                <a:lnTo>
                  <a:pt x="177006" y="566738"/>
                </a:lnTo>
                <a:lnTo>
                  <a:pt x="399256" y="564755"/>
                </a:lnTo>
                <a:lnTo>
                  <a:pt x="622300" y="555634"/>
                </a:lnTo>
                <a:lnTo>
                  <a:pt x="844153" y="540167"/>
                </a:lnTo>
                <a:lnTo>
                  <a:pt x="954881" y="528667"/>
                </a:lnTo>
                <a:lnTo>
                  <a:pt x="961628" y="471162"/>
                </a:lnTo>
                <a:lnTo>
                  <a:pt x="970360" y="354965"/>
                </a:lnTo>
                <a:lnTo>
                  <a:pt x="979091" y="180866"/>
                </a:lnTo>
                <a:lnTo>
                  <a:pt x="984250" y="64668"/>
                </a:lnTo>
                <a:lnTo>
                  <a:pt x="981075" y="53564"/>
                </a:lnTo>
                <a:lnTo>
                  <a:pt x="977503" y="42459"/>
                </a:lnTo>
                <a:lnTo>
                  <a:pt x="858044" y="38494"/>
                </a:lnTo>
                <a:lnTo>
                  <a:pt x="619919" y="33735"/>
                </a:lnTo>
                <a:close/>
                <a:moveTo>
                  <a:pt x="439108" y="0"/>
                </a:moveTo>
                <a:lnTo>
                  <a:pt x="620150" y="792"/>
                </a:lnTo>
                <a:lnTo>
                  <a:pt x="861143" y="7923"/>
                </a:lnTo>
                <a:lnTo>
                  <a:pt x="981044" y="11885"/>
                </a:lnTo>
                <a:lnTo>
                  <a:pt x="983029" y="12677"/>
                </a:lnTo>
                <a:lnTo>
                  <a:pt x="985014" y="13073"/>
                </a:lnTo>
                <a:lnTo>
                  <a:pt x="990573" y="8716"/>
                </a:lnTo>
                <a:lnTo>
                  <a:pt x="1004072" y="4358"/>
                </a:lnTo>
                <a:lnTo>
                  <a:pt x="1017570" y="5150"/>
                </a:lnTo>
                <a:lnTo>
                  <a:pt x="1028687" y="12677"/>
                </a:lnTo>
                <a:lnTo>
                  <a:pt x="1032657" y="19808"/>
                </a:lnTo>
                <a:lnTo>
                  <a:pt x="1039407" y="35654"/>
                </a:lnTo>
                <a:lnTo>
                  <a:pt x="1049729" y="68140"/>
                </a:lnTo>
                <a:lnTo>
                  <a:pt x="1060449" y="116867"/>
                </a:lnTo>
                <a:lnTo>
                  <a:pt x="1065213" y="182630"/>
                </a:lnTo>
                <a:lnTo>
                  <a:pt x="1064022" y="249581"/>
                </a:lnTo>
                <a:lnTo>
                  <a:pt x="1062831" y="284046"/>
                </a:lnTo>
                <a:lnTo>
                  <a:pt x="1054494" y="439737"/>
                </a:lnTo>
                <a:lnTo>
                  <a:pt x="1045362" y="595428"/>
                </a:lnTo>
                <a:lnTo>
                  <a:pt x="1044568" y="602559"/>
                </a:lnTo>
                <a:lnTo>
                  <a:pt x="1039010" y="614840"/>
                </a:lnTo>
                <a:lnTo>
                  <a:pt x="1029878" y="623951"/>
                </a:lnTo>
                <a:lnTo>
                  <a:pt x="1017570" y="629101"/>
                </a:lnTo>
                <a:lnTo>
                  <a:pt x="1010027" y="630290"/>
                </a:lnTo>
                <a:lnTo>
                  <a:pt x="874245" y="639401"/>
                </a:lnTo>
                <a:lnTo>
                  <a:pt x="602681" y="651682"/>
                </a:lnTo>
                <a:lnTo>
                  <a:pt x="466899" y="655248"/>
                </a:lnTo>
                <a:lnTo>
                  <a:pt x="400993" y="656832"/>
                </a:lnTo>
                <a:lnTo>
                  <a:pt x="268785" y="658813"/>
                </a:lnTo>
                <a:lnTo>
                  <a:pt x="203276" y="656832"/>
                </a:lnTo>
                <a:lnTo>
                  <a:pt x="180249" y="656040"/>
                </a:lnTo>
                <a:lnTo>
                  <a:pt x="135782" y="648513"/>
                </a:lnTo>
                <a:lnTo>
                  <a:pt x="104417" y="638609"/>
                </a:lnTo>
                <a:lnTo>
                  <a:pt x="84963" y="629101"/>
                </a:lnTo>
                <a:lnTo>
                  <a:pt x="66303" y="617216"/>
                </a:lnTo>
                <a:lnTo>
                  <a:pt x="48834" y="602559"/>
                </a:lnTo>
                <a:lnTo>
                  <a:pt x="41291" y="593843"/>
                </a:lnTo>
                <a:lnTo>
                  <a:pt x="38114" y="589485"/>
                </a:lnTo>
                <a:lnTo>
                  <a:pt x="36923" y="585524"/>
                </a:lnTo>
                <a:lnTo>
                  <a:pt x="36526" y="585128"/>
                </a:lnTo>
                <a:lnTo>
                  <a:pt x="33350" y="572847"/>
                </a:lnTo>
                <a:lnTo>
                  <a:pt x="31762" y="550662"/>
                </a:lnTo>
                <a:lnTo>
                  <a:pt x="33350" y="539965"/>
                </a:lnTo>
                <a:lnTo>
                  <a:pt x="30571" y="539173"/>
                </a:lnTo>
                <a:lnTo>
                  <a:pt x="25807" y="534815"/>
                </a:lnTo>
                <a:lnTo>
                  <a:pt x="24616" y="531250"/>
                </a:lnTo>
                <a:lnTo>
                  <a:pt x="18660" y="502330"/>
                </a:lnTo>
                <a:lnTo>
                  <a:pt x="11514" y="442114"/>
                </a:lnTo>
                <a:lnTo>
                  <a:pt x="7941" y="350205"/>
                </a:lnTo>
                <a:lnTo>
                  <a:pt x="5558" y="290781"/>
                </a:lnTo>
                <a:lnTo>
                  <a:pt x="2779" y="226999"/>
                </a:lnTo>
                <a:lnTo>
                  <a:pt x="0" y="131525"/>
                </a:lnTo>
                <a:lnTo>
                  <a:pt x="397" y="68140"/>
                </a:lnTo>
                <a:lnTo>
                  <a:pt x="1985" y="36051"/>
                </a:lnTo>
                <a:lnTo>
                  <a:pt x="2779" y="32881"/>
                </a:lnTo>
                <a:lnTo>
                  <a:pt x="6352" y="27335"/>
                </a:lnTo>
                <a:lnTo>
                  <a:pt x="9132" y="26543"/>
                </a:lnTo>
                <a:lnTo>
                  <a:pt x="10720" y="25750"/>
                </a:lnTo>
                <a:lnTo>
                  <a:pt x="12308" y="25750"/>
                </a:lnTo>
                <a:lnTo>
                  <a:pt x="14293" y="22185"/>
                </a:lnTo>
                <a:lnTo>
                  <a:pt x="19057" y="21393"/>
                </a:lnTo>
                <a:lnTo>
                  <a:pt x="78611" y="15054"/>
                </a:lnTo>
                <a:lnTo>
                  <a:pt x="198512" y="6735"/>
                </a:lnTo>
                <a:lnTo>
                  <a:pt x="318413" y="2377"/>
                </a:lnTo>
                <a:close/>
              </a:path>
            </a:pathLst>
          </a:custGeom>
          <a:solidFill>
            <a:srgbClr val="F759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A7D856-8BA8-4939-B567-02757FEB4F5D}"/>
              </a:ext>
            </a:extLst>
          </p:cNvPr>
          <p:cNvSpPr>
            <a:spLocks/>
          </p:cNvSpPr>
          <p:nvPr/>
        </p:nvSpPr>
        <p:spPr bwMode="auto">
          <a:xfrm>
            <a:off x="6202685" y="1878163"/>
            <a:ext cx="1134470" cy="1169557"/>
          </a:xfrm>
          <a:custGeom>
            <a:avLst/>
            <a:gdLst>
              <a:gd name="connsiteX0" fmla="*/ 40085 w 665163"/>
              <a:gd name="connsiteY0" fmla="*/ 28575 h 619125"/>
              <a:gd name="connsiteX1" fmla="*/ 41672 w 665163"/>
              <a:gd name="connsiteY1" fmla="*/ 55145 h 619125"/>
              <a:gd name="connsiteX2" fmla="*/ 38100 w 665163"/>
              <a:gd name="connsiteY2" fmla="*/ 108682 h 619125"/>
              <a:gd name="connsiteX3" fmla="*/ 36116 w 665163"/>
              <a:gd name="connsiteY3" fmla="*/ 134855 h 619125"/>
              <a:gd name="connsiteX4" fmla="*/ 32941 w 665163"/>
              <a:gd name="connsiteY4" fmla="*/ 197117 h 619125"/>
              <a:gd name="connsiteX5" fmla="*/ 30560 w 665163"/>
              <a:gd name="connsiteY5" fmla="*/ 259378 h 619125"/>
              <a:gd name="connsiteX6" fmla="*/ 28178 w 665163"/>
              <a:gd name="connsiteY6" fmla="*/ 321243 h 619125"/>
              <a:gd name="connsiteX7" fmla="*/ 25797 w 665163"/>
              <a:gd name="connsiteY7" fmla="*/ 445765 h 619125"/>
              <a:gd name="connsiteX8" fmla="*/ 22225 w 665163"/>
              <a:gd name="connsiteY8" fmla="*/ 508026 h 619125"/>
              <a:gd name="connsiteX9" fmla="*/ 24606 w 665163"/>
              <a:gd name="connsiteY9" fmla="*/ 508820 h 619125"/>
              <a:gd name="connsiteX10" fmla="*/ 28178 w 665163"/>
              <a:gd name="connsiteY10" fmla="*/ 512785 h 619125"/>
              <a:gd name="connsiteX11" fmla="*/ 28972 w 665163"/>
              <a:gd name="connsiteY11" fmla="*/ 516354 h 619125"/>
              <a:gd name="connsiteX12" fmla="*/ 30560 w 665163"/>
              <a:gd name="connsiteY12" fmla="*/ 521510 h 619125"/>
              <a:gd name="connsiteX13" fmla="*/ 32147 w 665163"/>
              <a:gd name="connsiteY13" fmla="*/ 526665 h 619125"/>
              <a:gd name="connsiteX14" fmla="*/ 98822 w 665163"/>
              <a:gd name="connsiteY14" fmla="*/ 533010 h 619125"/>
              <a:gd name="connsiteX15" fmla="*/ 232172 w 665163"/>
              <a:gd name="connsiteY15" fmla="*/ 541338 h 619125"/>
              <a:gd name="connsiteX16" fmla="*/ 298847 w 665163"/>
              <a:gd name="connsiteY16" fmla="*/ 541338 h 619125"/>
              <a:gd name="connsiteX17" fmla="*/ 371872 w 665163"/>
              <a:gd name="connsiteY17" fmla="*/ 539752 h 619125"/>
              <a:gd name="connsiteX18" fmla="*/ 444897 w 665163"/>
              <a:gd name="connsiteY18" fmla="*/ 535390 h 619125"/>
              <a:gd name="connsiteX19" fmla="*/ 477838 w 665163"/>
              <a:gd name="connsiteY19" fmla="*/ 531424 h 619125"/>
              <a:gd name="connsiteX20" fmla="*/ 529035 w 665163"/>
              <a:gd name="connsiteY20" fmla="*/ 525475 h 619125"/>
              <a:gd name="connsiteX21" fmla="*/ 562372 w 665163"/>
              <a:gd name="connsiteY21" fmla="*/ 523889 h 619125"/>
              <a:gd name="connsiteX22" fmla="*/ 578247 w 665163"/>
              <a:gd name="connsiteY22" fmla="*/ 525079 h 619125"/>
              <a:gd name="connsiteX23" fmla="*/ 577056 w 665163"/>
              <a:gd name="connsiteY23" fmla="*/ 361296 h 619125"/>
              <a:gd name="connsiteX24" fmla="*/ 578644 w 665163"/>
              <a:gd name="connsiteY24" fmla="*/ 197910 h 619125"/>
              <a:gd name="connsiteX25" fmla="*/ 577850 w 665163"/>
              <a:gd name="connsiteY25" fmla="*/ 160632 h 619125"/>
              <a:gd name="connsiteX26" fmla="*/ 576263 w 665163"/>
              <a:gd name="connsiteY26" fmla="*/ 100751 h 619125"/>
              <a:gd name="connsiteX27" fmla="*/ 578247 w 665163"/>
              <a:gd name="connsiteY27" fmla="*/ 62283 h 619125"/>
              <a:gd name="connsiteX28" fmla="*/ 581025 w 665163"/>
              <a:gd name="connsiteY28" fmla="*/ 43645 h 619125"/>
              <a:gd name="connsiteX29" fmla="*/ 579835 w 665163"/>
              <a:gd name="connsiteY29" fmla="*/ 39679 h 619125"/>
              <a:gd name="connsiteX30" fmla="*/ 579835 w 665163"/>
              <a:gd name="connsiteY30" fmla="*/ 35713 h 619125"/>
              <a:gd name="connsiteX31" fmla="*/ 512366 w 665163"/>
              <a:gd name="connsiteY31" fmla="*/ 35713 h 619125"/>
              <a:gd name="connsiteX32" fmla="*/ 377825 w 665163"/>
              <a:gd name="connsiteY32" fmla="*/ 30558 h 619125"/>
              <a:gd name="connsiteX33" fmla="*/ 310356 w 665163"/>
              <a:gd name="connsiteY33" fmla="*/ 29368 h 619125"/>
              <a:gd name="connsiteX34" fmla="*/ 175022 w 665163"/>
              <a:gd name="connsiteY34" fmla="*/ 29368 h 619125"/>
              <a:gd name="connsiteX35" fmla="*/ 239713 w 665163"/>
              <a:gd name="connsiteY35" fmla="*/ 0 h 619125"/>
              <a:gd name="connsiteX36" fmla="*/ 311150 w 665163"/>
              <a:gd name="connsiteY36" fmla="*/ 0 h 619125"/>
              <a:gd name="connsiteX37" fmla="*/ 381397 w 665163"/>
              <a:gd name="connsiteY37" fmla="*/ 0 h 619125"/>
              <a:gd name="connsiteX38" fmla="*/ 488951 w 665163"/>
              <a:gd name="connsiteY38" fmla="*/ 1192 h 619125"/>
              <a:gd name="connsiteX39" fmla="*/ 559991 w 665163"/>
              <a:gd name="connsiteY39" fmla="*/ 4371 h 619125"/>
              <a:gd name="connsiteX40" fmla="*/ 595710 w 665163"/>
              <a:gd name="connsiteY40" fmla="*/ 7948 h 619125"/>
              <a:gd name="connsiteX41" fmla="*/ 599282 w 665163"/>
              <a:gd name="connsiteY41" fmla="*/ 8743 h 619125"/>
              <a:gd name="connsiteX42" fmla="*/ 602060 w 665163"/>
              <a:gd name="connsiteY42" fmla="*/ 10332 h 619125"/>
              <a:gd name="connsiteX43" fmla="*/ 608013 w 665163"/>
              <a:gd name="connsiteY43" fmla="*/ 9537 h 619125"/>
              <a:gd name="connsiteX44" fmla="*/ 618729 w 665163"/>
              <a:gd name="connsiteY44" fmla="*/ 13114 h 619125"/>
              <a:gd name="connsiteX45" fmla="*/ 623491 w 665163"/>
              <a:gd name="connsiteY45" fmla="*/ 18280 h 619125"/>
              <a:gd name="connsiteX46" fmla="*/ 633016 w 665163"/>
              <a:gd name="connsiteY46" fmla="*/ 30996 h 619125"/>
              <a:gd name="connsiteX47" fmla="*/ 646907 w 665163"/>
              <a:gd name="connsiteY47" fmla="*/ 57621 h 619125"/>
              <a:gd name="connsiteX48" fmla="*/ 656829 w 665163"/>
              <a:gd name="connsiteY48" fmla="*/ 87027 h 619125"/>
              <a:gd name="connsiteX49" fmla="*/ 661988 w 665163"/>
              <a:gd name="connsiteY49" fmla="*/ 117228 h 619125"/>
              <a:gd name="connsiteX50" fmla="*/ 665163 w 665163"/>
              <a:gd name="connsiteY50" fmla="*/ 163722 h 619125"/>
              <a:gd name="connsiteX51" fmla="*/ 662782 w 665163"/>
              <a:gd name="connsiteY51" fmla="*/ 226907 h 619125"/>
              <a:gd name="connsiteX52" fmla="*/ 661194 w 665163"/>
              <a:gd name="connsiteY52" fmla="*/ 257108 h 619125"/>
              <a:gd name="connsiteX53" fmla="*/ 656829 w 665163"/>
              <a:gd name="connsiteY53" fmla="*/ 417254 h 619125"/>
              <a:gd name="connsiteX54" fmla="*/ 651273 w 665163"/>
              <a:gd name="connsiteY54" fmla="*/ 578195 h 619125"/>
              <a:gd name="connsiteX55" fmla="*/ 650479 w 665163"/>
              <a:gd name="connsiteY55" fmla="*/ 583758 h 619125"/>
              <a:gd name="connsiteX56" fmla="*/ 646113 w 665163"/>
              <a:gd name="connsiteY56" fmla="*/ 594090 h 619125"/>
              <a:gd name="connsiteX57" fmla="*/ 638176 w 665163"/>
              <a:gd name="connsiteY57" fmla="*/ 602038 h 619125"/>
              <a:gd name="connsiteX58" fmla="*/ 627460 w 665163"/>
              <a:gd name="connsiteY58" fmla="*/ 606806 h 619125"/>
              <a:gd name="connsiteX59" fmla="*/ 621904 w 665163"/>
              <a:gd name="connsiteY59" fmla="*/ 607204 h 619125"/>
              <a:gd name="connsiteX60" fmla="*/ 424260 w 665163"/>
              <a:gd name="connsiteY60" fmla="*/ 612370 h 619125"/>
              <a:gd name="connsiteX61" fmla="*/ 226616 w 665163"/>
              <a:gd name="connsiteY61" fmla="*/ 617138 h 619125"/>
              <a:gd name="connsiteX62" fmla="*/ 198835 w 665163"/>
              <a:gd name="connsiteY62" fmla="*/ 618330 h 619125"/>
              <a:gd name="connsiteX63" fmla="*/ 148035 w 665163"/>
              <a:gd name="connsiteY63" fmla="*/ 619125 h 619125"/>
              <a:gd name="connsiteX64" fmla="*/ 113110 w 665163"/>
              <a:gd name="connsiteY64" fmla="*/ 617138 h 619125"/>
              <a:gd name="connsiteX65" fmla="*/ 79772 w 665163"/>
              <a:gd name="connsiteY65" fmla="*/ 611972 h 619125"/>
              <a:gd name="connsiteX66" fmla="*/ 49610 w 665163"/>
              <a:gd name="connsiteY66" fmla="*/ 601640 h 619125"/>
              <a:gd name="connsiteX67" fmla="*/ 31353 w 665163"/>
              <a:gd name="connsiteY67" fmla="*/ 589321 h 619125"/>
              <a:gd name="connsiteX68" fmla="*/ 21432 w 665163"/>
              <a:gd name="connsiteY68" fmla="*/ 579387 h 619125"/>
              <a:gd name="connsiteX69" fmla="*/ 13891 w 665163"/>
              <a:gd name="connsiteY69" fmla="*/ 567068 h 619125"/>
              <a:gd name="connsiteX70" fmla="*/ 7938 w 665163"/>
              <a:gd name="connsiteY70" fmla="*/ 552762 h 619125"/>
              <a:gd name="connsiteX71" fmla="*/ 6350 w 665163"/>
              <a:gd name="connsiteY71" fmla="*/ 544417 h 619125"/>
              <a:gd name="connsiteX72" fmla="*/ 3572 w 665163"/>
              <a:gd name="connsiteY72" fmla="*/ 542827 h 619125"/>
              <a:gd name="connsiteX73" fmla="*/ 397 w 665163"/>
              <a:gd name="connsiteY73" fmla="*/ 537661 h 619125"/>
              <a:gd name="connsiteX74" fmla="*/ 0 w 665163"/>
              <a:gd name="connsiteY74" fmla="*/ 531701 h 619125"/>
              <a:gd name="connsiteX75" fmla="*/ 2778 w 665163"/>
              <a:gd name="connsiteY75" fmla="*/ 526535 h 619125"/>
              <a:gd name="connsiteX76" fmla="*/ 5557 w 665163"/>
              <a:gd name="connsiteY76" fmla="*/ 525342 h 619125"/>
              <a:gd name="connsiteX77" fmla="*/ 5557 w 665163"/>
              <a:gd name="connsiteY77" fmla="*/ 522958 h 619125"/>
              <a:gd name="connsiteX78" fmla="*/ 5953 w 665163"/>
              <a:gd name="connsiteY78" fmla="*/ 520176 h 619125"/>
              <a:gd name="connsiteX79" fmla="*/ 5953 w 665163"/>
              <a:gd name="connsiteY79" fmla="*/ 518587 h 619125"/>
              <a:gd name="connsiteX80" fmla="*/ 6350 w 665163"/>
              <a:gd name="connsiteY80" fmla="*/ 517395 h 619125"/>
              <a:gd name="connsiteX81" fmla="*/ 6350 w 665163"/>
              <a:gd name="connsiteY81" fmla="*/ 516600 h 619125"/>
              <a:gd name="connsiteX82" fmla="*/ 3969 w 665163"/>
              <a:gd name="connsiteY82" fmla="*/ 484809 h 619125"/>
              <a:gd name="connsiteX83" fmla="*/ 1588 w 665163"/>
              <a:gd name="connsiteY83" fmla="*/ 420433 h 619125"/>
              <a:gd name="connsiteX84" fmla="*/ 1985 w 665163"/>
              <a:gd name="connsiteY84" fmla="*/ 323471 h 619125"/>
              <a:gd name="connsiteX85" fmla="*/ 3969 w 665163"/>
              <a:gd name="connsiteY85" fmla="*/ 259890 h 619125"/>
              <a:gd name="connsiteX86" fmla="*/ 5953 w 665163"/>
              <a:gd name="connsiteY86" fmla="*/ 197500 h 619125"/>
              <a:gd name="connsiteX87" fmla="*/ 9128 w 665163"/>
              <a:gd name="connsiteY87" fmla="*/ 135111 h 619125"/>
              <a:gd name="connsiteX88" fmla="*/ 10319 w 665163"/>
              <a:gd name="connsiteY88" fmla="*/ 107691 h 619125"/>
              <a:gd name="connsiteX89" fmla="*/ 12700 w 665163"/>
              <a:gd name="connsiteY89" fmla="*/ 65966 h 619125"/>
              <a:gd name="connsiteX90" fmla="*/ 16272 w 665163"/>
              <a:gd name="connsiteY90" fmla="*/ 38546 h 619125"/>
              <a:gd name="connsiteX91" fmla="*/ 19844 w 665163"/>
              <a:gd name="connsiteY91" fmla="*/ 25830 h 619125"/>
              <a:gd name="connsiteX92" fmla="*/ 18257 w 665163"/>
              <a:gd name="connsiteY92" fmla="*/ 23843 h 619125"/>
              <a:gd name="connsiteX93" fmla="*/ 17463 w 665163"/>
              <a:gd name="connsiteY93" fmla="*/ 18677 h 619125"/>
              <a:gd name="connsiteX94" fmla="*/ 19050 w 665163"/>
              <a:gd name="connsiteY94" fmla="*/ 13511 h 619125"/>
              <a:gd name="connsiteX95" fmla="*/ 23019 w 665163"/>
              <a:gd name="connsiteY95" fmla="*/ 10332 h 619125"/>
              <a:gd name="connsiteX96" fmla="*/ 26194 w 665163"/>
              <a:gd name="connsiteY96" fmla="*/ 9935 h 619125"/>
              <a:gd name="connsiteX97" fmla="*/ 97235 w 665163"/>
              <a:gd name="connsiteY97" fmla="*/ 4371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65163" h="619125">
                <a:moveTo>
                  <a:pt x="40085" y="28575"/>
                </a:moveTo>
                <a:lnTo>
                  <a:pt x="41672" y="55145"/>
                </a:lnTo>
                <a:lnTo>
                  <a:pt x="38100" y="108682"/>
                </a:lnTo>
                <a:lnTo>
                  <a:pt x="36116" y="134855"/>
                </a:lnTo>
                <a:lnTo>
                  <a:pt x="32941" y="197117"/>
                </a:lnTo>
                <a:lnTo>
                  <a:pt x="30560" y="259378"/>
                </a:lnTo>
                <a:lnTo>
                  <a:pt x="28178" y="321243"/>
                </a:lnTo>
                <a:lnTo>
                  <a:pt x="25797" y="445765"/>
                </a:lnTo>
                <a:lnTo>
                  <a:pt x="22225" y="508026"/>
                </a:lnTo>
                <a:lnTo>
                  <a:pt x="24606" y="508820"/>
                </a:lnTo>
                <a:lnTo>
                  <a:pt x="28178" y="512785"/>
                </a:lnTo>
                <a:lnTo>
                  <a:pt x="28972" y="516354"/>
                </a:lnTo>
                <a:lnTo>
                  <a:pt x="30560" y="521510"/>
                </a:lnTo>
                <a:lnTo>
                  <a:pt x="32147" y="526665"/>
                </a:lnTo>
                <a:lnTo>
                  <a:pt x="98822" y="533010"/>
                </a:lnTo>
                <a:lnTo>
                  <a:pt x="232172" y="541338"/>
                </a:lnTo>
                <a:lnTo>
                  <a:pt x="298847" y="541338"/>
                </a:lnTo>
                <a:lnTo>
                  <a:pt x="371872" y="539752"/>
                </a:lnTo>
                <a:lnTo>
                  <a:pt x="444897" y="535390"/>
                </a:lnTo>
                <a:lnTo>
                  <a:pt x="477838" y="531424"/>
                </a:lnTo>
                <a:lnTo>
                  <a:pt x="529035" y="525475"/>
                </a:lnTo>
                <a:lnTo>
                  <a:pt x="562372" y="523889"/>
                </a:lnTo>
                <a:lnTo>
                  <a:pt x="578247" y="525079"/>
                </a:lnTo>
                <a:lnTo>
                  <a:pt x="577056" y="361296"/>
                </a:lnTo>
                <a:lnTo>
                  <a:pt x="578644" y="197910"/>
                </a:lnTo>
                <a:lnTo>
                  <a:pt x="577850" y="160632"/>
                </a:lnTo>
                <a:lnTo>
                  <a:pt x="576263" y="100751"/>
                </a:lnTo>
                <a:lnTo>
                  <a:pt x="578247" y="62283"/>
                </a:lnTo>
                <a:lnTo>
                  <a:pt x="581025" y="43645"/>
                </a:lnTo>
                <a:lnTo>
                  <a:pt x="579835" y="39679"/>
                </a:lnTo>
                <a:lnTo>
                  <a:pt x="579835" y="35713"/>
                </a:lnTo>
                <a:lnTo>
                  <a:pt x="512366" y="35713"/>
                </a:lnTo>
                <a:lnTo>
                  <a:pt x="377825" y="30558"/>
                </a:lnTo>
                <a:lnTo>
                  <a:pt x="310356" y="29368"/>
                </a:lnTo>
                <a:lnTo>
                  <a:pt x="175022" y="29368"/>
                </a:lnTo>
                <a:close/>
                <a:moveTo>
                  <a:pt x="239713" y="0"/>
                </a:moveTo>
                <a:lnTo>
                  <a:pt x="311150" y="0"/>
                </a:lnTo>
                <a:lnTo>
                  <a:pt x="381397" y="0"/>
                </a:lnTo>
                <a:lnTo>
                  <a:pt x="488951" y="1192"/>
                </a:lnTo>
                <a:lnTo>
                  <a:pt x="559991" y="4371"/>
                </a:lnTo>
                <a:lnTo>
                  <a:pt x="595710" y="7948"/>
                </a:lnTo>
                <a:lnTo>
                  <a:pt x="599282" y="8743"/>
                </a:lnTo>
                <a:lnTo>
                  <a:pt x="602060" y="10332"/>
                </a:lnTo>
                <a:lnTo>
                  <a:pt x="608013" y="9537"/>
                </a:lnTo>
                <a:lnTo>
                  <a:pt x="618729" y="13114"/>
                </a:lnTo>
                <a:lnTo>
                  <a:pt x="623491" y="18280"/>
                </a:lnTo>
                <a:lnTo>
                  <a:pt x="633016" y="30996"/>
                </a:lnTo>
                <a:lnTo>
                  <a:pt x="646907" y="57621"/>
                </a:lnTo>
                <a:lnTo>
                  <a:pt x="656829" y="87027"/>
                </a:lnTo>
                <a:lnTo>
                  <a:pt x="661988" y="117228"/>
                </a:lnTo>
                <a:lnTo>
                  <a:pt x="665163" y="163722"/>
                </a:lnTo>
                <a:lnTo>
                  <a:pt x="662782" y="226907"/>
                </a:lnTo>
                <a:lnTo>
                  <a:pt x="661194" y="257108"/>
                </a:lnTo>
                <a:lnTo>
                  <a:pt x="656829" y="417254"/>
                </a:lnTo>
                <a:lnTo>
                  <a:pt x="651273" y="578195"/>
                </a:lnTo>
                <a:lnTo>
                  <a:pt x="650479" y="583758"/>
                </a:lnTo>
                <a:lnTo>
                  <a:pt x="646113" y="594090"/>
                </a:lnTo>
                <a:lnTo>
                  <a:pt x="638176" y="602038"/>
                </a:lnTo>
                <a:lnTo>
                  <a:pt x="627460" y="606806"/>
                </a:lnTo>
                <a:lnTo>
                  <a:pt x="621904" y="607204"/>
                </a:lnTo>
                <a:lnTo>
                  <a:pt x="424260" y="612370"/>
                </a:lnTo>
                <a:lnTo>
                  <a:pt x="226616" y="617138"/>
                </a:lnTo>
                <a:lnTo>
                  <a:pt x="198835" y="618330"/>
                </a:lnTo>
                <a:lnTo>
                  <a:pt x="148035" y="619125"/>
                </a:lnTo>
                <a:lnTo>
                  <a:pt x="113110" y="617138"/>
                </a:lnTo>
                <a:lnTo>
                  <a:pt x="79772" y="611972"/>
                </a:lnTo>
                <a:lnTo>
                  <a:pt x="49610" y="601640"/>
                </a:lnTo>
                <a:lnTo>
                  <a:pt x="31353" y="589321"/>
                </a:lnTo>
                <a:lnTo>
                  <a:pt x="21432" y="579387"/>
                </a:lnTo>
                <a:lnTo>
                  <a:pt x="13891" y="567068"/>
                </a:lnTo>
                <a:lnTo>
                  <a:pt x="7938" y="552762"/>
                </a:lnTo>
                <a:lnTo>
                  <a:pt x="6350" y="544417"/>
                </a:lnTo>
                <a:lnTo>
                  <a:pt x="3572" y="542827"/>
                </a:lnTo>
                <a:lnTo>
                  <a:pt x="397" y="537661"/>
                </a:lnTo>
                <a:lnTo>
                  <a:pt x="0" y="531701"/>
                </a:lnTo>
                <a:lnTo>
                  <a:pt x="2778" y="526535"/>
                </a:lnTo>
                <a:lnTo>
                  <a:pt x="5557" y="525342"/>
                </a:lnTo>
                <a:lnTo>
                  <a:pt x="5557" y="522958"/>
                </a:lnTo>
                <a:lnTo>
                  <a:pt x="5953" y="520176"/>
                </a:lnTo>
                <a:lnTo>
                  <a:pt x="5953" y="518587"/>
                </a:lnTo>
                <a:lnTo>
                  <a:pt x="6350" y="517395"/>
                </a:lnTo>
                <a:lnTo>
                  <a:pt x="6350" y="516600"/>
                </a:lnTo>
                <a:lnTo>
                  <a:pt x="3969" y="484809"/>
                </a:lnTo>
                <a:lnTo>
                  <a:pt x="1588" y="420433"/>
                </a:lnTo>
                <a:lnTo>
                  <a:pt x="1985" y="323471"/>
                </a:lnTo>
                <a:lnTo>
                  <a:pt x="3969" y="259890"/>
                </a:lnTo>
                <a:lnTo>
                  <a:pt x="5953" y="197500"/>
                </a:lnTo>
                <a:lnTo>
                  <a:pt x="9128" y="135111"/>
                </a:lnTo>
                <a:lnTo>
                  <a:pt x="10319" y="107691"/>
                </a:lnTo>
                <a:lnTo>
                  <a:pt x="12700" y="65966"/>
                </a:lnTo>
                <a:lnTo>
                  <a:pt x="16272" y="38546"/>
                </a:lnTo>
                <a:lnTo>
                  <a:pt x="19844" y="25830"/>
                </a:lnTo>
                <a:lnTo>
                  <a:pt x="18257" y="23843"/>
                </a:lnTo>
                <a:lnTo>
                  <a:pt x="17463" y="18677"/>
                </a:lnTo>
                <a:lnTo>
                  <a:pt x="19050" y="13511"/>
                </a:lnTo>
                <a:lnTo>
                  <a:pt x="23019" y="10332"/>
                </a:lnTo>
                <a:lnTo>
                  <a:pt x="26194" y="9935"/>
                </a:lnTo>
                <a:lnTo>
                  <a:pt x="97235" y="4371"/>
                </a:lnTo>
                <a:close/>
              </a:path>
            </a:pathLst>
          </a:custGeom>
          <a:solidFill>
            <a:srgbClr val="00A0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B8EA43-C789-4452-9A99-5D2166E8A31E}"/>
              </a:ext>
            </a:extLst>
          </p:cNvPr>
          <p:cNvSpPr>
            <a:spLocks/>
          </p:cNvSpPr>
          <p:nvPr/>
        </p:nvSpPr>
        <p:spPr bwMode="auto">
          <a:xfrm>
            <a:off x="1883884" y="5056777"/>
            <a:ext cx="1884097" cy="917161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EC6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B504FD-E35C-4915-BF21-685488F3AC38}"/>
              </a:ext>
            </a:extLst>
          </p:cNvPr>
          <p:cNvSpPr>
            <a:spLocks/>
          </p:cNvSpPr>
          <p:nvPr/>
        </p:nvSpPr>
        <p:spPr bwMode="auto">
          <a:xfrm>
            <a:off x="8070738" y="5305482"/>
            <a:ext cx="1467162" cy="959852"/>
          </a:xfrm>
          <a:custGeom>
            <a:avLst/>
            <a:gdLst>
              <a:gd name="connsiteX0" fmla="*/ 1319609 w 1838325"/>
              <a:gd name="connsiteY0" fmla="*/ 28575 h 1085850"/>
              <a:gd name="connsiteX1" fmla="*/ 1118791 w 1838325"/>
              <a:gd name="connsiteY1" fmla="*/ 30560 h 1085850"/>
              <a:gd name="connsiteX2" fmla="*/ 917575 w 1838325"/>
              <a:gd name="connsiteY2" fmla="*/ 36116 h 1085850"/>
              <a:gd name="connsiteX3" fmla="*/ 817562 w 1838325"/>
              <a:gd name="connsiteY3" fmla="*/ 40481 h 1085850"/>
              <a:gd name="connsiteX4" fmla="*/ 717550 w 1838325"/>
              <a:gd name="connsiteY4" fmla="*/ 45641 h 1085850"/>
              <a:gd name="connsiteX5" fmla="*/ 519112 w 1838325"/>
              <a:gd name="connsiteY5" fmla="*/ 58341 h 1085850"/>
              <a:gd name="connsiteX6" fmla="*/ 420290 w 1838325"/>
              <a:gd name="connsiteY6" fmla="*/ 66675 h 1085850"/>
              <a:gd name="connsiteX7" fmla="*/ 319087 w 1838325"/>
              <a:gd name="connsiteY7" fmla="*/ 75406 h 1085850"/>
              <a:gd name="connsiteX8" fmla="*/ 217487 w 1838325"/>
              <a:gd name="connsiteY8" fmla="*/ 84931 h 1085850"/>
              <a:gd name="connsiteX9" fmla="*/ 168672 w 1838325"/>
              <a:gd name="connsiteY9" fmla="*/ 90885 h 1085850"/>
              <a:gd name="connsiteX10" fmla="*/ 94853 w 1838325"/>
              <a:gd name="connsiteY10" fmla="*/ 98822 h 1085850"/>
              <a:gd name="connsiteX11" fmla="*/ 45244 w 1838325"/>
              <a:gd name="connsiteY11" fmla="*/ 101997 h 1085850"/>
              <a:gd name="connsiteX12" fmla="*/ 20637 w 1838325"/>
              <a:gd name="connsiteY12" fmla="*/ 101997 h 1085850"/>
              <a:gd name="connsiteX13" fmla="*/ 28178 w 1838325"/>
              <a:gd name="connsiteY13" fmla="*/ 157163 h 1085850"/>
              <a:gd name="connsiteX14" fmla="*/ 37703 w 1838325"/>
              <a:gd name="connsiteY14" fmla="*/ 269081 h 1085850"/>
              <a:gd name="connsiteX15" fmla="*/ 44847 w 1838325"/>
              <a:gd name="connsiteY15" fmla="*/ 438150 h 1085850"/>
              <a:gd name="connsiteX16" fmla="*/ 49609 w 1838325"/>
              <a:gd name="connsiteY16" fmla="*/ 550069 h 1085850"/>
              <a:gd name="connsiteX17" fmla="*/ 60722 w 1838325"/>
              <a:gd name="connsiteY17" fmla="*/ 783035 h 1085850"/>
              <a:gd name="connsiteX18" fmla="*/ 70644 w 1838325"/>
              <a:gd name="connsiteY18" fmla="*/ 1016000 h 1085850"/>
              <a:gd name="connsiteX19" fmla="*/ 119459 w 1838325"/>
              <a:gd name="connsiteY19" fmla="*/ 1008856 h 1085850"/>
              <a:gd name="connsiteX20" fmla="*/ 217487 w 1838325"/>
              <a:gd name="connsiteY20" fmla="*/ 999331 h 1085850"/>
              <a:gd name="connsiteX21" fmla="*/ 365125 w 1838325"/>
              <a:gd name="connsiteY21" fmla="*/ 989806 h 1085850"/>
              <a:gd name="connsiteX22" fmla="*/ 463947 w 1838325"/>
              <a:gd name="connsiteY22" fmla="*/ 986235 h 1085850"/>
              <a:gd name="connsiteX23" fmla="*/ 668337 w 1838325"/>
              <a:gd name="connsiteY23" fmla="*/ 978694 h 1085850"/>
              <a:gd name="connsiteX24" fmla="*/ 872331 w 1838325"/>
              <a:gd name="connsiteY24" fmla="*/ 970360 h 1085850"/>
              <a:gd name="connsiteX25" fmla="*/ 1288653 w 1838325"/>
              <a:gd name="connsiteY25" fmla="*/ 954088 h 1085850"/>
              <a:gd name="connsiteX26" fmla="*/ 1704975 w 1838325"/>
              <a:gd name="connsiteY26" fmla="*/ 937816 h 1085850"/>
              <a:gd name="connsiteX27" fmla="*/ 1700609 w 1838325"/>
              <a:gd name="connsiteY27" fmla="*/ 911622 h 1085850"/>
              <a:gd name="connsiteX28" fmla="*/ 1695053 w 1838325"/>
              <a:gd name="connsiteY28" fmla="*/ 859631 h 1085850"/>
              <a:gd name="connsiteX29" fmla="*/ 1690291 w 1838325"/>
              <a:gd name="connsiteY29" fmla="*/ 781050 h 1085850"/>
              <a:gd name="connsiteX30" fmla="*/ 1687116 w 1838325"/>
              <a:gd name="connsiteY30" fmla="*/ 728663 h 1085850"/>
              <a:gd name="connsiteX31" fmla="*/ 1679178 w 1838325"/>
              <a:gd name="connsiteY31" fmla="*/ 611188 h 1085850"/>
              <a:gd name="connsiteX32" fmla="*/ 1670447 w 1838325"/>
              <a:gd name="connsiteY32" fmla="*/ 494110 h 1085850"/>
              <a:gd name="connsiteX33" fmla="*/ 1660525 w 1838325"/>
              <a:gd name="connsiteY33" fmla="*/ 378222 h 1085850"/>
              <a:gd name="connsiteX34" fmla="*/ 1639491 w 1838325"/>
              <a:gd name="connsiteY34" fmla="*/ 146844 h 1085850"/>
              <a:gd name="connsiteX35" fmla="*/ 1627584 w 1838325"/>
              <a:gd name="connsiteY35" fmla="*/ 30956 h 1085850"/>
              <a:gd name="connsiteX36" fmla="*/ 1625203 w 1838325"/>
              <a:gd name="connsiteY36" fmla="*/ 32147 h 1085850"/>
              <a:gd name="connsiteX37" fmla="*/ 1621631 w 1838325"/>
              <a:gd name="connsiteY37" fmla="*/ 32544 h 1085850"/>
              <a:gd name="connsiteX38" fmla="*/ 1520825 w 1838325"/>
              <a:gd name="connsiteY38" fmla="*/ 30163 h 1085850"/>
              <a:gd name="connsiteX39" fmla="*/ 1316150 w 1838325"/>
              <a:gd name="connsiteY39" fmla="*/ 0 h 1085850"/>
              <a:gd name="connsiteX40" fmla="*/ 1519306 w 1838325"/>
              <a:gd name="connsiteY40" fmla="*/ 1589 h 1085850"/>
              <a:gd name="connsiteX41" fmla="*/ 1621281 w 1838325"/>
              <a:gd name="connsiteY41" fmla="*/ 3575 h 1085850"/>
              <a:gd name="connsiteX42" fmla="*/ 1625646 w 1838325"/>
              <a:gd name="connsiteY42" fmla="*/ 3972 h 1085850"/>
              <a:gd name="connsiteX43" fmla="*/ 1628820 w 1838325"/>
              <a:gd name="connsiteY43" fmla="*/ 5958 h 1085850"/>
              <a:gd name="connsiteX44" fmla="*/ 1632788 w 1838325"/>
              <a:gd name="connsiteY44" fmla="*/ 3575 h 1085850"/>
              <a:gd name="connsiteX45" fmla="*/ 1644295 w 1838325"/>
              <a:gd name="connsiteY45" fmla="*/ 3575 h 1085850"/>
              <a:gd name="connsiteX46" fmla="*/ 1649057 w 1838325"/>
              <a:gd name="connsiteY46" fmla="*/ 6355 h 1085850"/>
              <a:gd name="connsiteX47" fmla="*/ 1651834 w 1838325"/>
              <a:gd name="connsiteY47" fmla="*/ 5163 h 1085850"/>
              <a:gd name="connsiteX48" fmla="*/ 1658183 w 1838325"/>
              <a:gd name="connsiteY48" fmla="*/ 5958 h 1085850"/>
              <a:gd name="connsiteX49" fmla="*/ 1661357 w 1838325"/>
              <a:gd name="connsiteY49" fmla="*/ 9135 h 1085850"/>
              <a:gd name="connsiteX50" fmla="*/ 1676832 w 1838325"/>
              <a:gd name="connsiteY50" fmla="*/ 28596 h 1085850"/>
              <a:gd name="connsiteX51" fmla="*/ 1694291 w 1838325"/>
              <a:gd name="connsiteY51" fmla="*/ 46866 h 1085850"/>
              <a:gd name="connsiteX52" fmla="*/ 1704607 w 1838325"/>
              <a:gd name="connsiteY52" fmla="*/ 55603 h 1085850"/>
              <a:gd name="connsiteX53" fmla="*/ 1715320 w 1838325"/>
              <a:gd name="connsiteY53" fmla="*/ 65930 h 1085850"/>
              <a:gd name="connsiteX54" fmla="*/ 1720875 w 1838325"/>
              <a:gd name="connsiteY54" fmla="*/ 65135 h 1085850"/>
              <a:gd name="connsiteX55" fmla="*/ 1729208 w 1838325"/>
              <a:gd name="connsiteY55" fmla="*/ 69901 h 1085850"/>
              <a:gd name="connsiteX56" fmla="*/ 1732382 w 1838325"/>
              <a:gd name="connsiteY56" fmla="*/ 75462 h 1085850"/>
              <a:gd name="connsiteX57" fmla="*/ 1732779 w 1838325"/>
              <a:gd name="connsiteY57" fmla="*/ 78639 h 1085850"/>
              <a:gd name="connsiteX58" fmla="*/ 1745476 w 1838325"/>
              <a:gd name="connsiteY58" fmla="*/ 195803 h 1085850"/>
              <a:gd name="connsiteX59" fmla="*/ 1768093 w 1838325"/>
              <a:gd name="connsiteY59" fmla="*/ 430130 h 1085850"/>
              <a:gd name="connsiteX60" fmla="*/ 1781187 w 1838325"/>
              <a:gd name="connsiteY60" fmla="*/ 547691 h 1085850"/>
              <a:gd name="connsiteX61" fmla="*/ 1810947 w 1838325"/>
              <a:gd name="connsiteY61" fmla="*/ 780827 h 1085850"/>
              <a:gd name="connsiteX62" fmla="*/ 1838325 w 1838325"/>
              <a:gd name="connsiteY62" fmla="*/ 1013963 h 1085850"/>
              <a:gd name="connsiteX63" fmla="*/ 1838325 w 1838325"/>
              <a:gd name="connsiteY63" fmla="*/ 1017141 h 1085850"/>
              <a:gd name="connsiteX64" fmla="*/ 1835547 w 1838325"/>
              <a:gd name="connsiteY64" fmla="*/ 1021509 h 1085850"/>
              <a:gd name="connsiteX65" fmla="*/ 1833167 w 1838325"/>
              <a:gd name="connsiteY65" fmla="*/ 1022701 h 1085850"/>
              <a:gd name="connsiteX66" fmla="*/ 1830786 w 1838325"/>
              <a:gd name="connsiteY66" fmla="*/ 1025481 h 1085850"/>
              <a:gd name="connsiteX67" fmla="*/ 1824834 w 1838325"/>
              <a:gd name="connsiteY67" fmla="*/ 1028261 h 1085850"/>
              <a:gd name="connsiteX68" fmla="*/ 1821263 w 1838325"/>
              <a:gd name="connsiteY68" fmla="*/ 1029056 h 1085850"/>
              <a:gd name="connsiteX69" fmla="*/ 1397889 w 1838325"/>
              <a:gd name="connsiteY69" fmla="*/ 1043354 h 1085850"/>
              <a:gd name="connsiteX70" fmla="*/ 974515 w 1838325"/>
              <a:gd name="connsiteY70" fmla="*/ 1057254 h 1085850"/>
              <a:gd name="connsiteX71" fmla="*/ 765010 w 1838325"/>
              <a:gd name="connsiteY71" fmla="*/ 1064403 h 1085850"/>
              <a:gd name="connsiteX72" fmla="*/ 555505 w 1838325"/>
              <a:gd name="connsiteY72" fmla="*/ 1071155 h 1085850"/>
              <a:gd name="connsiteX73" fmla="*/ 451943 w 1838325"/>
              <a:gd name="connsiteY73" fmla="*/ 1075921 h 1085850"/>
              <a:gd name="connsiteX74" fmla="*/ 296402 w 1838325"/>
              <a:gd name="connsiteY74" fmla="*/ 1082276 h 1085850"/>
              <a:gd name="connsiteX75" fmla="*/ 192840 w 1838325"/>
              <a:gd name="connsiteY75" fmla="*/ 1083070 h 1085850"/>
              <a:gd name="connsiteX76" fmla="*/ 141654 w 1838325"/>
              <a:gd name="connsiteY76" fmla="*/ 1080687 h 1085850"/>
              <a:gd name="connsiteX77" fmla="*/ 138480 w 1838325"/>
              <a:gd name="connsiteY77" fmla="*/ 1083864 h 1085850"/>
              <a:gd name="connsiteX78" fmla="*/ 129750 w 1838325"/>
              <a:gd name="connsiteY78" fmla="*/ 1085850 h 1085850"/>
              <a:gd name="connsiteX79" fmla="*/ 124989 w 1838325"/>
              <a:gd name="connsiteY79" fmla="*/ 1084659 h 1085850"/>
              <a:gd name="connsiteX80" fmla="*/ 107530 w 1838325"/>
              <a:gd name="connsiteY80" fmla="*/ 1073141 h 1085850"/>
              <a:gd name="connsiteX81" fmla="*/ 90468 w 1838325"/>
              <a:gd name="connsiteY81" fmla="*/ 1060432 h 1085850"/>
              <a:gd name="connsiteX82" fmla="*/ 74200 w 1838325"/>
              <a:gd name="connsiteY82" fmla="*/ 1050105 h 1085850"/>
              <a:gd name="connsiteX83" fmla="*/ 57535 w 1838325"/>
              <a:gd name="connsiteY83" fmla="*/ 1039382 h 1085850"/>
              <a:gd name="connsiteX84" fmla="*/ 55154 w 1838325"/>
              <a:gd name="connsiteY84" fmla="*/ 1039382 h 1085850"/>
              <a:gd name="connsiteX85" fmla="*/ 50392 w 1838325"/>
              <a:gd name="connsiteY85" fmla="*/ 1035410 h 1085850"/>
              <a:gd name="connsiteX86" fmla="*/ 49599 w 1838325"/>
              <a:gd name="connsiteY86" fmla="*/ 1033027 h 1085850"/>
              <a:gd name="connsiteX87" fmla="*/ 46821 w 1838325"/>
              <a:gd name="connsiteY87" fmla="*/ 1031041 h 1085850"/>
              <a:gd name="connsiteX88" fmla="*/ 43250 w 1838325"/>
              <a:gd name="connsiteY88" fmla="*/ 1025481 h 1085850"/>
              <a:gd name="connsiteX89" fmla="*/ 42853 w 1838325"/>
              <a:gd name="connsiteY89" fmla="*/ 1021509 h 1085850"/>
              <a:gd name="connsiteX90" fmla="*/ 32934 w 1838325"/>
              <a:gd name="connsiteY90" fmla="*/ 789962 h 1085850"/>
              <a:gd name="connsiteX91" fmla="*/ 21824 w 1838325"/>
              <a:gd name="connsiteY91" fmla="*/ 558415 h 1085850"/>
              <a:gd name="connsiteX92" fmla="*/ 14285 w 1838325"/>
              <a:gd name="connsiteY92" fmla="*/ 443237 h 1085850"/>
              <a:gd name="connsiteX93" fmla="*/ 3175 w 1838325"/>
              <a:gd name="connsiteY93" fmla="*/ 268881 h 1085850"/>
              <a:gd name="connsiteX94" fmla="*/ 0 w 1838325"/>
              <a:gd name="connsiteY94" fmla="*/ 152909 h 1085850"/>
              <a:gd name="connsiteX95" fmla="*/ 1587 w 1838325"/>
              <a:gd name="connsiteY95" fmla="*/ 95717 h 1085850"/>
              <a:gd name="connsiteX96" fmla="*/ 2778 w 1838325"/>
              <a:gd name="connsiteY96" fmla="*/ 91348 h 1085850"/>
              <a:gd name="connsiteX97" fmla="*/ 8730 w 1838325"/>
              <a:gd name="connsiteY97" fmla="*/ 86979 h 1085850"/>
              <a:gd name="connsiteX98" fmla="*/ 13094 w 1838325"/>
              <a:gd name="connsiteY98" fmla="*/ 86979 h 1085850"/>
              <a:gd name="connsiteX99" fmla="*/ 13491 w 1838325"/>
              <a:gd name="connsiteY99" fmla="*/ 86185 h 1085850"/>
              <a:gd name="connsiteX100" fmla="*/ 13888 w 1838325"/>
              <a:gd name="connsiteY100" fmla="*/ 86185 h 1085850"/>
              <a:gd name="connsiteX101" fmla="*/ 60709 w 1838325"/>
              <a:gd name="connsiteY101" fmla="*/ 75064 h 1085850"/>
              <a:gd name="connsiteX102" fmla="*/ 157922 w 1838325"/>
              <a:gd name="connsiteY102" fmla="*/ 59575 h 1085850"/>
              <a:gd name="connsiteX103" fmla="*/ 305925 w 1838325"/>
              <a:gd name="connsiteY103" fmla="*/ 47263 h 1085850"/>
              <a:gd name="connsiteX104" fmla="*/ 403138 w 1838325"/>
              <a:gd name="connsiteY104" fmla="*/ 40114 h 1085850"/>
              <a:gd name="connsiteX105" fmla="*/ 504716 w 1838325"/>
              <a:gd name="connsiteY105" fmla="*/ 31376 h 1085850"/>
              <a:gd name="connsiteX106" fmla="*/ 707079 w 1838325"/>
              <a:gd name="connsiteY106" fmla="*/ 17873 h 1085850"/>
              <a:gd name="connsiteX107" fmla="*/ 808657 w 1838325"/>
              <a:gd name="connsiteY107" fmla="*/ 12312 h 1085850"/>
              <a:gd name="connsiteX108" fmla="*/ 909838 w 1838325"/>
              <a:gd name="connsiteY108" fmla="*/ 7944 h 1085850"/>
              <a:gd name="connsiteX109" fmla="*/ 1112994 w 1838325"/>
              <a:gd name="connsiteY109" fmla="*/ 1986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325" h="1085850">
                <a:moveTo>
                  <a:pt x="1319609" y="28575"/>
                </a:moveTo>
                <a:lnTo>
                  <a:pt x="1118791" y="30560"/>
                </a:lnTo>
                <a:lnTo>
                  <a:pt x="917575" y="36116"/>
                </a:lnTo>
                <a:lnTo>
                  <a:pt x="817562" y="40481"/>
                </a:lnTo>
                <a:lnTo>
                  <a:pt x="717550" y="45641"/>
                </a:lnTo>
                <a:lnTo>
                  <a:pt x="519112" y="58341"/>
                </a:lnTo>
                <a:lnTo>
                  <a:pt x="420290" y="66675"/>
                </a:lnTo>
                <a:lnTo>
                  <a:pt x="319087" y="75406"/>
                </a:lnTo>
                <a:lnTo>
                  <a:pt x="217487" y="84931"/>
                </a:lnTo>
                <a:lnTo>
                  <a:pt x="168672" y="90885"/>
                </a:lnTo>
                <a:lnTo>
                  <a:pt x="94853" y="98822"/>
                </a:lnTo>
                <a:lnTo>
                  <a:pt x="45244" y="101997"/>
                </a:lnTo>
                <a:lnTo>
                  <a:pt x="20637" y="101997"/>
                </a:lnTo>
                <a:lnTo>
                  <a:pt x="28178" y="157163"/>
                </a:lnTo>
                <a:lnTo>
                  <a:pt x="37703" y="269081"/>
                </a:lnTo>
                <a:lnTo>
                  <a:pt x="44847" y="438150"/>
                </a:lnTo>
                <a:lnTo>
                  <a:pt x="49609" y="550069"/>
                </a:lnTo>
                <a:lnTo>
                  <a:pt x="60722" y="783035"/>
                </a:lnTo>
                <a:lnTo>
                  <a:pt x="70644" y="1016000"/>
                </a:lnTo>
                <a:lnTo>
                  <a:pt x="119459" y="1008856"/>
                </a:lnTo>
                <a:lnTo>
                  <a:pt x="217487" y="999331"/>
                </a:lnTo>
                <a:lnTo>
                  <a:pt x="365125" y="989806"/>
                </a:lnTo>
                <a:lnTo>
                  <a:pt x="463947" y="986235"/>
                </a:lnTo>
                <a:lnTo>
                  <a:pt x="668337" y="978694"/>
                </a:lnTo>
                <a:lnTo>
                  <a:pt x="872331" y="970360"/>
                </a:lnTo>
                <a:lnTo>
                  <a:pt x="1288653" y="954088"/>
                </a:lnTo>
                <a:lnTo>
                  <a:pt x="1704975" y="937816"/>
                </a:lnTo>
                <a:lnTo>
                  <a:pt x="1700609" y="911622"/>
                </a:lnTo>
                <a:lnTo>
                  <a:pt x="1695053" y="859631"/>
                </a:lnTo>
                <a:lnTo>
                  <a:pt x="1690291" y="781050"/>
                </a:lnTo>
                <a:lnTo>
                  <a:pt x="1687116" y="728663"/>
                </a:lnTo>
                <a:lnTo>
                  <a:pt x="1679178" y="611188"/>
                </a:lnTo>
                <a:lnTo>
                  <a:pt x="1670447" y="494110"/>
                </a:lnTo>
                <a:lnTo>
                  <a:pt x="1660525" y="378222"/>
                </a:lnTo>
                <a:lnTo>
                  <a:pt x="1639491" y="146844"/>
                </a:lnTo>
                <a:lnTo>
                  <a:pt x="1627584" y="30956"/>
                </a:lnTo>
                <a:lnTo>
                  <a:pt x="1625203" y="32147"/>
                </a:lnTo>
                <a:lnTo>
                  <a:pt x="1621631" y="32544"/>
                </a:lnTo>
                <a:lnTo>
                  <a:pt x="1520825" y="30163"/>
                </a:lnTo>
                <a:close/>
                <a:moveTo>
                  <a:pt x="1316150" y="0"/>
                </a:moveTo>
                <a:lnTo>
                  <a:pt x="1519306" y="1589"/>
                </a:lnTo>
                <a:lnTo>
                  <a:pt x="1621281" y="3575"/>
                </a:lnTo>
                <a:lnTo>
                  <a:pt x="1625646" y="3972"/>
                </a:lnTo>
                <a:lnTo>
                  <a:pt x="1628820" y="5958"/>
                </a:lnTo>
                <a:lnTo>
                  <a:pt x="1632788" y="3575"/>
                </a:lnTo>
                <a:lnTo>
                  <a:pt x="1644295" y="3575"/>
                </a:lnTo>
                <a:lnTo>
                  <a:pt x="1649057" y="6355"/>
                </a:lnTo>
                <a:lnTo>
                  <a:pt x="1651834" y="5163"/>
                </a:lnTo>
                <a:lnTo>
                  <a:pt x="1658183" y="5958"/>
                </a:lnTo>
                <a:lnTo>
                  <a:pt x="1661357" y="9135"/>
                </a:lnTo>
                <a:lnTo>
                  <a:pt x="1676832" y="28596"/>
                </a:lnTo>
                <a:lnTo>
                  <a:pt x="1694291" y="46866"/>
                </a:lnTo>
                <a:lnTo>
                  <a:pt x="1704607" y="55603"/>
                </a:lnTo>
                <a:lnTo>
                  <a:pt x="1715320" y="65930"/>
                </a:lnTo>
                <a:lnTo>
                  <a:pt x="1720875" y="65135"/>
                </a:lnTo>
                <a:lnTo>
                  <a:pt x="1729208" y="69901"/>
                </a:lnTo>
                <a:lnTo>
                  <a:pt x="1732382" y="75462"/>
                </a:lnTo>
                <a:lnTo>
                  <a:pt x="1732779" y="78639"/>
                </a:lnTo>
                <a:lnTo>
                  <a:pt x="1745476" y="195803"/>
                </a:lnTo>
                <a:lnTo>
                  <a:pt x="1768093" y="430130"/>
                </a:lnTo>
                <a:lnTo>
                  <a:pt x="1781187" y="547691"/>
                </a:lnTo>
                <a:lnTo>
                  <a:pt x="1810947" y="780827"/>
                </a:lnTo>
                <a:lnTo>
                  <a:pt x="1838325" y="1013963"/>
                </a:lnTo>
                <a:lnTo>
                  <a:pt x="1838325" y="1017141"/>
                </a:lnTo>
                <a:lnTo>
                  <a:pt x="1835547" y="1021509"/>
                </a:lnTo>
                <a:lnTo>
                  <a:pt x="1833167" y="1022701"/>
                </a:lnTo>
                <a:lnTo>
                  <a:pt x="1830786" y="1025481"/>
                </a:lnTo>
                <a:lnTo>
                  <a:pt x="1824834" y="1028261"/>
                </a:lnTo>
                <a:lnTo>
                  <a:pt x="1821263" y="1029056"/>
                </a:lnTo>
                <a:lnTo>
                  <a:pt x="1397889" y="1043354"/>
                </a:lnTo>
                <a:lnTo>
                  <a:pt x="974515" y="1057254"/>
                </a:lnTo>
                <a:lnTo>
                  <a:pt x="765010" y="1064403"/>
                </a:lnTo>
                <a:lnTo>
                  <a:pt x="555505" y="1071155"/>
                </a:lnTo>
                <a:lnTo>
                  <a:pt x="451943" y="1075921"/>
                </a:lnTo>
                <a:lnTo>
                  <a:pt x="296402" y="1082276"/>
                </a:lnTo>
                <a:lnTo>
                  <a:pt x="192840" y="1083070"/>
                </a:lnTo>
                <a:lnTo>
                  <a:pt x="141654" y="1080687"/>
                </a:lnTo>
                <a:lnTo>
                  <a:pt x="138480" y="1083864"/>
                </a:lnTo>
                <a:lnTo>
                  <a:pt x="129750" y="1085850"/>
                </a:lnTo>
                <a:lnTo>
                  <a:pt x="124989" y="1084659"/>
                </a:lnTo>
                <a:lnTo>
                  <a:pt x="107530" y="1073141"/>
                </a:lnTo>
                <a:lnTo>
                  <a:pt x="90468" y="1060432"/>
                </a:lnTo>
                <a:lnTo>
                  <a:pt x="74200" y="1050105"/>
                </a:lnTo>
                <a:lnTo>
                  <a:pt x="57535" y="1039382"/>
                </a:lnTo>
                <a:lnTo>
                  <a:pt x="55154" y="1039382"/>
                </a:lnTo>
                <a:lnTo>
                  <a:pt x="50392" y="1035410"/>
                </a:lnTo>
                <a:lnTo>
                  <a:pt x="49599" y="1033027"/>
                </a:lnTo>
                <a:lnTo>
                  <a:pt x="46821" y="1031041"/>
                </a:lnTo>
                <a:lnTo>
                  <a:pt x="43250" y="1025481"/>
                </a:lnTo>
                <a:lnTo>
                  <a:pt x="42853" y="1021509"/>
                </a:lnTo>
                <a:lnTo>
                  <a:pt x="32934" y="789962"/>
                </a:lnTo>
                <a:lnTo>
                  <a:pt x="21824" y="558415"/>
                </a:lnTo>
                <a:lnTo>
                  <a:pt x="14285" y="443237"/>
                </a:lnTo>
                <a:lnTo>
                  <a:pt x="3175" y="268881"/>
                </a:lnTo>
                <a:lnTo>
                  <a:pt x="0" y="152909"/>
                </a:lnTo>
                <a:lnTo>
                  <a:pt x="1587" y="95717"/>
                </a:lnTo>
                <a:lnTo>
                  <a:pt x="2778" y="91348"/>
                </a:lnTo>
                <a:lnTo>
                  <a:pt x="8730" y="86979"/>
                </a:lnTo>
                <a:lnTo>
                  <a:pt x="13094" y="86979"/>
                </a:lnTo>
                <a:lnTo>
                  <a:pt x="13491" y="86185"/>
                </a:lnTo>
                <a:lnTo>
                  <a:pt x="13888" y="86185"/>
                </a:lnTo>
                <a:lnTo>
                  <a:pt x="60709" y="75064"/>
                </a:lnTo>
                <a:lnTo>
                  <a:pt x="157922" y="59575"/>
                </a:lnTo>
                <a:lnTo>
                  <a:pt x="305925" y="47263"/>
                </a:lnTo>
                <a:lnTo>
                  <a:pt x="403138" y="40114"/>
                </a:lnTo>
                <a:lnTo>
                  <a:pt x="504716" y="31376"/>
                </a:lnTo>
                <a:lnTo>
                  <a:pt x="707079" y="17873"/>
                </a:lnTo>
                <a:lnTo>
                  <a:pt x="808657" y="12312"/>
                </a:lnTo>
                <a:lnTo>
                  <a:pt x="909838" y="7944"/>
                </a:lnTo>
                <a:lnTo>
                  <a:pt x="1112994" y="1986"/>
                </a:lnTo>
                <a:close/>
              </a:path>
            </a:pathLst>
          </a:custGeom>
          <a:solidFill>
            <a:srgbClr val="5D73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Freeform 204">
            <a:extLst>
              <a:ext uri="{FF2B5EF4-FFF2-40B4-BE49-F238E27FC236}">
                <a16:creationId xmlns:a16="http://schemas.microsoft.com/office/drawing/2014/main" id="{813E6FA7-8901-480F-8038-A44CED765EC9}"/>
              </a:ext>
            </a:extLst>
          </p:cNvPr>
          <p:cNvSpPr>
            <a:spLocks/>
          </p:cNvSpPr>
          <p:nvPr/>
        </p:nvSpPr>
        <p:spPr bwMode="auto">
          <a:xfrm>
            <a:off x="8433813" y="3340211"/>
            <a:ext cx="1875882" cy="940734"/>
          </a:xfrm>
          <a:custGeom>
            <a:avLst/>
            <a:gdLst>
              <a:gd name="T0" fmla="*/ 4081 w 4107"/>
              <a:gd name="T1" fmla="*/ 660 h 1856"/>
              <a:gd name="T2" fmla="*/ 4022 w 4107"/>
              <a:gd name="T3" fmla="*/ 213 h 1856"/>
              <a:gd name="T4" fmla="*/ 3976 w 4107"/>
              <a:gd name="T5" fmla="*/ 73 h 1856"/>
              <a:gd name="T6" fmla="*/ 3939 w 4107"/>
              <a:gd name="T7" fmla="*/ 36 h 1856"/>
              <a:gd name="T8" fmla="*/ 3914 w 4107"/>
              <a:gd name="T9" fmla="*/ 23 h 1856"/>
              <a:gd name="T10" fmla="*/ 3875 w 4107"/>
              <a:gd name="T11" fmla="*/ 3 h 1856"/>
              <a:gd name="T12" fmla="*/ 3840 w 4107"/>
              <a:gd name="T13" fmla="*/ 8 h 1856"/>
              <a:gd name="T14" fmla="*/ 3839 w 4107"/>
              <a:gd name="T15" fmla="*/ 8 h 1856"/>
              <a:gd name="T16" fmla="*/ 3813 w 4107"/>
              <a:gd name="T17" fmla="*/ 0 h 1856"/>
              <a:gd name="T18" fmla="*/ 1934 w 4107"/>
              <a:gd name="T19" fmla="*/ 36 h 1856"/>
              <a:gd name="T20" fmla="*/ 758 w 4107"/>
              <a:gd name="T21" fmla="*/ 65 h 1856"/>
              <a:gd name="T22" fmla="*/ 54 w 4107"/>
              <a:gd name="T23" fmla="*/ 113 h 1856"/>
              <a:gd name="T24" fmla="*/ 31 w 4107"/>
              <a:gd name="T25" fmla="*/ 130 h 1856"/>
              <a:gd name="T26" fmla="*/ 42 w 4107"/>
              <a:gd name="T27" fmla="*/ 162 h 1856"/>
              <a:gd name="T28" fmla="*/ 289 w 4107"/>
              <a:gd name="T29" fmla="*/ 168 h 1856"/>
              <a:gd name="T30" fmla="*/ 1464 w 4107"/>
              <a:gd name="T31" fmla="*/ 136 h 1856"/>
              <a:gd name="T32" fmla="*/ 2869 w 4107"/>
              <a:gd name="T33" fmla="*/ 98 h 1856"/>
              <a:gd name="T34" fmla="*/ 3828 w 4107"/>
              <a:gd name="T35" fmla="*/ 268 h 1856"/>
              <a:gd name="T36" fmla="*/ 3873 w 4107"/>
              <a:gd name="T37" fmla="*/ 1195 h 1856"/>
              <a:gd name="T38" fmla="*/ 3403 w 4107"/>
              <a:gd name="T39" fmla="*/ 1585 h 1856"/>
              <a:gd name="T40" fmla="*/ 1989 w 4107"/>
              <a:gd name="T41" fmla="*/ 1608 h 1856"/>
              <a:gd name="T42" fmla="*/ 1043 w 4107"/>
              <a:gd name="T43" fmla="*/ 1607 h 1856"/>
              <a:gd name="T44" fmla="*/ 466 w 4107"/>
              <a:gd name="T45" fmla="*/ 1592 h 1856"/>
              <a:gd name="T46" fmla="*/ 123 w 4107"/>
              <a:gd name="T47" fmla="*/ 1603 h 1856"/>
              <a:gd name="T48" fmla="*/ 125 w 4107"/>
              <a:gd name="T49" fmla="*/ 1599 h 1856"/>
              <a:gd name="T50" fmla="*/ 125 w 4107"/>
              <a:gd name="T51" fmla="*/ 1568 h 1856"/>
              <a:gd name="T52" fmla="*/ 119 w 4107"/>
              <a:gd name="T53" fmla="*/ 1388 h 1856"/>
              <a:gd name="T54" fmla="*/ 94 w 4107"/>
              <a:gd name="T55" fmla="*/ 871 h 1856"/>
              <a:gd name="T56" fmla="*/ 80 w 4107"/>
              <a:gd name="T57" fmla="*/ 529 h 1856"/>
              <a:gd name="T58" fmla="*/ 74 w 4107"/>
              <a:gd name="T59" fmla="*/ 308 h 1856"/>
              <a:gd name="T60" fmla="*/ 46 w 4107"/>
              <a:gd name="T61" fmla="*/ 181 h 1856"/>
              <a:gd name="T62" fmla="*/ 24 w 4107"/>
              <a:gd name="T63" fmla="*/ 174 h 1856"/>
              <a:gd name="T64" fmla="*/ 9 w 4107"/>
              <a:gd name="T65" fmla="*/ 220 h 1856"/>
              <a:gd name="T66" fmla="*/ 2 w 4107"/>
              <a:gd name="T67" fmla="*/ 426 h 1856"/>
              <a:gd name="T68" fmla="*/ 10 w 4107"/>
              <a:gd name="T69" fmla="*/ 688 h 1856"/>
              <a:gd name="T70" fmla="*/ 18 w 4107"/>
              <a:gd name="T71" fmla="*/ 1052 h 1856"/>
              <a:gd name="T72" fmla="*/ 31 w 4107"/>
              <a:gd name="T73" fmla="*/ 1509 h 1856"/>
              <a:gd name="T74" fmla="*/ 41 w 4107"/>
              <a:gd name="T75" fmla="*/ 1614 h 1856"/>
              <a:gd name="T76" fmla="*/ 71 w 4107"/>
              <a:gd name="T77" fmla="*/ 1637 h 1856"/>
              <a:gd name="T78" fmla="*/ 72 w 4107"/>
              <a:gd name="T79" fmla="*/ 1643 h 1856"/>
              <a:gd name="T80" fmla="*/ 62 w 4107"/>
              <a:gd name="T81" fmla="*/ 1663 h 1856"/>
              <a:gd name="T82" fmla="*/ 72 w 4107"/>
              <a:gd name="T83" fmla="*/ 1694 h 1856"/>
              <a:gd name="T84" fmla="*/ 120 w 4107"/>
              <a:gd name="T85" fmla="*/ 1765 h 1856"/>
              <a:gd name="T86" fmla="*/ 206 w 4107"/>
              <a:gd name="T87" fmla="*/ 1822 h 1856"/>
              <a:gd name="T88" fmla="*/ 381 w 4107"/>
              <a:gd name="T89" fmla="*/ 1856 h 1856"/>
              <a:gd name="T90" fmla="*/ 610 w 4107"/>
              <a:gd name="T91" fmla="*/ 1844 h 1856"/>
              <a:gd name="T92" fmla="*/ 729 w 4107"/>
              <a:gd name="T93" fmla="*/ 1833 h 1856"/>
              <a:gd name="T94" fmla="*/ 794 w 4107"/>
              <a:gd name="T95" fmla="*/ 1833 h 1856"/>
              <a:gd name="T96" fmla="*/ 831 w 4107"/>
              <a:gd name="T97" fmla="*/ 1837 h 1856"/>
              <a:gd name="T98" fmla="*/ 867 w 4107"/>
              <a:gd name="T99" fmla="*/ 1822 h 1856"/>
              <a:gd name="T100" fmla="*/ 1221 w 4107"/>
              <a:gd name="T101" fmla="*/ 1805 h 1856"/>
              <a:gd name="T102" fmla="*/ 1812 w 4107"/>
              <a:gd name="T103" fmla="*/ 1805 h 1856"/>
              <a:gd name="T104" fmla="*/ 2658 w 4107"/>
              <a:gd name="T105" fmla="*/ 1831 h 1856"/>
              <a:gd name="T106" fmla="*/ 3075 w 4107"/>
              <a:gd name="T107" fmla="*/ 1834 h 1856"/>
              <a:gd name="T108" fmla="*/ 3481 w 4107"/>
              <a:gd name="T109" fmla="*/ 1820 h 1856"/>
              <a:gd name="T110" fmla="*/ 3770 w 4107"/>
              <a:gd name="T111" fmla="*/ 1794 h 1856"/>
              <a:gd name="T112" fmla="*/ 3939 w 4107"/>
              <a:gd name="T113" fmla="*/ 1776 h 1856"/>
              <a:gd name="T114" fmla="*/ 4035 w 4107"/>
              <a:gd name="T115" fmla="*/ 1748 h 1856"/>
              <a:gd name="T116" fmla="*/ 4071 w 4107"/>
              <a:gd name="T117" fmla="*/ 1719 h 1856"/>
              <a:gd name="T118" fmla="*/ 4076 w 4107"/>
              <a:gd name="T119" fmla="*/ 1664 h 1856"/>
              <a:gd name="T120" fmla="*/ 4086 w 4107"/>
              <a:gd name="T121" fmla="*/ 1554 h 1856"/>
              <a:gd name="T122" fmla="*/ 4107 w 4107"/>
              <a:gd name="T123" fmla="*/ 1157 h 1856"/>
              <a:gd name="T124" fmla="*/ 4092 w 4107"/>
              <a:gd name="T125" fmla="*/ 858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7" h="1856">
                <a:moveTo>
                  <a:pt x="4092" y="858"/>
                </a:moveTo>
                <a:lnTo>
                  <a:pt x="4081" y="660"/>
                </a:lnTo>
                <a:lnTo>
                  <a:pt x="4051" y="359"/>
                </a:lnTo>
                <a:lnTo>
                  <a:pt x="4022" y="213"/>
                </a:lnTo>
                <a:lnTo>
                  <a:pt x="3993" y="118"/>
                </a:lnTo>
                <a:lnTo>
                  <a:pt x="3976" y="73"/>
                </a:lnTo>
                <a:lnTo>
                  <a:pt x="3967" y="54"/>
                </a:lnTo>
                <a:lnTo>
                  <a:pt x="3939" y="36"/>
                </a:lnTo>
                <a:lnTo>
                  <a:pt x="3923" y="34"/>
                </a:lnTo>
                <a:lnTo>
                  <a:pt x="3914" y="23"/>
                </a:lnTo>
                <a:lnTo>
                  <a:pt x="3895" y="9"/>
                </a:lnTo>
                <a:lnTo>
                  <a:pt x="3875" y="3"/>
                </a:lnTo>
                <a:lnTo>
                  <a:pt x="3852" y="4"/>
                </a:lnTo>
                <a:lnTo>
                  <a:pt x="3840" y="8"/>
                </a:lnTo>
                <a:lnTo>
                  <a:pt x="3839" y="8"/>
                </a:lnTo>
                <a:lnTo>
                  <a:pt x="3839" y="8"/>
                </a:lnTo>
                <a:lnTo>
                  <a:pt x="3828" y="1"/>
                </a:lnTo>
                <a:lnTo>
                  <a:pt x="3813" y="0"/>
                </a:lnTo>
                <a:lnTo>
                  <a:pt x="2873" y="14"/>
                </a:lnTo>
                <a:lnTo>
                  <a:pt x="1934" y="36"/>
                </a:lnTo>
                <a:lnTo>
                  <a:pt x="1464" y="47"/>
                </a:lnTo>
                <a:lnTo>
                  <a:pt x="758" y="65"/>
                </a:lnTo>
                <a:lnTo>
                  <a:pt x="289" y="91"/>
                </a:lnTo>
                <a:lnTo>
                  <a:pt x="54" y="113"/>
                </a:lnTo>
                <a:lnTo>
                  <a:pt x="44" y="115"/>
                </a:lnTo>
                <a:lnTo>
                  <a:pt x="31" y="130"/>
                </a:lnTo>
                <a:lnTo>
                  <a:pt x="31" y="148"/>
                </a:lnTo>
                <a:lnTo>
                  <a:pt x="42" y="162"/>
                </a:lnTo>
                <a:lnTo>
                  <a:pt x="54" y="165"/>
                </a:lnTo>
                <a:lnTo>
                  <a:pt x="289" y="168"/>
                </a:lnTo>
                <a:lnTo>
                  <a:pt x="759" y="162"/>
                </a:lnTo>
                <a:lnTo>
                  <a:pt x="1464" y="136"/>
                </a:lnTo>
                <a:lnTo>
                  <a:pt x="1934" y="121"/>
                </a:lnTo>
                <a:lnTo>
                  <a:pt x="2869" y="98"/>
                </a:lnTo>
                <a:lnTo>
                  <a:pt x="3806" y="83"/>
                </a:lnTo>
                <a:lnTo>
                  <a:pt x="3828" y="268"/>
                </a:lnTo>
                <a:lnTo>
                  <a:pt x="3856" y="639"/>
                </a:lnTo>
                <a:lnTo>
                  <a:pt x="3873" y="1195"/>
                </a:lnTo>
                <a:lnTo>
                  <a:pt x="3874" y="1568"/>
                </a:lnTo>
                <a:lnTo>
                  <a:pt x="3403" y="1585"/>
                </a:lnTo>
                <a:lnTo>
                  <a:pt x="2461" y="1605"/>
                </a:lnTo>
                <a:lnTo>
                  <a:pt x="1989" y="1608"/>
                </a:lnTo>
                <a:lnTo>
                  <a:pt x="1516" y="1611"/>
                </a:lnTo>
                <a:lnTo>
                  <a:pt x="1043" y="1607"/>
                </a:lnTo>
                <a:lnTo>
                  <a:pt x="815" y="1602"/>
                </a:lnTo>
                <a:lnTo>
                  <a:pt x="466" y="1592"/>
                </a:lnTo>
                <a:lnTo>
                  <a:pt x="236" y="1596"/>
                </a:lnTo>
                <a:lnTo>
                  <a:pt x="123" y="1603"/>
                </a:lnTo>
                <a:lnTo>
                  <a:pt x="124" y="1602"/>
                </a:lnTo>
                <a:lnTo>
                  <a:pt x="125" y="1599"/>
                </a:lnTo>
                <a:lnTo>
                  <a:pt x="131" y="1589"/>
                </a:lnTo>
                <a:lnTo>
                  <a:pt x="125" y="1568"/>
                </a:lnTo>
                <a:lnTo>
                  <a:pt x="119" y="1561"/>
                </a:lnTo>
                <a:lnTo>
                  <a:pt x="119" y="1388"/>
                </a:lnTo>
                <a:lnTo>
                  <a:pt x="102" y="1043"/>
                </a:lnTo>
                <a:lnTo>
                  <a:pt x="94" y="871"/>
                </a:lnTo>
                <a:lnTo>
                  <a:pt x="88" y="700"/>
                </a:lnTo>
                <a:lnTo>
                  <a:pt x="80" y="529"/>
                </a:lnTo>
                <a:lnTo>
                  <a:pt x="79" y="442"/>
                </a:lnTo>
                <a:lnTo>
                  <a:pt x="74" y="308"/>
                </a:lnTo>
                <a:lnTo>
                  <a:pt x="59" y="222"/>
                </a:lnTo>
                <a:lnTo>
                  <a:pt x="46" y="181"/>
                </a:lnTo>
                <a:lnTo>
                  <a:pt x="41" y="174"/>
                </a:lnTo>
                <a:lnTo>
                  <a:pt x="24" y="174"/>
                </a:lnTo>
                <a:lnTo>
                  <a:pt x="19" y="181"/>
                </a:lnTo>
                <a:lnTo>
                  <a:pt x="9" y="220"/>
                </a:lnTo>
                <a:lnTo>
                  <a:pt x="0" y="301"/>
                </a:lnTo>
                <a:lnTo>
                  <a:pt x="2" y="426"/>
                </a:lnTo>
                <a:lnTo>
                  <a:pt x="6" y="507"/>
                </a:lnTo>
                <a:lnTo>
                  <a:pt x="10" y="688"/>
                </a:lnTo>
                <a:lnTo>
                  <a:pt x="15" y="871"/>
                </a:lnTo>
                <a:lnTo>
                  <a:pt x="18" y="1052"/>
                </a:lnTo>
                <a:lnTo>
                  <a:pt x="23" y="1326"/>
                </a:lnTo>
                <a:lnTo>
                  <a:pt x="31" y="1509"/>
                </a:lnTo>
                <a:lnTo>
                  <a:pt x="39" y="1599"/>
                </a:lnTo>
                <a:lnTo>
                  <a:pt x="41" y="1614"/>
                </a:lnTo>
                <a:lnTo>
                  <a:pt x="59" y="1633"/>
                </a:lnTo>
                <a:lnTo>
                  <a:pt x="71" y="1637"/>
                </a:lnTo>
                <a:lnTo>
                  <a:pt x="71" y="1641"/>
                </a:lnTo>
                <a:lnTo>
                  <a:pt x="72" y="1643"/>
                </a:lnTo>
                <a:lnTo>
                  <a:pt x="66" y="1649"/>
                </a:lnTo>
                <a:lnTo>
                  <a:pt x="62" y="1663"/>
                </a:lnTo>
                <a:lnTo>
                  <a:pt x="65" y="1672"/>
                </a:lnTo>
                <a:lnTo>
                  <a:pt x="72" y="1694"/>
                </a:lnTo>
                <a:lnTo>
                  <a:pt x="93" y="1733"/>
                </a:lnTo>
                <a:lnTo>
                  <a:pt x="120" y="1765"/>
                </a:lnTo>
                <a:lnTo>
                  <a:pt x="151" y="1791"/>
                </a:lnTo>
                <a:lnTo>
                  <a:pt x="206" y="1822"/>
                </a:lnTo>
                <a:lnTo>
                  <a:pt x="289" y="1846"/>
                </a:lnTo>
                <a:lnTo>
                  <a:pt x="381" y="1856"/>
                </a:lnTo>
                <a:lnTo>
                  <a:pt x="475" y="1856"/>
                </a:lnTo>
                <a:lnTo>
                  <a:pt x="610" y="1844"/>
                </a:lnTo>
                <a:lnTo>
                  <a:pt x="687" y="1837"/>
                </a:lnTo>
                <a:lnTo>
                  <a:pt x="729" y="1833"/>
                </a:lnTo>
                <a:lnTo>
                  <a:pt x="772" y="1829"/>
                </a:lnTo>
                <a:lnTo>
                  <a:pt x="794" y="1833"/>
                </a:lnTo>
                <a:lnTo>
                  <a:pt x="815" y="1835"/>
                </a:lnTo>
                <a:lnTo>
                  <a:pt x="831" y="1837"/>
                </a:lnTo>
                <a:lnTo>
                  <a:pt x="856" y="1830"/>
                </a:lnTo>
                <a:lnTo>
                  <a:pt x="867" y="1822"/>
                </a:lnTo>
                <a:lnTo>
                  <a:pt x="985" y="1815"/>
                </a:lnTo>
                <a:lnTo>
                  <a:pt x="1221" y="1805"/>
                </a:lnTo>
                <a:lnTo>
                  <a:pt x="1576" y="1802"/>
                </a:lnTo>
                <a:lnTo>
                  <a:pt x="1812" y="1805"/>
                </a:lnTo>
                <a:lnTo>
                  <a:pt x="2094" y="1813"/>
                </a:lnTo>
                <a:lnTo>
                  <a:pt x="2658" y="1831"/>
                </a:lnTo>
                <a:lnTo>
                  <a:pt x="2941" y="1834"/>
                </a:lnTo>
                <a:lnTo>
                  <a:pt x="3075" y="1834"/>
                </a:lnTo>
                <a:lnTo>
                  <a:pt x="3345" y="1826"/>
                </a:lnTo>
                <a:lnTo>
                  <a:pt x="3481" y="1820"/>
                </a:lnTo>
                <a:lnTo>
                  <a:pt x="3626" y="1809"/>
                </a:lnTo>
                <a:lnTo>
                  <a:pt x="3770" y="1794"/>
                </a:lnTo>
                <a:lnTo>
                  <a:pt x="3836" y="1789"/>
                </a:lnTo>
                <a:lnTo>
                  <a:pt x="3939" y="1776"/>
                </a:lnTo>
                <a:lnTo>
                  <a:pt x="4003" y="1760"/>
                </a:lnTo>
                <a:lnTo>
                  <a:pt x="4035" y="1748"/>
                </a:lnTo>
                <a:lnTo>
                  <a:pt x="4050" y="1741"/>
                </a:lnTo>
                <a:lnTo>
                  <a:pt x="4071" y="1719"/>
                </a:lnTo>
                <a:lnTo>
                  <a:pt x="4080" y="1691"/>
                </a:lnTo>
                <a:lnTo>
                  <a:pt x="4076" y="1664"/>
                </a:lnTo>
                <a:lnTo>
                  <a:pt x="4070" y="1653"/>
                </a:lnTo>
                <a:lnTo>
                  <a:pt x="4086" y="1554"/>
                </a:lnTo>
                <a:lnTo>
                  <a:pt x="4105" y="1356"/>
                </a:lnTo>
                <a:lnTo>
                  <a:pt x="4107" y="1157"/>
                </a:lnTo>
                <a:lnTo>
                  <a:pt x="4099" y="958"/>
                </a:lnTo>
                <a:lnTo>
                  <a:pt x="4092" y="858"/>
                </a:lnTo>
              </a:path>
            </a:pathLst>
          </a:custGeom>
          <a:solidFill>
            <a:srgbClr val="FEC6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Freeform 228">
            <a:extLst>
              <a:ext uri="{FF2B5EF4-FFF2-40B4-BE49-F238E27FC236}">
                <a16:creationId xmlns:a16="http://schemas.microsoft.com/office/drawing/2014/main" id="{803F57B9-6F2A-473C-86A6-9BF22D4F7020}"/>
              </a:ext>
            </a:extLst>
          </p:cNvPr>
          <p:cNvSpPr>
            <a:spLocks/>
          </p:cNvSpPr>
          <p:nvPr/>
        </p:nvSpPr>
        <p:spPr bwMode="auto">
          <a:xfrm>
            <a:off x="1634419" y="3281186"/>
            <a:ext cx="1470521" cy="701646"/>
          </a:xfrm>
          <a:custGeom>
            <a:avLst/>
            <a:gdLst>
              <a:gd name="T0" fmla="*/ 3692 w 3861"/>
              <a:gd name="T1" fmla="*/ 26 h 2000"/>
              <a:gd name="T2" fmla="*/ 3667 w 3861"/>
              <a:gd name="T3" fmla="*/ 17 h 2000"/>
              <a:gd name="T4" fmla="*/ 3545 w 3861"/>
              <a:gd name="T5" fmla="*/ 4 h 2000"/>
              <a:gd name="T6" fmla="*/ 3003 w 3861"/>
              <a:gd name="T7" fmla="*/ 10 h 2000"/>
              <a:gd name="T8" fmla="*/ 2357 w 3861"/>
              <a:gd name="T9" fmla="*/ 18 h 2000"/>
              <a:gd name="T10" fmla="*/ 1495 w 3861"/>
              <a:gd name="T11" fmla="*/ 23 h 2000"/>
              <a:gd name="T12" fmla="*/ 200 w 3861"/>
              <a:gd name="T13" fmla="*/ 47 h 2000"/>
              <a:gd name="T14" fmla="*/ 178 w 3861"/>
              <a:gd name="T15" fmla="*/ 60 h 2000"/>
              <a:gd name="T16" fmla="*/ 170 w 3861"/>
              <a:gd name="T17" fmla="*/ 72 h 2000"/>
              <a:gd name="T18" fmla="*/ 158 w 3861"/>
              <a:gd name="T19" fmla="*/ 97 h 2000"/>
              <a:gd name="T20" fmla="*/ 79 w 3861"/>
              <a:gd name="T21" fmla="*/ 889 h 2000"/>
              <a:gd name="T22" fmla="*/ 21 w 3861"/>
              <a:gd name="T23" fmla="*/ 1484 h 2000"/>
              <a:gd name="T24" fmla="*/ 11 w 3861"/>
              <a:gd name="T25" fmla="*/ 1694 h 2000"/>
              <a:gd name="T26" fmla="*/ 46 w 3861"/>
              <a:gd name="T27" fmla="*/ 1711 h 2000"/>
              <a:gd name="T28" fmla="*/ 65 w 3861"/>
              <a:gd name="T29" fmla="*/ 1690 h 2000"/>
              <a:gd name="T30" fmla="*/ 135 w 3861"/>
              <a:gd name="T31" fmla="*/ 1106 h 2000"/>
              <a:gd name="T32" fmla="*/ 201 w 3861"/>
              <a:gd name="T33" fmla="*/ 505 h 2000"/>
              <a:gd name="T34" fmla="*/ 661 w 3861"/>
              <a:gd name="T35" fmla="*/ 105 h 2000"/>
              <a:gd name="T36" fmla="*/ 1926 w 3861"/>
              <a:gd name="T37" fmla="*/ 102 h 2000"/>
              <a:gd name="T38" fmla="*/ 2767 w 3861"/>
              <a:gd name="T39" fmla="*/ 97 h 2000"/>
              <a:gd name="T40" fmla="*/ 3198 w 3861"/>
              <a:gd name="T41" fmla="*/ 95 h 2000"/>
              <a:gd name="T42" fmla="*/ 3498 w 3861"/>
              <a:gd name="T43" fmla="*/ 97 h 2000"/>
              <a:gd name="T44" fmla="*/ 3594 w 3861"/>
              <a:gd name="T45" fmla="*/ 100 h 2000"/>
              <a:gd name="T46" fmla="*/ 3590 w 3861"/>
              <a:gd name="T47" fmla="*/ 212 h 2000"/>
              <a:gd name="T48" fmla="*/ 3593 w 3861"/>
              <a:gd name="T49" fmla="*/ 527 h 2000"/>
              <a:gd name="T50" fmla="*/ 3559 w 3861"/>
              <a:gd name="T51" fmla="*/ 848 h 2000"/>
              <a:gd name="T52" fmla="*/ 3510 w 3861"/>
              <a:gd name="T53" fmla="*/ 1137 h 2000"/>
              <a:gd name="T54" fmla="*/ 3392 w 3861"/>
              <a:gd name="T55" fmla="*/ 1682 h 2000"/>
              <a:gd name="T56" fmla="*/ 2136 w 3861"/>
              <a:gd name="T57" fmla="*/ 1724 h 2000"/>
              <a:gd name="T58" fmla="*/ 1301 w 3861"/>
              <a:gd name="T59" fmla="*/ 1728 h 2000"/>
              <a:gd name="T60" fmla="*/ 673 w 3861"/>
              <a:gd name="T61" fmla="*/ 1716 h 2000"/>
              <a:gd name="T62" fmla="*/ 139 w 3861"/>
              <a:gd name="T63" fmla="*/ 1708 h 2000"/>
              <a:gd name="T64" fmla="*/ 26 w 3861"/>
              <a:gd name="T65" fmla="*/ 1715 h 2000"/>
              <a:gd name="T66" fmla="*/ 14 w 3861"/>
              <a:gd name="T67" fmla="*/ 1730 h 2000"/>
              <a:gd name="T68" fmla="*/ 0 w 3861"/>
              <a:gd name="T69" fmla="*/ 1756 h 2000"/>
              <a:gd name="T70" fmla="*/ 11 w 3861"/>
              <a:gd name="T71" fmla="*/ 1774 h 2000"/>
              <a:gd name="T72" fmla="*/ 106 w 3861"/>
              <a:gd name="T73" fmla="*/ 1859 h 2000"/>
              <a:gd name="T74" fmla="*/ 125 w 3861"/>
              <a:gd name="T75" fmla="*/ 1879 h 2000"/>
              <a:gd name="T76" fmla="*/ 136 w 3861"/>
              <a:gd name="T77" fmla="*/ 1883 h 2000"/>
              <a:gd name="T78" fmla="*/ 140 w 3861"/>
              <a:gd name="T79" fmla="*/ 1884 h 2000"/>
              <a:gd name="T80" fmla="*/ 187 w 3861"/>
              <a:gd name="T81" fmla="*/ 1923 h 2000"/>
              <a:gd name="T82" fmla="*/ 233 w 3861"/>
              <a:gd name="T83" fmla="*/ 1965 h 2000"/>
              <a:gd name="T84" fmla="*/ 252 w 3861"/>
              <a:gd name="T85" fmla="*/ 1986 h 2000"/>
              <a:gd name="T86" fmla="*/ 388 w 3861"/>
              <a:gd name="T87" fmla="*/ 2000 h 2000"/>
              <a:gd name="T88" fmla="*/ 618 w 3861"/>
              <a:gd name="T89" fmla="*/ 1988 h 2000"/>
              <a:gd name="T90" fmla="*/ 1021 w 3861"/>
              <a:gd name="T91" fmla="*/ 1969 h 2000"/>
              <a:gd name="T92" fmla="*/ 1627 w 3861"/>
              <a:gd name="T93" fmla="*/ 1949 h 2000"/>
              <a:gd name="T94" fmla="*/ 2031 w 3861"/>
              <a:gd name="T95" fmla="*/ 1945 h 2000"/>
              <a:gd name="T96" fmla="*/ 3040 w 3861"/>
              <a:gd name="T97" fmla="*/ 1971 h 2000"/>
              <a:gd name="T98" fmla="*/ 3457 w 3861"/>
              <a:gd name="T99" fmla="*/ 1992 h 2000"/>
              <a:gd name="T100" fmla="*/ 3496 w 3861"/>
              <a:gd name="T101" fmla="*/ 1969 h 2000"/>
              <a:gd name="T102" fmla="*/ 3507 w 3861"/>
              <a:gd name="T103" fmla="*/ 1938 h 2000"/>
              <a:gd name="T104" fmla="*/ 3549 w 3861"/>
              <a:gd name="T105" fmla="*/ 1848 h 2000"/>
              <a:gd name="T106" fmla="*/ 3596 w 3861"/>
              <a:gd name="T107" fmla="*/ 1669 h 2000"/>
              <a:gd name="T108" fmla="*/ 3693 w 3861"/>
              <a:gd name="T109" fmla="*/ 1230 h 2000"/>
              <a:gd name="T110" fmla="*/ 3785 w 3861"/>
              <a:gd name="T111" fmla="*/ 798 h 2000"/>
              <a:gd name="T112" fmla="*/ 3855 w 3861"/>
              <a:gd name="T113" fmla="*/ 447 h 2000"/>
              <a:gd name="T114" fmla="*/ 3861 w 3861"/>
              <a:gd name="T115" fmla="*/ 325 h 2000"/>
              <a:gd name="T116" fmla="*/ 3821 w 3861"/>
              <a:gd name="T117" fmla="*/ 162 h 2000"/>
              <a:gd name="T118" fmla="*/ 3765 w 3861"/>
              <a:gd name="T119" fmla="*/ 83 h 2000"/>
              <a:gd name="T120" fmla="*/ 3707 w 3861"/>
              <a:gd name="T121" fmla="*/ 35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1" h="2000">
                <a:moveTo>
                  <a:pt x="3707" y="35"/>
                </a:moveTo>
                <a:lnTo>
                  <a:pt x="3692" y="26"/>
                </a:lnTo>
                <a:lnTo>
                  <a:pt x="3677" y="25"/>
                </a:lnTo>
                <a:lnTo>
                  <a:pt x="3667" y="17"/>
                </a:lnTo>
                <a:lnTo>
                  <a:pt x="3651" y="13"/>
                </a:lnTo>
                <a:lnTo>
                  <a:pt x="3545" y="4"/>
                </a:lnTo>
                <a:lnTo>
                  <a:pt x="3329" y="0"/>
                </a:lnTo>
                <a:lnTo>
                  <a:pt x="3003" y="10"/>
                </a:lnTo>
                <a:lnTo>
                  <a:pt x="2788" y="14"/>
                </a:lnTo>
                <a:lnTo>
                  <a:pt x="2357" y="18"/>
                </a:lnTo>
                <a:lnTo>
                  <a:pt x="1926" y="21"/>
                </a:lnTo>
                <a:lnTo>
                  <a:pt x="1495" y="23"/>
                </a:lnTo>
                <a:lnTo>
                  <a:pt x="631" y="35"/>
                </a:lnTo>
                <a:lnTo>
                  <a:pt x="200" y="47"/>
                </a:lnTo>
                <a:lnTo>
                  <a:pt x="191" y="48"/>
                </a:lnTo>
                <a:lnTo>
                  <a:pt x="178" y="60"/>
                </a:lnTo>
                <a:lnTo>
                  <a:pt x="176" y="67"/>
                </a:lnTo>
                <a:lnTo>
                  <a:pt x="170" y="72"/>
                </a:lnTo>
                <a:lnTo>
                  <a:pt x="161" y="87"/>
                </a:lnTo>
                <a:lnTo>
                  <a:pt x="158" y="97"/>
                </a:lnTo>
                <a:lnTo>
                  <a:pt x="115" y="492"/>
                </a:lnTo>
                <a:lnTo>
                  <a:pt x="79" y="889"/>
                </a:lnTo>
                <a:lnTo>
                  <a:pt x="60" y="1087"/>
                </a:lnTo>
                <a:lnTo>
                  <a:pt x="21" y="1484"/>
                </a:lnTo>
                <a:lnTo>
                  <a:pt x="9" y="1682"/>
                </a:lnTo>
                <a:lnTo>
                  <a:pt x="11" y="1694"/>
                </a:lnTo>
                <a:lnTo>
                  <a:pt x="25" y="1707"/>
                </a:lnTo>
                <a:lnTo>
                  <a:pt x="46" y="1711"/>
                </a:lnTo>
                <a:lnTo>
                  <a:pt x="62" y="1700"/>
                </a:lnTo>
                <a:lnTo>
                  <a:pt x="65" y="1690"/>
                </a:lnTo>
                <a:lnTo>
                  <a:pt x="93" y="1496"/>
                </a:lnTo>
                <a:lnTo>
                  <a:pt x="135" y="1106"/>
                </a:lnTo>
                <a:lnTo>
                  <a:pt x="156" y="911"/>
                </a:lnTo>
                <a:lnTo>
                  <a:pt x="201" y="505"/>
                </a:lnTo>
                <a:lnTo>
                  <a:pt x="239" y="100"/>
                </a:lnTo>
                <a:lnTo>
                  <a:pt x="661" y="105"/>
                </a:lnTo>
                <a:lnTo>
                  <a:pt x="1504" y="105"/>
                </a:lnTo>
                <a:lnTo>
                  <a:pt x="1926" y="102"/>
                </a:lnTo>
                <a:lnTo>
                  <a:pt x="2346" y="100"/>
                </a:lnTo>
                <a:lnTo>
                  <a:pt x="2767" y="97"/>
                </a:lnTo>
                <a:lnTo>
                  <a:pt x="2983" y="96"/>
                </a:lnTo>
                <a:lnTo>
                  <a:pt x="3198" y="95"/>
                </a:lnTo>
                <a:lnTo>
                  <a:pt x="3297" y="96"/>
                </a:lnTo>
                <a:lnTo>
                  <a:pt x="3498" y="97"/>
                </a:lnTo>
                <a:lnTo>
                  <a:pt x="3598" y="92"/>
                </a:lnTo>
                <a:lnTo>
                  <a:pt x="3594" y="100"/>
                </a:lnTo>
                <a:lnTo>
                  <a:pt x="3593" y="109"/>
                </a:lnTo>
                <a:lnTo>
                  <a:pt x="3590" y="212"/>
                </a:lnTo>
                <a:lnTo>
                  <a:pt x="3596" y="422"/>
                </a:lnTo>
                <a:lnTo>
                  <a:pt x="3593" y="527"/>
                </a:lnTo>
                <a:lnTo>
                  <a:pt x="3585" y="635"/>
                </a:lnTo>
                <a:lnTo>
                  <a:pt x="3559" y="848"/>
                </a:lnTo>
                <a:lnTo>
                  <a:pt x="3542" y="954"/>
                </a:lnTo>
                <a:lnTo>
                  <a:pt x="3510" y="1137"/>
                </a:lnTo>
                <a:lnTo>
                  <a:pt x="3430" y="1500"/>
                </a:lnTo>
                <a:lnTo>
                  <a:pt x="3392" y="1682"/>
                </a:lnTo>
                <a:lnTo>
                  <a:pt x="2973" y="1700"/>
                </a:lnTo>
                <a:lnTo>
                  <a:pt x="2136" y="1724"/>
                </a:lnTo>
                <a:lnTo>
                  <a:pt x="1718" y="1726"/>
                </a:lnTo>
                <a:lnTo>
                  <a:pt x="1301" y="1728"/>
                </a:lnTo>
                <a:lnTo>
                  <a:pt x="885" y="1721"/>
                </a:lnTo>
                <a:lnTo>
                  <a:pt x="673" y="1716"/>
                </a:lnTo>
                <a:lnTo>
                  <a:pt x="353" y="1707"/>
                </a:lnTo>
                <a:lnTo>
                  <a:pt x="139" y="1708"/>
                </a:lnTo>
                <a:lnTo>
                  <a:pt x="33" y="1713"/>
                </a:lnTo>
                <a:lnTo>
                  <a:pt x="26" y="1715"/>
                </a:lnTo>
                <a:lnTo>
                  <a:pt x="17" y="1724"/>
                </a:lnTo>
                <a:lnTo>
                  <a:pt x="14" y="1730"/>
                </a:lnTo>
                <a:lnTo>
                  <a:pt x="4" y="1738"/>
                </a:lnTo>
                <a:lnTo>
                  <a:pt x="0" y="1756"/>
                </a:lnTo>
                <a:lnTo>
                  <a:pt x="5" y="1769"/>
                </a:lnTo>
                <a:lnTo>
                  <a:pt x="11" y="1774"/>
                </a:lnTo>
                <a:lnTo>
                  <a:pt x="58" y="1817"/>
                </a:lnTo>
                <a:lnTo>
                  <a:pt x="106" y="1859"/>
                </a:lnTo>
                <a:lnTo>
                  <a:pt x="112" y="1866"/>
                </a:lnTo>
                <a:lnTo>
                  <a:pt x="125" y="1879"/>
                </a:lnTo>
                <a:lnTo>
                  <a:pt x="134" y="1882"/>
                </a:lnTo>
                <a:lnTo>
                  <a:pt x="136" y="1883"/>
                </a:lnTo>
                <a:lnTo>
                  <a:pt x="138" y="1883"/>
                </a:lnTo>
                <a:lnTo>
                  <a:pt x="140" y="1884"/>
                </a:lnTo>
                <a:lnTo>
                  <a:pt x="141" y="1887"/>
                </a:lnTo>
                <a:lnTo>
                  <a:pt x="187" y="1923"/>
                </a:lnTo>
                <a:lnTo>
                  <a:pt x="235" y="1956"/>
                </a:lnTo>
                <a:lnTo>
                  <a:pt x="233" y="1965"/>
                </a:lnTo>
                <a:lnTo>
                  <a:pt x="241" y="1982"/>
                </a:lnTo>
                <a:lnTo>
                  <a:pt x="252" y="1986"/>
                </a:lnTo>
                <a:lnTo>
                  <a:pt x="296" y="1995"/>
                </a:lnTo>
                <a:lnTo>
                  <a:pt x="388" y="2000"/>
                </a:lnTo>
                <a:lnTo>
                  <a:pt x="528" y="1993"/>
                </a:lnTo>
                <a:lnTo>
                  <a:pt x="618" y="1988"/>
                </a:lnTo>
                <a:lnTo>
                  <a:pt x="819" y="1979"/>
                </a:lnTo>
                <a:lnTo>
                  <a:pt x="1021" y="1969"/>
                </a:lnTo>
                <a:lnTo>
                  <a:pt x="1224" y="1961"/>
                </a:lnTo>
                <a:lnTo>
                  <a:pt x="1627" y="1949"/>
                </a:lnTo>
                <a:lnTo>
                  <a:pt x="1829" y="1947"/>
                </a:lnTo>
                <a:lnTo>
                  <a:pt x="2031" y="1945"/>
                </a:lnTo>
                <a:lnTo>
                  <a:pt x="2434" y="1951"/>
                </a:lnTo>
                <a:lnTo>
                  <a:pt x="3040" y="1971"/>
                </a:lnTo>
                <a:lnTo>
                  <a:pt x="3443" y="1992"/>
                </a:lnTo>
                <a:lnTo>
                  <a:pt x="3457" y="1992"/>
                </a:lnTo>
                <a:lnTo>
                  <a:pt x="3480" y="1983"/>
                </a:lnTo>
                <a:lnTo>
                  <a:pt x="3496" y="1969"/>
                </a:lnTo>
                <a:lnTo>
                  <a:pt x="3505" y="1949"/>
                </a:lnTo>
                <a:lnTo>
                  <a:pt x="3507" y="1938"/>
                </a:lnTo>
                <a:lnTo>
                  <a:pt x="3526" y="1910"/>
                </a:lnTo>
                <a:lnTo>
                  <a:pt x="3549" y="1848"/>
                </a:lnTo>
                <a:lnTo>
                  <a:pt x="3558" y="1814"/>
                </a:lnTo>
                <a:lnTo>
                  <a:pt x="3596" y="1669"/>
                </a:lnTo>
                <a:lnTo>
                  <a:pt x="3629" y="1523"/>
                </a:lnTo>
                <a:lnTo>
                  <a:pt x="3693" y="1230"/>
                </a:lnTo>
                <a:lnTo>
                  <a:pt x="3754" y="936"/>
                </a:lnTo>
                <a:lnTo>
                  <a:pt x="3785" y="798"/>
                </a:lnTo>
                <a:lnTo>
                  <a:pt x="3833" y="587"/>
                </a:lnTo>
                <a:lnTo>
                  <a:pt x="3855" y="447"/>
                </a:lnTo>
                <a:lnTo>
                  <a:pt x="3860" y="377"/>
                </a:lnTo>
                <a:lnTo>
                  <a:pt x="3861" y="325"/>
                </a:lnTo>
                <a:lnTo>
                  <a:pt x="3847" y="228"/>
                </a:lnTo>
                <a:lnTo>
                  <a:pt x="3821" y="162"/>
                </a:lnTo>
                <a:lnTo>
                  <a:pt x="3797" y="120"/>
                </a:lnTo>
                <a:lnTo>
                  <a:pt x="3765" y="83"/>
                </a:lnTo>
                <a:lnTo>
                  <a:pt x="3728" y="49"/>
                </a:lnTo>
                <a:lnTo>
                  <a:pt x="3707" y="35"/>
                </a:lnTo>
                <a:close/>
              </a:path>
            </a:pathLst>
          </a:custGeom>
          <a:solidFill>
            <a:srgbClr val="00A0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Freeform 284">
            <a:extLst>
              <a:ext uri="{FF2B5EF4-FFF2-40B4-BE49-F238E27FC236}">
                <a16:creationId xmlns:a16="http://schemas.microsoft.com/office/drawing/2014/main" id="{2271F637-C7E0-47C6-B39E-57EA8FEDDA45}"/>
              </a:ext>
            </a:extLst>
          </p:cNvPr>
          <p:cNvSpPr>
            <a:spLocks/>
          </p:cNvSpPr>
          <p:nvPr/>
        </p:nvSpPr>
        <p:spPr bwMode="auto">
          <a:xfrm rot="1545019">
            <a:off x="6541259" y="2989172"/>
            <a:ext cx="234723" cy="1106363"/>
          </a:xfrm>
          <a:custGeom>
            <a:avLst/>
            <a:gdLst>
              <a:gd name="T0" fmla="*/ 303 w 530"/>
              <a:gd name="T1" fmla="*/ 2004 h 2263"/>
              <a:gd name="T2" fmla="*/ 303 w 530"/>
              <a:gd name="T3" fmla="*/ 1995 h 2263"/>
              <a:gd name="T4" fmla="*/ 298 w 530"/>
              <a:gd name="T5" fmla="*/ 1978 h 2263"/>
              <a:gd name="T6" fmla="*/ 291 w 530"/>
              <a:gd name="T7" fmla="*/ 1970 h 2263"/>
              <a:gd name="T8" fmla="*/ 255 w 530"/>
              <a:gd name="T9" fmla="*/ 1934 h 2263"/>
              <a:gd name="T10" fmla="*/ 215 w 530"/>
              <a:gd name="T11" fmla="*/ 1904 h 2263"/>
              <a:gd name="T12" fmla="*/ 252 w 530"/>
              <a:gd name="T13" fmla="*/ 1790 h 2263"/>
              <a:gd name="T14" fmla="*/ 321 w 530"/>
              <a:gd name="T15" fmla="*/ 1559 h 2263"/>
              <a:gd name="T16" fmla="*/ 381 w 530"/>
              <a:gd name="T17" fmla="*/ 1326 h 2263"/>
              <a:gd name="T18" fmla="*/ 433 w 530"/>
              <a:gd name="T19" fmla="*/ 1089 h 2263"/>
              <a:gd name="T20" fmla="*/ 474 w 530"/>
              <a:gd name="T21" fmla="*/ 850 h 2263"/>
              <a:gd name="T22" fmla="*/ 505 w 530"/>
              <a:gd name="T23" fmla="*/ 612 h 2263"/>
              <a:gd name="T24" fmla="*/ 523 w 530"/>
              <a:gd name="T25" fmla="*/ 373 h 2263"/>
              <a:gd name="T26" fmla="*/ 530 w 530"/>
              <a:gd name="T27" fmla="*/ 136 h 2263"/>
              <a:gd name="T28" fmla="*/ 527 w 530"/>
              <a:gd name="T29" fmla="*/ 18 h 2263"/>
              <a:gd name="T30" fmla="*/ 526 w 530"/>
              <a:gd name="T31" fmla="*/ 9 h 2263"/>
              <a:gd name="T32" fmla="*/ 515 w 530"/>
              <a:gd name="T33" fmla="*/ 0 h 2263"/>
              <a:gd name="T34" fmla="*/ 503 w 530"/>
              <a:gd name="T35" fmla="*/ 0 h 2263"/>
              <a:gd name="T36" fmla="*/ 491 w 530"/>
              <a:gd name="T37" fmla="*/ 9 h 2263"/>
              <a:gd name="T38" fmla="*/ 490 w 530"/>
              <a:gd name="T39" fmla="*/ 18 h 2263"/>
              <a:gd name="T40" fmla="*/ 457 w 530"/>
              <a:gd name="T41" fmla="*/ 301 h 2263"/>
              <a:gd name="T42" fmla="*/ 404 w 530"/>
              <a:gd name="T43" fmla="*/ 722 h 2263"/>
              <a:gd name="T44" fmla="*/ 359 w 530"/>
              <a:gd name="T45" fmla="*/ 1003 h 2263"/>
              <a:gd name="T46" fmla="*/ 330 w 530"/>
              <a:gd name="T47" fmla="*/ 1143 h 2263"/>
              <a:gd name="T48" fmla="*/ 290 w 530"/>
              <a:gd name="T49" fmla="*/ 1325 h 2263"/>
              <a:gd name="T50" fmla="*/ 194 w 530"/>
              <a:gd name="T51" fmla="*/ 1682 h 2263"/>
              <a:gd name="T52" fmla="*/ 138 w 530"/>
              <a:gd name="T53" fmla="*/ 1859 h 2263"/>
              <a:gd name="T54" fmla="*/ 118 w 530"/>
              <a:gd name="T55" fmla="*/ 1849 h 2263"/>
              <a:gd name="T56" fmla="*/ 97 w 530"/>
              <a:gd name="T57" fmla="*/ 1842 h 2263"/>
              <a:gd name="T58" fmla="*/ 89 w 530"/>
              <a:gd name="T59" fmla="*/ 1839 h 2263"/>
              <a:gd name="T60" fmla="*/ 72 w 530"/>
              <a:gd name="T61" fmla="*/ 1842 h 2263"/>
              <a:gd name="T62" fmla="*/ 58 w 530"/>
              <a:gd name="T63" fmla="*/ 1849 h 2263"/>
              <a:gd name="T64" fmla="*/ 48 w 530"/>
              <a:gd name="T65" fmla="*/ 1862 h 2263"/>
              <a:gd name="T66" fmla="*/ 45 w 530"/>
              <a:gd name="T67" fmla="*/ 1870 h 2263"/>
              <a:gd name="T68" fmla="*/ 28 w 530"/>
              <a:gd name="T69" fmla="*/ 1997 h 2263"/>
              <a:gd name="T70" fmla="*/ 13 w 530"/>
              <a:gd name="T71" fmla="*/ 2123 h 2263"/>
              <a:gd name="T72" fmla="*/ 11 w 530"/>
              <a:gd name="T73" fmla="*/ 2136 h 2263"/>
              <a:gd name="T74" fmla="*/ 10 w 530"/>
              <a:gd name="T75" fmla="*/ 2150 h 2263"/>
              <a:gd name="T76" fmla="*/ 9 w 530"/>
              <a:gd name="T77" fmla="*/ 2153 h 2263"/>
              <a:gd name="T78" fmla="*/ 6 w 530"/>
              <a:gd name="T79" fmla="*/ 2155 h 2263"/>
              <a:gd name="T80" fmla="*/ 0 w 530"/>
              <a:gd name="T81" fmla="*/ 2170 h 2263"/>
              <a:gd name="T82" fmla="*/ 7 w 530"/>
              <a:gd name="T83" fmla="*/ 2196 h 2263"/>
              <a:gd name="T84" fmla="*/ 18 w 530"/>
              <a:gd name="T85" fmla="*/ 2203 h 2263"/>
              <a:gd name="T86" fmla="*/ 19 w 530"/>
              <a:gd name="T87" fmla="*/ 2205 h 2263"/>
              <a:gd name="T88" fmla="*/ 19 w 530"/>
              <a:gd name="T89" fmla="*/ 2205 h 2263"/>
              <a:gd name="T90" fmla="*/ 16 w 530"/>
              <a:gd name="T91" fmla="*/ 2215 h 2263"/>
              <a:gd name="T92" fmla="*/ 18 w 530"/>
              <a:gd name="T93" fmla="*/ 2224 h 2263"/>
              <a:gd name="T94" fmla="*/ 18 w 530"/>
              <a:gd name="T95" fmla="*/ 2233 h 2263"/>
              <a:gd name="T96" fmla="*/ 26 w 530"/>
              <a:gd name="T97" fmla="*/ 2250 h 2263"/>
              <a:gd name="T98" fmla="*/ 40 w 530"/>
              <a:gd name="T99" fmla="*/ 2262 h 2263"/>
              <a:gd name="T100" fmla="*/ 58 w 530"/>
              <a:gd name="T101" fmla="*/ 2263 h 2263"/>
              <a:gd name="T102" fmla="*/ 68 w 530"/>
              <a:gd name="T103" fmla="*/ 2258 h 2263"/>
              <a:gd name="T104" fmla="*/ 106 w 530"/>
              <a:gd name="T105" fmla="*/ 2236 h 2263"/>
              <a:gd name="T106" fmla="*/ 177 w 530"/>
              <a:gd name="T107" fmla="*/ 2188 h 2263"/>
              <a:gd name="T108" fmla="*/ 211 w 530"/>
              <a:gd name="T109" fmla="*/ 2162 h 2263"/>
              <a:gd name="T110" fmla="*/ 242 w 530"/>
              <a:gd name="T111" fmla="*/ 2137 h 2263"/>
              <a:gd name="T112" fmla="*/ 289 w 530"/>
              <a:gd name="T113" fmla="*/ 2094 h 2263"/>
              <a:gd name="T114" fmla="*/ 313 w 530"/>
              <a:gd name="T115" fmla="*/ 2061 h 2263"/>
              <a:gd name="T116" fmla="*/ 321 w 530"/>
              <a:gd name="T117" fmla="*/ 2043 h 2263"/>
              <a:gd name="T118" fmla="*/ 322 w 530"/>
              <a:gd name="T119" fmla="*/ 2031 h 2263"/>
              <a:gd name="T120" fmla="*/ 312 w 530"/>
              <a:gd name="T121" fmla="*/ 2010 h 2263"/>
              <a:gd name="T122" fmla="*/ 303 w 530"/>
              <a:gd name="T123" fmla="*/ 2004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0" h="2263">
                <a:moveTo>
                  <a:pt x="303" y="2004"/>
                </a:moveTo>
                <a:lnTo>
                  <a:pt x="303" y="1995"/>
                </a:lnTo>
                <a:lnTo>
                  <a:pt x="298" y="1978"/>
                </a:lnTo>
                <a:lnTo>
                  <a:pt x="291" y="1970"/>
                </a:lnTo>
                <a:lnTo>
                  <a:pt x="255" y="1934"/>
                </a:lnTo>
                <a:lnTo>
                  <a:pt x="215" y="1904"/>
                </a:lnTo>
                <a:lnTo>
                  <a:pt x="252" y="1790"/>
                </a:lnTo>
                <a:lnTo>
                  <a:pt x="321" y="1559"/>
                </a:lnTo>
                <a:lnTo>
                  <a:pt x="381" y="1326"/>
                </a:lnTo>
                <a:lnTo>
                  <a:pt x="433" y="1089"/>
                </a:lnTo>
                <a:lnTo>
                  <a:pt x="474" y="850"/>
                </a:lnTo>
                <a:lnTo>
                  <a:pt x="505" y="612"/>
                </a:lnTo>
                <a:lnTo>
                  <a:pt x="523" y="373"/>
                </a:lnTo>
                <a:lnTo>
                  <a:pt x="530" y="136"/>
                </a:lnTo>
                <a:lnTo>
                  <a:pt x="527" y="18"/>
                </a:lnTo>
                <a:lnTo>
                  <a:pt x="526" y="9"/>
                </a:lnTo>
                <a:lnTo>
                  <a:pt x="515" y="0"/>
                </a:lnTo>
                <a:lnTo>
                  <a:pt x="503" y="0"/>
                </a:lnTo>
                <a:lnTo>
                  <a:pt x="491" y="9"/>
                </a:lnTo>
                <a:lnTo>
                  <a:pt x="490" y="18"/>
                </a:lnTo>
                <a:lnTo>
                  <a:pt x="457" y="301"/>
                </a:lnTo>
                <a:lnTo>
                  <a:pt x="404" y="722"/>
                </a:lnTo>
                <a:lnTo>
                  <a:pt x="359" y="1003"/>
                </a:lnTo>
                <a:lnTo>
                  <a:pt x="330" y="1143"/>
                </a:lnTo>
                <a:lnTo>
                  <a:pt x="290" y="1325"/>
                </a:lnTo>
                <a:lnTo>
                  <a:pt x="194" y="1682"/>
                </a:lnTo>
                <a:lnTo>
                  <a:pt x="138" y="1859"/>
                </a:lnTo>
                <a:lnTo>
                  <a:pt x="118" y="1849"/>
                </a:lnTo>
                <a:lnTo>
                  <a:pt x="97" y="1842"/>
                </a:lnTo>
                <a:lnTo>
                  <a:pt x="89" y="1839"/>
                </a:lnTo>
                <a:lnTo>
                  <a:pt x="72" y="1842"/>
                </a:lnTo>
                <a:lnTo>
                  <a:pt x="58" y="1849"/>
                </a:lnTo>
                <a:lnTo>
                  <a:pt x="48" y="1862"/>
                </a:lnTo>
                <a:lnTo>
                  <a:pt x="45" y="1870"/>
                </a:lnTo>
                <a:lnTo>
                  <a:pt x="28" y="1997"/>
                </a:lnTo>
                <a:lnTo>
                  <a:pt x="13" y="2123"/>
                </a:lnTo>
                <a:lnTo>
                  <a:pt x="11" y="2136"/>
                </a:lnTo>
                <a:lnTo>
                  <a:pt x="10" y="2150"/>
                </a:lnTo>
                <a:lnTo>
                  <a:pt x="9" y="2153"/>
                </a:lnTo>
                <a:lnTo>
                  <a:pt x="6" y="2155"/>
                </a:lnTo>
                <a:lnTo>
                  <a:pt x="0" y="2170"/>
                </a:lnTo>
                <a:lnTo>
                  <a:pt x="7" y="2196"/>
                </a:lnTo>
                <a:lnTo>
                  <a:pt x="18" y="2203"/>
                </a:lnTo>
                <a:lnTo>
                  <a:pt x="19" y="2205"/>
                </a:lnTo>
                <a:lnTo>
                  <a:pt x="19" y="2205"/>
                </a:lnTo>
                <a:lnTo>
                  <a:pt x="16" y="2215"/>
                </a:lnTo>
                <a:lnTo>
                  <a:pt x="18" y="2224"/>
                </a:lnTo>
                <a:lnTo>
                  <a:pt x="18" y="2233"/>
                </a:lnTo>
                <a:lnTo>
                  <a:pt x="26" y="2250"/>
                </a:lnTo>
                <a:lnTo>
                  <a:pt x="40" y="2262"/>
                </a:lnTo>
                <a:lnTo>
                  <a:pt x="58" y="2263"/>
                </a:lnTo>
                <a:lnTo>
                  <a:pt x="68" y="2258"/>
                </a:lnTo>
                <a:lnTo>
                  <a:pt x="106" y="2236"/>
                </a:lnTo>
                <a:lnTo>
                  <a:pt x="177" y="2188"/>
                </a:lnTo>
                <a:lnTo>
                  <a:pt x="211" y="2162"/>
                </a:lnTo>
                <a:lnTo>
                  <a:pt x="242" y="2137"/>
                </a:lnTo>
                <a:lnTo>
                  <a:pt x="289" y="2094"/>
                </a:lnTo>
                <a:lnTo>
                  <a:pt x="313" y="2061"/>
                </a:lnTo>
                <a:lnTo>
                  <a:pt x="321" y="2043"/>
                </a:lnTo>
                <a:lnTo>
                  <a:pt x="322" y="2031"/>
                </a:lnTo>
                <a:lnTo>
                  <a:pt x="312" y="2010"/>
                </a:lnTo>
                <a:lnTo>
                  <a:pt x="303" y="2004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5" name="Freeform 285">
            <a:extLst>
              <a:ext uri="{FF2B5EF4-FFF2-40B4-BE49-F238E27FC236}">
                <a16:creationId xmlns:a16="http://schemas.microsoft.com/office/drawing/2014/main" id="{DAC1606A-7D3A-4578-B0EC-FCA5B63517C5}"/>
              </a:ext>
            </a:extLst>
          </p:cNvPr>
          <p:cNvSpPr>
            <a:spLocks/>
          </p:cNvSpPr>
          <p:nvPr/>
        </p:nvSpPr>
        <p:spPr bwMode="auto">
          <a:xfrm rot="3427567">
            <a:off x="7205632" y="3289708"/>
            <a:ext cx="732280" cy="1469696"/>
          </a:xfrm>
          <a:custGeom>
            <a:avLst/>
            <a:gdLst>
              <a:gd name="T0" fmla="*/ 2278 w 2278"/>
              <a:gd name="T1" fmla="*/ 11 h 4638"/>
              <a:gd name="T2" fmla="*/ 2259 w 2278"/>
              <a:gd name="T3" fmla="*/ 0 h 4638"/>
              <a:gd name="T4" fmla="*/ 2247 w 2278"/>
              <a:gd name="T5" fmla="*/ 12 h 4638"/>
              <a:gd name="T6" fmla="*/ 2107 w 2278"/>
              <a:gd name="T7" fmla="*/ 737 h 4638"/>
              <a:gd name="T8" fmla="*/ 1956 w 2278"/>
              <a:gd name="T9" fmla="*/ 1330 h 4638"/>
              <a:gd name="T10" fmla="*/ 1803 w 2278"/>
              <a:gd name="T11" fmla="*/ 1797 h 4638"/>
              <a:gd name="T12" fmla="*/ 1714 w 2278"/>
              <a:gd name="T13" fmla="*/ 2028 h 4638"/>
              <a:gd name="T14" fmla="*/ 1516 w 2278"/>
              <a:gd name="T15" fmla="*/ 2480 h 4638"/>
              <a:gd name="T16" fmla="*/ 1289 w 2278"/>
              <a:gd name="T17" fmla="*/ 2918 h 4638"/>
              <a:gd name="T18" fmla="*/ 1035 w 2278"/>
              <a:gd name="T19" fmla="*/ 3342 h 4638"/>
              <a:gd name="T20" fmla="*/ 828 w 2278"/>
              <a:gd name="T21" fmla="*/ 3648 h 4638"/>
              <a:gd name="T22" fmla="*/ 615 w 2278"/>
              <a:gd name="T23" fmla="*/ 3930 h 4638"/>
              <a:gd name="T24" fmla="*/ 234 w 2278"/>
              <a:gd name="T25" fmla="*/ 4379 h 4638"/>
              <a:gd name="T26" fmla="*/ 202 w 2278"/>
              <a:gd name="T27" fmla="*/ 4352 h 4638"/>
              <a:gd name="T28" fmla="*/ 201 w 2278"/>
              <a:gd name="T29" fmla="*/ 4350 h 4638"/>
              <a:gd name="T30" fmla="*/ 193 w 2278"/>
              <a:gd name="T31" fmla="*/ 4328 h 4638"/>
              <a:gd name="T32" fmla="*/ 163 w 2278"/>
              <a:gd name="T33" fmla="*/ 4322 h 4638"/>
              <a:gd name="T34" fmla="*/ 140 w 2278"/>
              <a:gd name="T35" fmla="*/ 4333 h 4638"/>
              <a:gd name="T36" fmla="*/ 83 w 2278"/>
              <a:gd name="T37" fmla="*/ 4415 h 4638"/>
              <a:gd name="T38" fmla="*/ 48 w 2278"/>
              <a:gd name="T39" fmla="*/ 4486 h 4638"/>
              <a:gd name="T40" fmla="*/ 2 w 2278"/>
              <a:gd name="T41" fmla="*/ 4602 h 4638"/>
              <a:gd name="T42" fmla="*/ 7 w 2278"/>
              <a:gd name="T43" fmla="*/ 4628 h 4638"/>
              <a:gd name="T44" fmla="*/ 41 w 2278"/>
              <a:gd name="T45" fmla="*/ 4637 h 4638"/>
              <a:gd name="T46" fmla="*/ 63 w 2278"/>
              <a:gd name="T47" fmla="*/ 4637 h 4638"/>
              <a:gd name="T48" fmla="*/ 136 w 2278"/>
              <a:gd name="T49" fmla="*/ 4622 h 4638"/>
              <a:gd name="T50" fmla="*/ 241 w 2278"/>
              <a:gd name="T51" fmla="*/ 4587 h 4638"/>
              <a:gd name="T52" fmla="*/ 326 w 2278"/>
              <a:gd name="T53" fmla="*/ 4559 h 4638"/>
              <a:gd name="T54" fmla="*/ 347 w 2278"/>
              <a:gd name="T55" fmla="*/ 4530 h 4638"/>
              <a:gd name="T56" fmla="*/ 342 w 2278"/>
              <a:gd name="T57" fmla="*/ 4503 h 4638"/>
              <a:gd name="T58" fmla="*/ 294 w 2278"/>
              <a:gd name="T59" fmla="*/ 4438 h 4638"/>
              <a:gd name="T60" fmla="*/ 530 w 2278"/>
              <a:gd name="T61" fmla="*/ 4173 h 4638"/>
              <a:gd name="T62" fmla="*/ 825 w 2278"/>
              <a:gd name="T63" fmla="*/ 3799 h 4638"/>
              <a:gd name="T64" fmla="*/ 1096 w 2278"/>
              <a:gd name="T65" fmla="*/ 3407 h 4638"/>
              <a:gd name="T66" fmla="*/ 1343 w 2278"/>
              <a:gd name="T67" fmla="*/ 2997 h 4638"/>
              <a:gd name="T68" fmla="*/ 1563 w 2278"/>
              <a:gd name="T69" fmla="*/ 2572 h 4638"/>
              <a:gd name="T70" fmla="*/ 1757 w 2278"/>
              <a:gd name="T71" fmla="*/ 2136 h 4638"/>
              <a:gd name="T72" fmla="*/ 1924 w 2278"/>
              <a:gd name="T73" fmla="*/ 1691 h 4638"/>
              <a:gd name="T74" fmla="*/ 2064 w 2278"/>
              <a:gd name="T75" fmla="*/ 1238 h 4638"/>
              <a:gd name="T76" fmla="*/ 2129 w 2278"/>
              <a:gd name="T77" fmla="*/ 987 h 4638"/>
              <a:gd name="T78" fmla="*/ 2237 w 2278"/>
              <a:gd name="T79" fmla="*/ 436 h 4638"/>
              <a:gd name="T80" fmla="*/ 2278 w 2278"/>
              <a:gd name="T81" fmla="*/ 16 h 4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78" h="4638">
                <a:moveTo>
                  <a:pt x="2278" y="16"/>
                </a:moveTo>
                <a:lnTo>
                  <a:pt x="2278" y="11"/>
                </a:lnTo>
                <a:lnTo>
                  <a:pt x="2271" y="2"/>
                </a:lnTo>
                <a:lnTo>
                  <a:pt x="2259" y="0"/>
                </a:lnTo>
                <a:lnTo>
                  <a:pt x="2250" y="6"/>
                </a:lnTo>
                <a:lnTo>
                  <a:pt x="2247" y="12"/>
                </a:lnTo>
                <a:lnTo>
                  <a:pt x="2204" y="255"/>
                </a:lnTo>
                <a:lnTo>
                  <a:pt x="2107" y="737"/>
                </a:lnTo>
                <a:lnTo>
                  <a:pt x="2020" y="1093"/>
                </a:lnTo>
                <a:lnTo>
                  <a:pt x="1956" y="1330"/>
                </a:lnTo>
                <a:lnTo>
                  <a:pt x="1883" y="1565"/>
                </a:lnTo>
                <a:lnTo>
                  <a:pt x="1803" y="1797"/>
                </a:lnTo>
                <a:lnTo>
                  <a:pt x="1760" y="1912"/>
                </a:lnTo>
                <a:lnTo>
                  <a:pt x="1714" y="2028"/>
                </a:lnTo>
                <a:lnTo>
                  <a:pt x="1619" y="2256"/>
                </a:lnTo>
                <a:lnTo>
                  <a:pt x="1516" y="2480"/>
                </a:lnTo>
                <a:lnTo>
                  <a:pt x="1406" y="2700"/>
                </a:lnTo>
                <a:lnTo>
                  <a:pt x="1289" y="2918"/>
                </a:lnTo>
                <a:lnTo>
                  <a:pt x="1165" y="3132"/>
                </a:lnTo>
                <a:lnTo>
                  <a:pt x="1035" y="3342"/>
                </a:lnTo>
                <a:lnTo>
                  <a:pt x="898" y="3548"/>
                </a:lnTo>
                <a:lnTo>
                  <a:pt x="828" y="3648"/>
                </a:lnTo>
                <a:lnTo>
                  <a:pt x="758" y="3744"/>
                </a:lnTo>
                <a:lnTo>
                  <a:pt x="615" y="3930"/>
                </a:lnTo>
                <a:lnTo>
                  <a:pt x="391" y="4204"/>
                </a:lnTo>
                <a:lnTo>
                  <a:pt x="234" y="4379"/>
                </a:lnTo>
                <a:lnTo>
                  <a:pt x="219" y="4365"/>
                </a:lnTo>
                <a:lnTo>
                  <a:pt x="202" y="4352"/>
                </a:lnTo>
                <a:lnTo>
                  <a:pt x="202" y="4350"/>
                </a:lnTo>
                <a:lnTo>
                  <a:pt x="201" y="4350"/>
                </a:lnTo>
                <a:lnTo>
                  <a:pt x="201" y="4341"/>
                </a:lnTo>
                <a:lnTo>
                  <a:pt x="193" y="4328"/>
                </a:lnTo>
                <a:lnTo>
                  <a:pt x="179" y="4322"/>
                </a:lnTo>
                <a:lnTo>
                  <a:pt x="163" y="4322"/>
                </a:lnTo>
                <a:lnTo>
                  <a:pt x="155" y="4324"/>
                </a:lnTo>
                <a:lnTo>
                  <a:pt x="140" y="4333"/>
                </a:lnTo>
                <a:lnTo>
                  <a:pt x="112" y="4362"/>
                </a:lnTo>
                <a:lnTo>
                  <a:pt x="83" y="4415"/>
                </a:lnTo>
                <a:lnTo>
                  <a:pt x="67" y="4450"/>
                </a:lnTo>
                <a:lnTo>
                  <a:pt x="48" y="4486"/>
                </a:lnTo>
                <a:lnTo>
                  <a:pt x="15" y="4563"/>
                </a:lnTo>
                <a:lnTo>
                  <a:pt x="2" y="4602"/>
                </a:lnTo>
                <a:lnTo>
                  <a:pt x="0" y="4612"/>
                </a:lnTo>
                <a:lnTo>
                  <a:pt x="7" y="4628"/>
                </a:lnTo>
                <a:lnTo>
                  <a:pt x="23" y="4638"/>
                </a:lnTo>
                <a:lnTo>
                  <a:pt x="41" y="4637"/>
                </a:lnTo>
                <a:lnTo>
                  <a:pt x="49" y="4632"/>
                </a:lnTo>
                <a:lnTo>
                  <a:pt x="63" y="4637"/>
                </a:lnTo>
                <a:lnTo>
                  <a:pt x="92" y="4637"/>
                </a:lnTo>
                <a:lnTo>
                  <a:pt x="136" y="4622"/>
                </a:lnTo>
                <a:lnTo>
                  <a:pt x="164" y="4612"/>
                </a:lnTo>
                <a:lnTo>
                  <a:pt x="241" y="4587"/>
                </a:lnTo>
                <a:lnTo>
                  <a:pt x="317" y="4563"/>
                </a:lnTo>
                <a:lnTo>
                  <a:pt x="326" y="4559"/>
                </a:lnTo>
                <a:lnTo>
                  <a:pt x="339" y="4547"/>
                </a:lnTo>
                <a:lnTo>
                  <a:pt x="347" y="4530"/>
                </a:lnTo>
                <a:lnTo>
                  <a:pt x="346" y="4512"/>
                </a:lnTo>
                <a:lnTo>
                  <a:pt x="342" y="4503"/>
                </a:lnTo>
                <a:lnTo>
                  <a:pt x="320" y="4470"/>
                </a:lnTo>
                <a:lnTo>
                  <a:pt x="294" y="4438"/>
                </a:lnTo>
                <a:lnTo>
                  <a:pt x="374" y="4352"/>
                </a:lnTo>
                <a:lnTo>
                  <a:pt x="530" y="4173"/>
                </a:lnTo>
                <a:lnTo>
                  <a:pt x="680" y="3989"/>
                </a:lnTo>
                <a:lnTo>
                  <a:pt x="825" y="3799"/>
                </a:lnTo>
                <a:lnTo>
                  <a:pt x="964" y="3605"/>
                </a:lnTo>
                <a:lnTo>
                  <a:pt x="1096" y="3407"/>
                </a:lnTo>
                <a:lnTo>
                  <a:pt x="1222" y="3203"/>
                </a:lnTo>
                <a:lnTo>
                  <a:pt x="1343" y="2997"/>
                </a:lnTo>
                <a:lnTo>
                  <a:pt x="1455" y="2786"/>
                </a:lnTo>
                <a:lnTo>
                  <a:pt x="1563" y="2572"/>
                </a:lnTo>
                <a:lnTo>
                  <a:pt x="1664" y="2356"/>
                </a:lnTo>
                <a:lnTo>
                  <a:pt x="1757" y="2136"/>
                </a:lnTo>
                <a:lnTo>
                  <a:pt x="1844" y="1915"/>
                </a:lnTo>
                <a:lnTo>
                  <a:pt x="1924" y="1691"/>
                </a:lnTo>
                <a:lnTo>
                  <a:pt x="1998" y="1465"/>
                </a:lnTo>
                <a:lnTo>
                  <a:pt x="2064" y="1238"/>
                </a:lnTo>
                <a:lnTo>
                  <a:pt x="2094" y="1123"/>
                </a:lnTo>
                <a:lnTo>
                  <a:pt x="2129" y="987"/>
                </a:lnTo>
                <a:lnTo>
                  <a:pt x="2189" y="712"/>
                </a:lnTo>
                <a:lnTo>
                  <a:pt x="2237" y="436"/>
                </a:lnTo>
                <a:lnTo>
                  <a:pt x="2269" y="157"/>
                </a:lnTo>
                <a:lnTo>
                  <a:pt x="2278" y="1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Freeform 287">
            <a:extLst>
              <a:ext uri="{FF2B5EF4-FFF2-40B4-BE49-F238E27FC236}">
                <a16:creationId xmlns:a16="http://schemas.microsoft.com/office/drawing/2014/main" id="{2F89D8E2-FBC6-47A5-B37F-70553C3A0A5E}"/>
              </a:ext>
            </a:extLst>
          </p:cNvPr>
          <p:cNvSpPr>
            <a:spLocks/>
          </p:cNvSpPr>
          <p:nvPr/>
        </p:nvSpPr>
        <p:spPr bwMode="auto">
          <a:xfrm>
            <a:off x="6981551" y="3088342"/>
            <a:ext cx="1055961" cy="876697"/>
          </a:xfrm>
          <a:custGeom>
            <a:avLst/>
            <a:gdLst>
              <a:gd name="T0" fmla="*/ 2363 w 2429"/>
              <a:gd name="T1" fmla="*/ 15 h 1818"/>
              <a:gd name="T2" fmla="*/ 2259 w 2429"/>
              <a:gd name="T3" fmla="*/ 163 h 1818"/>
              <a:gd name="T4" fmla="*/ 2092 w 2429"/>
              <a:gd name="T5" fmla="*/ 372 h 1818"/>
              <a:gd name="T6" fmla="*/ 1976 w 2429"/>
              <a:gd name="T7" fmla="*/ 507 h 1818"/>
              <a:gd name="T8" fmla="*/ 1854 w 2429"/>
              <a:gd name="T9" fmla="*/ 636 h 1818"/>
              <a:gd name="T10" fmla="*/ 1725 w 2429"/>
              <a:gd name="T11" fmla="*/ 759 h 1818"/>
              <a:gd name="T12" fmla="*/ 1591 w 2429"/>
              <a:gd name="T13" fmla="*/ 877 h 1818"/>
              <a:gd name="T14" fmla="*/ 1451 w 2429"/>
              <a:gd name="T15" fmla="*/ 989 h 1818"/>
              <a:gd name="T16" fmla="*/ 1378 w 2429"/>
              <a:gd name="T17" fmla="*/ 1042 h 1818"/>
              <a:gd name="T18" fmla="*/ 1261 w 2429"/>
              <a:gd name="T19" fmla="*/ 1124 h 1818"/>
              <a:gd name="T20" fmla="*/ 1018 w 2429"/>
              <a:gd name="T21" fmla="*/ 1270 h 1818"/>
              <a:gd name="T22" fmla="*/ 766 w 2429"/>
              <a:gd name="T23" fmla="*/ 1398 h 1818"/>
              <a:gd name="T24" fmla="*/ 507 w 2429"/>
              <a:gd name="T25" fmla="*/ 1511 h 1818"/>
              <a:gd name="T26" fmla="*/ 375 w 2429"/>
              <a:gd name="T27" fmla="*/ 1560 h 1818"/>
              <a:gd name="T28" fmla="*/ 355 w 2429"/>
              <a:gd name="T29" fmla="*/ 1521 h 1818"/>
              <a:gd name="T30" fmla="*/ 336 w 2429"/>
              <a:gd name="T31" fmla="*/ 1481 h 1818"/>
              <a:gd name="T32" fmla="*/ 327 w 2429"/>
              <a:gd name="T33" fmla="*/ 1467 h 1818"/>
              <a:gd name="T34" fmla="*/ 302 w 2429"/>
              <a:gd name="T35" fmla="*/ 1459 h 1818"/>
              <a:gd name="T36" fmla="*/ 278 w 2429"/>
              <a:gd name="T37" fmla="*/ 1471 h 1818"/>
              <a:gd name="T38" fmla="*/ 263 w 2429"/>
              <a:gd name="T39" fmla="*/ 1494 h 1818"/>
              <a:gd name="T40" fmla="*/ 263 w 2429"/>
              <a:gd name="T41" fmla="*/ 1510 h 1818"/>
              <a:gd name="T42" fmla="*/ 144 w 2429"/>
              <a:gd name="T43" fmla="*/ 1590 h 1818"/>
              <a:gd name="T44" fmla="*/ 20 w 2429"/>
              <a:gd name="T45" fmla="*/ 1663 h 1818"/>
              <a:gd name="T46" fmla="*/ 11 w 2429"/>
              <a:gd name="T47" fmla="*/ 1669 h 1818"/>
              <a:gd name="T48" fmla="*/ 1 w 2429"/>
              <a:gd name="T49" fmla="*/ 1689 h 1818"/>
              <a:gd name="T50" fmla="*/ 0 w 2429"/>
              <a:gd name="T51" fmla="*/ 1709 h 1818"/>
              <a:gd name="T52" fmla="*/ 11 w 2429"/>
              <a:gd name="T53" fmla="*/ 1728 h 1818"/>
              <a:gd name="T54" fmla="*/ 20 w 2429"/>
              <a:gd name="T55" fmla="*/ 1734 h 1818"/>
              <a:gd name="T56" fmla="*/ 69 w 2429"/>
              <a:gd name="T57" fmla="*/ 1755 h 1818"/>
              <a:gd name="T58" fmla="*/ 170 w 2429"/>
              <a:gd name="T59" fmla="*/ 1788 h 1818"/>
              <a:gd name="T60" fmla="*/ 272 w 2429"/>
              <a:gd name="T61" fmla="*/ 1809 h 1818"/>
              <a:gd name="T62" fmla="*/ 377 w 2429"/>
              <a:gd name="T63" fmla="*/ 1818 h 1818"/>
              <a:gd name="T64" fmla="*/ 432 w 2429"/>
              <a:gd name="T65" fmla="*/ 1817 h 1818"/>
              <a:gd name="T66" fmla="*/ 443 w 2429"/>
              <a:gd name="T67" fmla="*/ 1816 h 1818"/>
              <a:gd name="T68" fmla="*/ 460 w 2429"/>
              <a:gd name="T69" fmla="*/ 1805 h 1818"/>
              <a:gd name="T70" fmla="*/ 471 w 2429"/>
              <a:gd name="T71" fmla="*/ 1787 h 1818"/>
              <a:gd name="T72" fmla="*/ 471 w 2429"/>
              <a:gd name="T73" fmla="*/ 1766 h 1818"/>
              <a:gd name="T74" fmla="*/ 467 w 2429"/>
              <a:gd name="T75" fmla="*/ 1756 h 1818"/>
              <a:gd name="T76" fmla="*/ 436 w 2429"/>
              <a:gd name="T77" fmla="*/ 1690 h 1818"/>
              <a:gd name="T78" fmla="*/ 405 w 2429"/>
              <a:gd name="T79" fmla="*/ 1624 h 1818"/>
              <a:gd name="T80" fmla="*/ 481 w 2429"/>
              <a:gd name="T81" fmla="*/ 1599 h 1818"/>
              <a:gd name="T82" fmla="*/ 633 w 2429"/>
              <a:gd name="T83" fmla="*/ 1543 h 1818"/>
              <a:gd name="T84" fmla="*/ 783 w 2429"/>
              <a:gd name="T85" fmla="*/ 1481 h 1818"/>
              <a:gd name="T86" fmla="*/ 931 w 2429"/>
              <a:gd name="T87" fmla="*/ 1410 h 1818"/>
              <a:gd name="T88" fmla="*/ 1076 w 2429"/>
              <a:gd name="T89" fmla="*/ 1334 h 1818"/>
              <a:gd name="T90" fmla="*/ 1217 w 2429"/>
              <a:gd name="T91" fmla="*/ 1249 h 1818"/>
              <a:gd name="T92" fmla="*/ 1356 w 2429"/>
              <a:gd name="T93" fmla="*/ 1160 h 1818"/>
              <a:gd name="T94" fmla="*/ 1491 w 2429"/>
              <a:gd name="T95" fmla="*/ 1064 h 1818"/>
              <a:gd name="T96" fmla="*/ 1620 w 2429"/>
              <a:gd name="T97" fmla="*/ 962 h 1818"/>
              <a:gd name="T98" fmla="*/ 1746 w 2429"/>
              <a:gd name="T99" fmla="*/ 855 h 1818"/>
              <a:gd name="T100" fmla="*/ 1867 w 2429"/>
              <a:gd name="T101" fmla="*/ 744 h 1818"/>
              <a:gd name="T102" fmla="*/ 1982 w 2429"/>
              <a:gd name="T103" fmla="*/ 626 h 1818"/>
              <a:gd name="T104" fmla="*/ 2091 w 2429"/>
              <a:gd name="T105" fmla="*/ 505 h 1818"/>
              <a:gd name="T106" fmla="*/ 2195 w 2429"/>
              <a:gd name="T107" fmla="*/ 380 h 1818"/>
              <a:gd name="T108" fmla="*/ 2290 w 2429"/>
              <a:gd name="T109" fmla="*/ 251 h 1818"/>
              <a:gd name="T110" fmla="*/ 2380 w 2429"/>
              <a:gd name="T111" fmla="*/ 118 h 1818"/>
              <a:gd name="T112" fmla="*/ 2423 w 2429"/>
              <a:gd name="T113" fmla="*/ 50 h 1818"/>
              <a:gd name="T114" fmla="*/ 2429 w 2429"/>
              <a:gd name="T115" fmla="*/ 36 h 1818"/>
              <a:gd name="T116" fmla="*/ 2421 w 2429"/>
              <a:gd name="T117" fmla="*/ 13 h 1818"/>
              <a:gd name="T118" fmla="*/ 2399 w 2429"/>
              <a:gd name="T119" fmla="*/ 0 h 1818"/>
              <a:gd name="T120" fmla="*/ 2373 w 2429"/>
              <a:gd name="T121" fmla="*/ 5 h 1818"/>
              <a:gd name="T122" fmla="*/ 2363 w 2429"/>
              <a:gd name="T123" fmla="*/ 15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29" h="1818">
                <a:moveTo>
                  <a:pt x="2363" y="15"/>
                </a:moveTo>
                <a:lnTo>
                  <a:pt x="2259" y="163"/>
                </a:lnTo>
                <a:lnTo>
                  <a:pt x="2092" y="372"/>
                </a:lnTo>
                <a:lnTo>
                  <a:pt x="1976" y="507"/>
                </a:lnTo>
                <a:lnTo>
                  <a:pt x="1854" y="636"/>
                </a:lnTo>
                <a:lnTo>
                  <a:pt x="1725" y="759"/>
                </a:lnTo>
                <a:lnTo>
                  <a:pt x="1591" y="877"/>
                </a:lnTo>
                <a:lnTo>
                  <a:pt x="1451" y="989"/>
                </a:lnTo>
                <a:lnTo>
                  <a:pt x="1378" y="1042"/>
                </a:lnTo>
                <a:lnTo>
                  <a:pt x="1261" y="1124"/>
                </a:lnTo>
                <a:lnTo>
                  <a:pt x="1018" y="1270"/>
                </a:lnTo>
                <a:lnTo>
                  <a:pt x="766" y="1398"/>
                </a:lnTo>
                <a:lnTo>
                  <a:pt x="507" y="1511"/>
                </a:lnTo>
                <a:lnTo>
                  <a:pt x="375" y="1560"/>
                </a:lnTo>
                <a:lnTo>
                  <a:pt x="355" y="1521"/>
                </a:lnTo>
                <a:lnTo>
                  <a:pt x="336" y="1481"/>
                </a:lnTo>
                <a:lnTo>
                  <a:pt x="327" y="1467"/>
                </a:lnTo>
                <a:lnTo>
                  <a:pt x="302" y="1459"/>
                </a:lnTo>
                <a:lnTo>
                  <a:pt x="278" y="1471"/>
                </a:lnTo>
                <a:lnTo>
                  <a:pt x="263" y="1494"/>
                </a:lnTo>
                <a:lnTo>
                  <a:pt x="263" y="1510"/>
                </a:lnTo>
                <a:lnTo>
                  <a:pt x="144" y="1590"/>
                </a:lnTo>
                <a:lnTo>
                  <a:pt x="20" y="1663"/>
                </a:lnTo>
                <a:lnTo>
                  <a:pt x="11" y="1669"/>
                </a:lnTo>
                <a:lnTo>
                  <a:pt x="1" y="1689"/>
                </a:lnTo>
                <a:lnTo>
                  <a:pt x="0" y="1709"/>
                </a:lnTo>
                <a:lnTo>
                  <a:pt x="11" y="1728"/>
                </a:lnTo>
                <a:lnTo>
                  <a:pt x="20" y="1734"/>
                </a:lnTo>
                <a:lnTo>
                  <a:pt x="69" y="1755"/>
                </a:lnTo>
                <a:lnTo>
                  <a:pt x="170" y="1788"/>
                </a:lnTo>
                <a:lnTo>
                  <a:pt x="272" y="1809"/>
                </a:lnTo>
                <a:lnTo>
                  <a:pt x="377" y="1818"/>
                </a:lnTo>
                <a:lnTo>
                  <a:pt x="432" y="1817"/>
                </a:lnTo>
                <a:lnTo>
                  <a:pt x="443" y="1816"/>
                </a:lnTo>
                <a:lnTo>
                  <a:pt x="460" y="1805"/>
                </a:lnTo>
                <a:lnTo>
                  <a:pt x="471" y="1787"/>
                </a:lnTo>
                <a:lnTo>
                  <a:pt x="471" y="1766"/>
                </a:lnTo>
                <a:lnTo>
                  <a:pt x="467" y="1756"/>
                </a:lnTo>
                <a:lnTo>
                  <a:pt x="436" y="1690"/>
                </a:lnTo>
                <a:lnTo>
                  <a:pt x="405" y="1624"/>
                </a:lnTo>
                <a:lnTo>
                  <a:pt x="481" y="1599"/>
                </a:lnTo>
                <a:lnTo>
                  <a:pt x="633" y="1543"/>
                </a:lnTo>
                <a:lnTo>
                  <a:pt x="783" y="1481"/>
                </a:lnTo>
                <a:lnTo>
                  <a:pt x="931" y="1410"/>
                </a:lnTo>
                <a:lnTo>
                  <a:pt x="1076" y="1334"/>
                </a:lnTo>
                <a:lnTo>
                  <a:pt x="1217" y="1249"/>
                </a:lnTo>
                <a:lnTo>
                  <a:pt x="1356" y="1160"/>
                </a:lnTo>
                <a:lnTo>
                  <a:pt x="1491" y="1064"/>
                </a:lnTo>
                <a:lnTo>
                  <a:pt x="1620" y="962"/>
                </a:lnTo>
                <a:lnTo>
                  <a:pt x="1746" y="855"/>
                </a:lnTo>
                <a:lnTo>
                  <a:pt x="1867" y="744"/>
                </a:lnTo>
                <a:lnTo>
                  <a:pt x="1982" y="626"/>
                </a:lnTo>
                <a:lnTo>
                  <a:pt x="2091" y="505"/>
                </a:lnTo>
                <a:lnTo>
                  <a:pt x="2195" y="380"/>
                </a:lnTo>
                <a:lnTo>
                  <a:pt x="2290" y="251"/>
                </a:lnTo>
                <a:lnTo>
                  <a:pt x="2380" y="118"/>
                </a:lnTo>
                <a:lnTo>
                  <a:pt x="2423" y="50"/>
                </a:lnTo>
                <a:lnTo>
                  <a:pt x="2429" y="36"/>
                </a:lnTo>
                <a:lnTo>
                  <a:pt x="2421" y="13"/>
                </a:lnTo>
                <a:lnTo>
                  <a:pt x="2399" y="0"/>
                </a:lnTo>
                <a:lnTo>
                  <a:pt x="2373" y="5"/>
                </a:lnTo>
                <a:lnTo>
                  <a:pt x="2363" y="15"/>
                </a:lnTo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7" name="Freeform 295">
            <a:extLst>
              <a:ext uri="{FF2B5EF4-FFF2-40B4-BE49-F238E27FC236}">
                <a16:creationId xmlns:a16="http://schemas.microsoft.com/office/drawing/2014/main" id="{DDE15219-7DB4-438C-88AB-0E1B88B42F06}"/>
              </a:ext>
            </a:extLst>
          </p:cNvPr>
          <p:cNvSpPr>
            <a:spLocks/>
          </p:cNvSpPr>
          <p:nvPr/>
        </p:nvSpPr>
        <p:spPr bwMode="auto">
          <a:xfrm>
            <a:off x="4040578" y="4942670"/>
            <a:ext cx="635604" cy="460968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8" name="Freeform 296">
            <a:extLst>
              <a:ext uri="{FF2B5EF4-FFF2-40B4-BE49-F238E27FC236}">
                <a16:creationId xmlns:a16="http://schemas.microsoft.com/office/drawing/2014/main" id="{70151249-1E72-4259-AE7D-2FA5CE0DFAA1}"/>
              </a:ext>
            </a:extLst>
          </p:cNvPr>
          <p:cNvSpPr>
            <a:spLocks/>
          </p:cNvSpPr>
          <p:nvPr/>
        </p:nvSpPr>
        <p:spPr bwMode="auto">
          <a:xfrm>
            <a:off x="4083891" y="4273953"/>
            <a:ext cx="1194762" cy="103844"/>
          </a:xfrm>
          <a:custGeom>
            <a:avLst/>
            <a:gdLst>
              <a:gd name="T0" fmla="*/ 3764 w 3773"/>
              <a:gd name="T1" fmla="*/ 185 h 294"/>
              <a:gd name="T2" fmla="*/ 3769 w 3773"/>
              <a:gd name="T3" fmla="*/ 179 h 294"/>
              <a:gd name="T4" fmla="*/ 3773 w 3773"/>
              <a:gd name="T5" fmla="*/ 166 h 294"/>
              <a:gd name="T6" fmla="*/ 3765 w 3773"/>
              <a:gd name="T7" fmla="*/ 146 h 294"/>
              <a:gd name="T8" fmla="*/ 3752 w 3773"/>
              <a:gd name="T9" fmla="*/ 139 h 294"/>
              <a:gd name="T10" fmla="*/ 3756 w 3773"/>
              <a:gd name="T11" fmla="*/ 124 h 294"/>
              <a:gd name="T12" fmla="*/ 3749 w 3773"/>
              <a:gd name="T13" fmla="*/ 93 h 294"/>
              <a:gd name="T14" fmla="*/ 3733 w 3773"/>
              <a:gd name="T15" fmla="*/ 82 h 294"/>
              <a:gd name="T16" fmla="*/ 3686 w 3773"/>
              <a:gd name="T17" fmla="*/ 54 h 294"/>
              <a:gd name="T18" fmla="*/ 3587 w 3773"/>
              <a:gd name="T19" fmla="*/ 14 h 294"/>
              <a:gd name="T20" fmla="*/ 3535 w 3773"/>
              <a:gd name="T21" fmla="*/ 1 h 294"/>
              <a:gd name="T22" fmla="*/ 3523 w 3773"/>
              <a:gd name="T23" fmla="*/ 0 h 294"/>
              <a:gd name="T24" fmla="*/ 3502 w 3773"/>
              <a:gd name="T25" fmla="*/ 4 h 294"/>
              <a:gd name="T26" fmla="*/ 3485 w 3773"/>
              <a:gd name="T27" fmla="*/ 17 h 294"/>
              <a:gd name="T28" fmla="*/ 3475 w 3773"/>
              <a:gd name="T29" fmla="*/ 35 h 294"/>
              <a:gd name="T30" fmla="*/ 3474 w 3773"/>
              <a:gd name="T31" fmla="*/ 47 h 294"/>
              <a:gd name="T32" fmla="*/ 3474 w 3773"/>
              <a:gd name="T33" fmla="*/ 83 h 294"/>
              <a:gd name="T34" fmla="*/ 3474 w 3773"/>
              <a:gd name="T35" fmla="*/ 119 h 294"/>
              <a:gd name="T36" fmla="*/ 3073 w 3773"/>
              <a:gd name="T37" fmla="*/ 113 h 294"/>
              <a:gd name="T38" fmla="*/ 2272 w 3773"/>
              <a:gd name="T39" fmla="*/ 109 h 294"/>
              <a:gd name="T40" fmla="*/ 1870 w 3773"/>
              <a:gd name="T41" fmla="*/ 110 h 294"/>
              <a:gd name="T42" fmla="*/ 1410 w 3773"/>
              <a:gd name="T43" fmla="*/ 109 h 294"/>
              <a:gd name="T44" fmla="*/ 717 w 3773"/>
              <a:gd name="T45" fmla="*/ 114 h 294"/>
              <a:gd name="T46" fmla="*/ 255 w 3773"/>
              <a:gd name="T47" fmla="*/ 134 h 294"/>
              <a:gd name="T48" fmla="*/ 27 w 3773"/>
              <a:gd name="T49" fmla="*/ 153 h 294"/>
              <a:gd name="T50" fmla="*/ 14 w 3773"/>
              <a:gd name="T51" fmla="*/ 156 h 294"/>
              <a:gd name="T52" fmla="*/ 0 w 3773"/>
              <a:gd name="T53" fmla="*/ 172 h 294"/>
              <a:gd name="T54" fmla="*/ 0 w 3773"/>
              <a:gd name="T55" fmla="*/ 193 h 294"/>
              <a:gd name="T56" fmla="*/ 14 w 3773"/>
              <a:gd name="T57" fmla="*/ 210 h 294"/>
              <a:gd name="T58" fmla="*/ 27 w 3773"/>
              <a:gd name="T59" fmla="*/ 211 h 294"/>
              <a:gd name="T60" fmla="*/ 257 w 3773"/>
              <a:gd name="T61" fmla="*/ 219 h 294"/>
              <a:gd name="T62" fmla="*/ 718 w 3773"/>
              <a:gd name="T63" fmla="*/ 219 h 294"/>
              <a:gd name="T64" fmla="*/ 1410 w 3773"/>
              <a:gd name="T65" fmla="*/ 202 h 294"/>
              <a:gd name="T66" fmla="*/ 1870 w 3773"/>
              <a:gd name="T67" fmla="*/ 197 h 294"/>
              <a:gd name="T68" fmla="*/ 2272 w 3773"/>
              <a:gd name="T69" fmla="*/ 196 h 294"/>
              <a:gd name="T70" fmla="*/ 3073 w 3773"/>
              <a:gd name="T71" fmla="*/ 201 h 294"/>
              <a:gd name="T72" fmla="*/ 3475 w 3773"/>
              <a:gd name="T73" fmla="*/ 206 h 294"/>
              <a:gd name="T74" fmla="*/ 3475 w 3773"/>
              <a:gd name="T75" fmla="*/ 248 h 294"/>
              <a:gd name="T76" fmla="*/ 3475 w 3773"/>
              <a:gd name="T77" fmla="*/ 258 h 294"/>
              <a:gd name="T78" fmla="*/ 3485 w 3773"/>
              <a:gd name="T79" fmla="*/ 277 h 294"/>
              <a:gd name="T80" fmla="*/ 3502 w 3773"/>
              <a:gd name="T81" fmla="*/ 290 h 294"/>
              <a:gd name="T82" fmla="*/ 3523 w 3773"/>
              <a:gd name="T83" fmla="*/ 294 h 294"/>
              <a:gd name="T84" fmla="*/ 3533 w 3773"/>
              <a:gd name="T85" fmla="*/ 293 h 294"/>
              <a:gd name="T86" fmla="*/ 3584 w 3773"/>
              <a:gd name="T87" fmla="*/ 276 h 294"/>
              <a:gd name="T88" fmla="*/ 3686 w 3773"/>
              <a:gd name="T89" fmla="*/ 235 h 294"/>
              <a:gd name="T90" fmla="*/ 3733 w 3773"/>
              <a:gd name="T91" fmla="*/ 207 h 294"/>
              <a:gd name="T92" fmla="*/ 3739 w 3773"/>
              <a:gd name="T93" fmla="*/ 204 h 294"/>
              <a:gd name="T94" fmla="*/ 3745 w 3773"/>
              <a:gd name="T95" fmla="*/ 200 h 294"/>
              <a:gd name="T96" fmla="*/ 3754 w 3773"/>
              <a:gd name="T97" fmla="*/ 192 h 294"/>
              <a:gd name="T98" fmla="*/ 3764 w 3773"/>
              <a:gd name="T99" fmla="*/ 18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73" h="294">
                <a:moveTo>
                  <a:pt x="3764" y="185"/>
                </a:moveTo>
                <a:lnTo>
                  <a:pt x="3769" y="179"/>
                </a:lnTo>
                <a:lnTo>
                  <a:pt x="3773" y="166"/>
                </a:lnTo>
                <a:lnTo>
                  <a:pt x="3765" y="146"/>
                </a:lnTo>
                <a:lnTo>
                  <a:pt x="3752" y="139"/>
                </a:lnTo>
                <a:lnTo>
                  <a:pt x="3756" y="124"/>
                </a:lnTo>
                <a:lnTo>
                  <a:pt x="3749" y="93"/>
                </a:lnTo>
                <a:lnTo>
                  <a:pt x="3733" y="82"/>
                </a:lnTo>
                <a:lnTo>
                  <a:pt x="3686" y="54"/>
                </a:lnTo>
                <a:lnTo>
                  <a:pt x="3587" y="14"/>
                </a:lnTo>
                <a:lnTo>
                  <a:pt x="3535" y="1"/>
                </a:lnTo>
                <a:lnTo>
                  <a:pt x="3523" y="0"/>
                </a:lnTo>
                <a:lnTo>
                  <a:pt x="3502" y="4"/>
                </a:lnTo>
                <a:lnTo>
                  <a:pt x="3485" y="17"/>
                </a:lnTo>
                <a:lnTo>
                  <a:pt x="3475" y="35"/>
                </a:lnTo>
                <a:lnTo>
                  <a:pt x="3474" y="47"/>
                </a:lnTo>
                <a:lnTo>
                  <a:pt x="3474" y="83"/>
                </a:lnTo>
                <a:lnTo>
                  <a:pt x="3474" y="119"/>
                </a:lnTo>
                <a:lnTo>
                  <a:pt x="3073" y="113"/>
                </a:lnTo>
                <a:lnTo>
                  <a:pt x="2272" y="109"/>
                </a:lnTo>
                <a:lnTo>
                  <a:pt x="1870" y="110"/>
                </a:lnTo>
                <a:lnTo>
                  <a:pt x="1410" y="109"/>
                </a:lnTo>
                <a:lnTo>
                  <a:pt x="717" y="114"/>
                </a:lnTo>
                <a:lnTo>
                  <a:pt x="255" y="134"/>
                </a:lnTo>
                <a:lnTo>
                  <a:pt x="27" y="153"/>
                </a:lnTo>
                <a:lnTo>
                  <a:pt x="14" y="156"/>
                </a:lnTo>
                <a:lnTo>
                  <a:pt x="0" y="172"/>
                </a:lnTo>
                <a:lnTo>
                  <a:pt x="0" y="193"/>
                </a:lnTo>
                <a:lnTo>
                  <a:pt x="14" y="210"/>
                </a:lnTo>
                <a:lnTo>
                  <a:pt x="27" y="211"/>
                </a:lnTo>
                <a:lnTo>
                  <a:pt x="257" y="219"/>
                </a:lnTo>
                <a:lnTo>
                  <a:pt x="718" y="219"/>
                </a:lnTo>
                <a:lnTo>
                  <a:pt x="1410" y="202"/>
                </a:lnTo>
                <a:lnTo>
                  <a:pt x="1870" y="197"/>
                </a:lnTo>
                <a:lnTo>
                  <a:pt x="2272" y="196"/>
                </a:lnTo>
                <a:lnTo>
                  <a:pt x="3073" y="201"/>
                </a:lnTo>
                <a:lnTo>
                  <a:pt x="3475" y="206"/>
                </a:lnTo>
                <a:lnTo>
                  <a:pt x="3475" y="248"/>
                </a:lnTo>
                <a:lnTo>
                  <a:pt x="3475" y="258"/>
                </a:lnTo>
                <a:lnTo>
                  <a:pt x="3485" y="277"/>
                </a:lnTo>
                <a:lnTo>
                  <a:pt x="3502" y="290"/>
                </a:lnTo>
                <a:lnTo>
                  <a:pt x="3523" y="294"/>
                </a:lnTo>
                <a:lnTo>
                  <a:pt x="3533" y="293"/>
                </a:lnTo>
                <a:lnTo>
                  <a:pt x="3584" y="276"/>
                </a:lnTo>
                <a:lnTo>
                  <a:pt x="3686" y="235"/>
                </a:lnTo>
                <a:lnTo>
                  <a:pt x="3733" y="207"/>
                </a:lnTo>
                <a:lnTo>
                  <a:pt x="3739" y="204"/>
                </a:lnTo>
                <a:lnTo>
                  <a:pt x="3745" y="200"/>
                </a:lnTo>
                <a:lnTo>
                  <a:pt x="3754" y="192"/>
                </a:lnTo>
                <a:lnTo>
                  <a:pt x="3764" y="18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9" name="Freeform 298">
            <a:extLst>
              <a:ext uri="{FF2B5EF4-FFF2-40B4-BE49-F238E27FC236}">
                <a16:creationId xmlns:a16="http://schemas.microsoft.com/office/drawing/2014/main" id="{1BBFAAE8-5E02-4103-9F3A-3632691E87F0}"/>
              </a:ext>
            </a:extLst>
          </p:cNvPr>
          <p:cNvSpPr>
            <a:spLocks/>
          </p:cNvSpPr>
          <p:nvPr/>
        </p:nvSpPr>
        <p:spPr bwMode="auto">
          <a:xfrm rot="19090514">
            <a:off x="3482072" y="2830963"/>
            <a:ext cx="1219726" cy="1669899"/>
          </a:xfrm>
          <a:custGeom>
            <a:avLst/>
            <a:gdLst>
              <a:gd name="T0" fmla="*/ 2357 w 2370"/>
              <a:gd name="T1" fmla="*/ 2563 h 2934"/>
              <a:gd name="T2" fmla="*/ 2340 w 2370"/>
              <a:gd name="T3" fmla="*/ 2527 h 2934"/>
              <a:gd name="T4" fmla="*/ 2312 w 2370"/>
              <a:gd name="T5" fmla="*/ 2518 h 2934"/>
              <a:gd name="T6" fmla="*/ 2225 w 2370"/>
              <a:gd name="T7" fmla="*/ 2528 h 2934"/>
              <a:gd name="T8" fmla="*/ 2032 w 2370"/>
              <a:gd name="T9" fmla="*/ 1993 h 2934"/>
              <a:gd name="T10" fmla="*/ 1852 w 2370"/>
              <a:gd name="T11" fmla="*/ 1574 h 2934"/>
              <a:gd name="T12" fmla="*/ 1635 w 2370"/>
              <a:gd name="T13" fmla="*/ 1175 h 2934"/>
              <a:gd name="T14" fmla="*/ 1441 w 2370"/>
              <a:gd name="T15" fmla="*/ 895 h 2934"/>
              <a:gd name="T16" fmla="*/ 1233 w 2370"/>
              <a:gd name="T17" fmla="*/ 651 h 2934"/>
              <a:gd name="T18" fmla="*/ 909 w 2370"/>
              <a:gd name="T19" fmla="*/ 365 h 2934"/>
              <a:gd name="T20" fmla="*/ 541 w 2370"/>
              <a:gd name="T21" fmla="*/ 144 h 2934"/>
              <a:gd name="T22" fmla="*/ 291 w 2370"/>
              <a:gd name="T23" fmla="*/ 52 h 2934"/>
              <a:gd name="T24" fmla="*/ 81 w 2370"/>
              <a:gd name="T25" fmla="*/ 7 h 2934"/>
              <a:gd name="T26" fmla="*/ 16 w 2370"/>
              <a:gd name="T27" fmla="*/ 0 h 2934"/>
              <a:gd name="T28" fmla="*/ 0 w 2370"/>
              <a:gd name="T29" fmla="*/ 34 h 2934"/>
              <a:gd name="T30" fmla="*/ 20 w 2370"/>
              <a:gd name="T31" fmla="*/ 56 h 2934"/>
              <a:gd name="T32" fmla="*/ 330 w 2370"/>
              <a:gd name="T33" fmla="*/ 148 h 2934"/>
              <a:gd name="T34" fmla="*/ 707 w 2370"/>
              <a:gd name="T35" fmla="*/ 336 h 2934"/>
              <a:gd name="T36" fmla="*/ 1044 w 2370"/>
              <a:gd name="T37" fmla="*/ 591 h 2934"/>
              <a:gd name="T38" fmla="*/ 1336 w 2370"/>
              <a:gd name="T39" fmla="*/ 903 h 2934"/>
              <a:gd name="T40" fmla="*/ 1464 w 2370"/>
              <a:gd name="T41" fmla="*/ 1076 h 2934"/>
              <a:gd name="T42" fmla="*/ 1685 w 2370"/>
              <a:gd name="T43" fmla="*/ 1446 h 2934"/>
              <a:gd name="T44" fmla="*/ 1869 w 2370"/>
              <a:gd name="T45" fmla="*/ 1834 h 2934"/>
              <a:gd name="T46" fmla="*/ 2062 w 2370"/>
              <a:gd name="T47" fmla="*/ 2337 h 2934"/>
              <a:gd name="T48" fmla="*/ 2085 w 2370"/>
              <a:gd name="T49" fmla="*/ 2549 h 2934"/>
              <a:gd name="T50" fmla="*/ 2025 w 2370"/>
              <a:gd name="T51" fmla="*/ 2562 h 2934"/>
              <a:gd name="T52" fmla="*/ 2005 w 2370"/>
              <a:gd name="T53" fmla="*/ 2601 h 2934"/>
              <a:gd name="T54" fmla="*/ 2016 w 2370"/>
              <a:gd name="T55" fmla="*/ 2633 h 2934"/>
              <a:gd name="T56" fmla="*/ 2018 w 2370"/>
              <a:gd name="T57" fmla="*/ 2635 h 2934"/>
              <a:gd name="T58" fmla="*/ 2204 w 2370"/>
              <a:gd name="T59" fmla="*/ 2851 h 2934"/>
              <a:gd name="T60" fmla="*/ 2279 w 2370"/>
              <a:gd name="T61" fmla="*/ 2931 h 2934"/>
              <a:gd name="T62" fmla="*/ 2325 w 2370"/>
              <a:gd name="T63" fmla="*/ 2923 h 2934"/>
              <a:gd name="T64" fmla="*/ 2342 w 2370"/>
              <a:gd name="T65" fmla="*/ 2891 h 2934"/>
              <a:gd name="T66" fmla="*/ 2369 w 2370"/>
              <a:gd name="T67" fmla="*/ 2606 h 2934"/>
              <a:gd name="T68" fmla="*/ 2362 w 2370"/>
              <a:gd name="T69" fmla="*/ 2578 h 2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70" h="2934">
                <a:moveTo>
                  <a:pt x="2356" y="2573"/>
                </a:moveTo>
                <a:lnTo>
                  <a:pt x="2357" y="2563"/>
                </a:lnTo>
                <a:lnTo>
                  <a:pt x="2353" y="2543"/>
                </a:lnTo>
                <a:lnTo>
                  <a:pt x="2340" y="2527"/>
                </a:lnTo>
                <a:lnTo>
                  <a:pt x="2322" y="2518"/>
                </a:lnTo>
                <a:lnTo>
                  <a:pt x="2312" y="2518"/>
                </a:lnTo>
                <a:lnTo>
                  <a:pt x="2269" y="2523"/>
                </a:lnTo>
                <a:lnTo>
                  <a:pt x="2225" y="2528"/>
                </a:lnTo>
                <a:lnTo>
                  <a:pt x="2151" y="2313"/>
                </a:lnTo>
                <a:lnTo>
                  <a:pt x="2032" y="1993"/>
                </a:lnTo>
                <a:lnTo>
                  <a:pt x="1946" y="1781"/>
                </a:lnTo>
                <a:lnTo>
                  <a:pt x="1852" y="1574"/>
                </a:lnTo>
                <a:lnTo>
                  <a:pt x="1749" y="1372"/>
                </a:lnTo>
                <a:lnTo>
                  <a:pt x="1635" y="1175"/>
                </a:lnTo>
                <a:lnTo>
                  <a:pt x="1510" y="986"/>
                </a:lnTo>
                <a:lnTo>
                  <a:pt x="1441" y="895"/>
                </a:lnTo>
                <a:lnTo>
                  <a:pt x="1376" y="811"/>
                </a:lnTo>
                <a:lnTo>
                  <a:pt x="1233" y="651"/>
                </a:lnTo>
                <a:lnTo>
                  <a:pt x="1078" y="501"/>
                </a:lnTo>
                <a:lnTo>
                  <a:pt x="909" y="365"/>
                </a:lnTo>
                <a:lnTo>
                  <a:pt x="731" y="245"/>
                </a:lnTo>
                <a:lnTo>
                  <a:pt x="541" y="144"/>
                </a:lnTo>
                <a:lnTo>
                  <a:pt x="394" y="85"/>
                </a:lnTo>
                <a:lnTo>
                  <a:pt x="291" y="52"/>
                </a:lnTo>
                <a:lnTo>
                  <a:pt x="187" y="26"/>
                </a:lnTo>
                <a:lnTo>
                  <a:pt x="81" y="7"/>
                </a:lnTo>
                <a:lnTo>
                  <a:pt x="28" y="0"/>
                </a:lnTo>
                <a:lnTo>
                  <a:pt x="16" y="0"/>
                </a:lnTo>
                <a:lnTo>
                  <a:pt x="2" y="15"/>
                </a:lnTo>
                <a:lnTo>
                  <a:pt x="0" y="34"/>
                </a:lnTo>
                <a:lnTo>
                  <a:pt x="10" y="52"/>
                </a:lnTo>
                <a:lnTo>
                  <a:pt x="20" y="56"/>
                </a:lnTo>
                <a:lnTo>
                  <a:pt x="125" y="81"/>
                </a:lnTo>
                <a:lnTo>
                  <a:pt x="330" y="148"/>
                </a:lnTo>
                <a:lnTo>
                  <a:pt x="523" y="232"/>
                </a:lnTo>
                <a:lnTo>
                  <a:pt x="707" y="336"/>
                </a:lnTo>
                <a:lnTo>
                  <a:pt x="881" y="455"/>
                </a:lnTo>
                <a:lnTo>
                  <a:pt x="1044" y="591"/>
                </a:lnTo>
                <a:lnTo>
                  <a:pt x="1196" y="741"/>
                </a:lnTo>
                <a:lnTo>
                  <a:pt x="1336" y="903"/>
                </a:lnTo>
                <a:lnTo>
                  <a:pt x="1401" y="988"/>
                </a:lnTo>
                <a:lnTo>
                  <a:pt x="1464" y="1076"/>
                </a:lnTo>
                <a:lnTo>
                  <a:pt x="1580" y="1258"/>
                </a:lnTo>
                <a:lnTo>
                  <a:pt x="1685" y="1446"/>
                </a:lnTo>
                <a:lnTo>
                  <a:pt x="1780" y="1637"/>
                </a:lnTo>
                <a:lnTo>
                  <a:pt x="1869" y="1834"/>
                </a:lnTo>
                <a:lnTo>
                  <a:pt x="1949" y="2034"/>
                </a:lnTo>
                <a:lnTo>
                  <a:pt x="2062" y="2337"/>
                </a:lnTo>
                <a:lnTo>
                  <a:pt x="2132" y="2541"/>
                </a:lnTo>
                <a:lnTo>
                  <a:pt x="2085" y="2549"/>
                </a:lnTo>
                <a:lnTo>
                  <a:pt x="2037" y="2558"/>
                </a:lnTo>
                <a:lnTo>
                  <a:pt x="2025" y="2562"/>
                </a:lnTo>
                <a:lnTo>
                  <a:pt x="2010" y="2578"/>
                </a:lnTo>
                <a:lnTo>
                  <a:pt x="2005" y="2601"/>
                </a:lnTo>
                <a:lnTo>
                  <a:pt x="2010" y="2624"/>
                </a:lnTo>
                <a:lnTo>
                  <a:pt x="2016" y="2633"/>
                </a:lnTo>
                <a:lnTo>
                  <a:pt x="2016" y="2634"/>
                </a:lnTo>
                <a:lnTo>
                  <a:pt x="2018" y="2635"/>
                </a:lnTo>
                <a:lnTo>
                  <a:pt x="2077" y="2709"/>
                </a:lnTo>
                <a:lnTo>
                  <a:pt x="2204" y="2851"/>
                </a:lnTo>
                <a:lnTo>
                  <a:pt x="2269" y="2921"/>
                </a:lnTo>
                <a:lnTo>
                  <a:pt x="2279" y="2931"/>
                </a:lnTo>
                <a:lnTo>
                  <a:pt x="2303" y="2934"/>
                </a:lnTo>
                <a:lnTo>
                  <a:pt x="2325" y="2923"/>
                </a:lnTo>
                <a:lnTo>
                  <a:pt x="2339" y="2904"/>
                </a:lnTo>
                <a:lnTo>
                  <a:pt x="2342" y="2891"/>
                </a:lnTo>
                <a:lnTo>
                  <a:pt x="2356" y="2748"/>
                </a:lnTo>
                <a:lnTo>
                  <a:pt x="2369" y="2606"/>
                </a:lnTo>
                <a:lnTo>
                  <a:pt x="2370" y="2595"/>
                </a:lnTo>
                <a:lnTo>
                  <a:pt x="2362" y="2578"/>
                </a:lnTo>
                <a:lnTo>
                  <a:pt x="2356" y="257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Freeform 299">
            <a:extLst>
              <a:ext uri="{FF2B5EF4-FFF2-40B4-BE49-F238E27FC236}">
                <a16:creationId xmlns:a16="http://schemas.microsoft.com/office/drawing/2014/main" id="{344904C5-42F7-4537-BAE2-CF964F9F4426}"/>
              </a:ext>
            </a:extLst>
          </p:cNvPr>
          <p:cNvSpPr>
            <a:spLocks/>
          </p:cNvSpPr>
          <p:nvPr/>
        </p:nvSpPr>
        <p:spPr bwMode="auto">
          <a:xfrm>
            <a:off x="5117477" y="2596168"/>
            <a:ext cx="679450" cy="1239624"/>
          </a:xfrm>
          <a:custGeom>
            <a:avLst/>
            <a:gdLst>
              <a:gd name="T0" fmla="*/ 2126 w 2209"/>
              <a:gd name="T1" fmla="*/ 4181 h 4506"/>
              <a:gd name="T2" fmla="*/ 2074 w 2209"/>
              <a:gd name="T3" fmla="*/ 4062 h 4506"/>
              <a:gd name="T4" fmla="*/ 1984 w 2209"/>
              <a:gd name="T5" fmla="*/ 3599 h 4506"/>
              <a:gd name="T6" fmla="*/ 1860 w 2209"/>
              <a:gd name="T7" fmla="*/ 3145 h 4506"/>
              <a:gd name="T8" fmla="*/ 1707 w 2209"/>
              <a:gd name="T9" fmla="*/ 2700 h 4506"/>
              <a:gd name="T10" fmla="*/ 1480 w 2209"/>
              <a:gd name="T11" fmla="*/ 2155 h 4506"/>
              <a:gd name="T12" fmla="*/ 1051 w 2209"/>
              <a:gd name="T13" fmla="*/ 1311 h 4506"/>
              <a:gd name="T14" fmla="*/ 696 w 2209"/>
              <a:gd name="T15" fmla="*/ 700 h 4506"/>
              <a:gd name="T16" fmla="*/ 533 w 2209"/>
              <a:gd name="T17" fmla="*/ 444 h 4506"/>
              <a:gd name="T18" fmla="*/ 381 w 2209"/>
              <a:gd name="T19" fmla="*/ 255 h 4506"/>
              <a:gd name="T20" fmla="*/ 202 w 2209"/>
              <a:gd name="T21" fmla="*/ 94 h 4506"/>
              <a:gd name="T22" fmla="*/ 43 w 2209"/>
              <a:gd name="T23" fmla="*/ 4 h 4506"/>
              <a:gd name="T24" fmla="*/ 12 w 2209"/>
              <a:gd name="T25" fmla="*/ 7 h 4506"/>
              <a:gd name="T26" fmla="*/ 5 w 2209"/>
              <a:gd name="T27" fmla="*/ 44 h 4506"/>
              <a:gd name="T28" fmla="*/ 78 w 2209"/>
              <a:gd name="T29" fmla="*/ 90 h 4506"/>
              <a:gd name="T30" fmla="*/ 296 w 2209"/>
              <a:gd name="T31" fmla="*/ 278 h 4506"/>
              <a:gd name="T32" fmla="*/ 516 w 2209"/>
              <a:gd name="T33" fmla="*/ 567 h 4506"/>
              <a:gd name="T34" fmla="*/ 738 w 2209"/>
              <a:gd name="T35" fmla="*/ 943 h 4506"/>
              <a:gd name="T36" fmla="*/ 1112 w 2209"/>
              <a:gd name="T37" fmla="*/ 1619 h 4506"/>
              <a:gd name="T38" fmla="*/ 1320 w 2209"/>
              <a:gd name="T39" fmla="*/ 2033 h 4506"/>
              <a:gd name="T40" fmla="*/ 1495 w 2209"/>
              <a:gd name="T41" fmla="*/ 2420 h 4506"/>
              <a:gd name="T42" fmla="*/ 1698 w 2209"/>
              <a:gd name="T43" fmla="*/ 2948 h 4506"/>
              <a:gd name="T44" fmla="*/ 1861 w 2209"/>
              <a:gd name="T45" fmla="*/ 3489 h 4506"/>
              <a:gd name="T46" fmla="*/ 1978 w 2209"/>
              <a:gd name="T47" fmla="*/ 4042 h 4506"/>
              <a:gd name="T48" fmla="*/ 1949 w 2209"/>
              <a:gd name="T49" fmla="*/ 4187 h 4506"/>
              <a:gd name="T50" fmla="*/ 1894 w 2209"/>
              <a:gd name="T51" fmla="*/ 4199 h 4506"/>
              <a:gd name="T52" fmla="*/ 1870 w 2209"/>
              <a:gd name="T53" fmla="*/ 4225 h 4506"/>
              <a:gd name="T54" fmla="*/ 1870 w 2209"/>
              <a:gd name="T55" fmla="*/ 4251 h 4506"/>
              <a:gd name="T56" fmla="*/ 1916 w 2209"/>
              <a:gd name="T57" fmla="*/ 4352 h 4506"/>
              <a:gd name="T58" fmla="*/ 2003 w 2209"/>
              <a:gd name="T59" fmla="*/ 4470 h 4506"/>
              <a:gd name="T60" fmla="*/ 2038 w 2209"/>
              <a:gd name="T61" fmla="*/ 4502 h 4506"/>
              <a:gd name="T62" fmla="*/ 2071 w 2209"/>
              <a:gd name="T63" fmla="*/ 4502 h 4506"/>
              <a:gd name="T64" fmla="*/ 2088 w 2209"/>
              <a:gd name="T65" fmla="*/ 4486 h 4506"/>
              <a:gd name="T66" fmla="*/ 2141 w 2209"/>
              <a:gd name="T67" fmla="*/ 4409 h 4506"/>
              <a:gd name="T68" fmla="*/ 2183 w 2209"/>
              <a:gd name="T69" fmla="*/ 4312 h 4506"/>
              <a:gd name="T70" fmla="*/ 2209 w 2209"/>
              <a:gd name="T71" fmla="*/ 4232 h 4506"/>
              <a:gd name="T72" fmla="*/ 2191 w 2209"/>
              <a:gd name="T73" fmla="*/ 4197 h 4506"/>
              <a:gd name="T74" fmla="*/ 2162 w 2209"/>
              <a:gd name="T75" fmla="*/ 4185 h 4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9" h="4506">
                <a:moveTo>
                  <a:pt x="2162" y="4185"/>
                </a:moveTo>
                <a:lnTo>
                  <a:pt x="2126" y="4181"/>
                </a:lnTo>
                <a:lnTo>
                  <a:pt x="2089" y="4180"/>
                </a:lnTo>
                <a:lnTo>
                  <a:pt x="2074" y="4062"/>
                </a:lnTo>
                <a:lnTo>
                  <a:pt x="2034" y="3830"/>
                </a:lnTo>
                <a:lnTo>
                  <a:pt x="1984" y="3599"/>
                </a:lnTo>
                <a:lnTo>
                  <a:pt x="1926" y="3371"/>
                </a:lnTo>
                <a:lnTo>
                  <a:pt x="1860" y="3145"/>
                </a:lnTo>
                <a:lnTo>
                  <a:pt x="1787" y="2921"/>
                </a:lnTo>
                <a:lnTo>
                  <a:pt x="1707" y="2700"/>
                </a:lnTo>
                <a:lnTo>
                  <a:pt x="1620" y="2480"/>
                </a:lnTo>
                <a:lnTo>
                  <a:pt x="1480" y="2155"/>
                </a:lnTo>
                <a:lnTo>
                  <a:pt x="1274" y="1729"/>
                </a:lnTo>
                <a:lnTo>
                  <a:pt x="1051" y="1311"/>
                </a:lnTo>
                <a:lnTo>
                  <a:pt x="817" y="902"/>
                </a:lnTo>
                <a:lnTo>
                  <a:pt x="696" y="700"/>
                </a:lnTo>
                <a:lnTo>
                  <a:pt x="634" y="597"/>
                </a:lnTo>
                <a:lnTo>
                  <a:pt x="533" y="444"/>
                </a:lnTo>
                <a:lnTo>
                  <a:pt x="460" y="347"/>
                </a:lnTo>
                <a:lnTo>
                  <a:pt x="381" y="255"/>
                </a:lnTo>
                <a:lnTo>
                  <a:pt x="296" y="171"/>
                </a:lnTo>
                <a:lnTo>
                  <a:pt x="202" y="94"/>
                </a:lnTo>
                <a:lnTo>
                  <a:pt x="99" y="31"/>
                </a:lnTo>
                <a:lnTo>
                  <a:pt x="43" y="4"/>
                </a:lnTo>
                <a:lnTo>
                  <a:pt x="31" y="0"/>
                </a:lnTo>
                <a:lnTo>
                  <a:pt x="12" y="7"/>
                </a:lnTo>
                <a:lnTo>
                  <a:pt x="0" y="24"/>
                </a:lnTo>
                <a:lnTo>
                  <a:pt x="5" y="44"/>
                </a:lnTo>
                <a:lnTo>
                  <a:pt x="14" y="52"/>
                </a:lnTo>
                <a:lnTo>
                  <a:pt x="78" y="90"/>
                </a:lnTo>
                <a:lnTo>
                  <a:pt x="193" y="179"/>
                </a:lnTo>
                <a:lnTo>
                  <a:pt x="296" y="278"/>
                </a:lnTo>
                <a:lnTo>
                  <a:pt x="390" y="389"/>
                </a:lnTo>
                <a:lnTo>
                  <a:pt x="516" y="567"/>
                </a:lnTo>
                <a:lnTo>
                  <a:pt x="666" y="819"/>
                </a:lnTo>
                <a:lnTo>
                  <a:pt x="738" y="943"/>
                </a:lnTo>
                <a:lnTo>
                  <a:pt x="892" y="1210"/>
                </a:lnTo>
                <a:lnTo>
                  <a:pt x="1112" y="1619"/>
                </a:lnTo>
                <a:lnTo>
                  <a:pt x="1252" y="1893"/>
                </a:lnTo>
                <a:lnTo>
                  <a:pt x="1320" y="2033"/>
                </a:lnTo>
                <a:lnTo>
                  <a:pt x="1380" y="2162"/>
                </a:lnTo>
                <a:lnTo>
                  <a:pt x="1495" y="2420"/>
                </a:lnTo>
                <a:lnTo>
                  <a:pt x="1601" y="2683"/>
                </a:lnTo>
                <a:lnTo>
                  <a:pt x="1698" y="2948"/>
                </a:lnTo>
                <a:lnTo>
                  <a:pt x="1785" y="3217"/>
                </a:lnTo>
                <a:lnTo>
                  <a:pt x="1861" y="3489"/>
                </a:lnTo>
                <a:lnTo>
                  <a:pt x="1926" y="3764"/>
                </a:lnTo>
                <a:lnTo>
                  <a:pt x="1978" y="4042"/>
                </a:lnTo>
                <a:lnTo>
                  <a:pt x="1999" y="4182"/>
                </a:lnTo>
                <a:lnTo>
                  <a:pt x="1949" y="4187"/>
                </a:lnTo>
                <a:lnTo>
                  <a:pt x="1902" y="4197"/>
                </a:lnTo>
                <a:lnTo>
                  <a:pt x="1894" y="4199"/>
                </a:lnTo>
                <a:lnTo>
                  <a:pt x="1879" y="4210"/>
                </a:lnTo>
                <a:lnTo>
                  <a:pt x="1870" y="4225"/>
                </a:lnTo>
                <a:lnTo>
                  <a:pt x="1868" y="4242"/>
                </a:lnTo>
                <a:lnTo>
                  <a:pt x="1870" y="4251"/>
                </a:lnTo>
                <a:lnTo>
                  <a:pt x="1883" y="4286"/>
                </a:lnTo>
                <a:lnTo>
                  <a:pt x="1916" y="4352"/>
                </a:lnTo>
                <a:lnTo>
                  <a:pt x="1956" y="4413"/>
                </a:lnTo>
                <a:lnTo>
                  <a:pt x="2003" y="4470"/>
                </a:lnTo>
                <a:lnTo>
                  <a:pt x="2029" y="4496"/>
                </a:lnTo>
                <a:lnTo>
                  <a:pt x="2038" y="4502"/>
                </a:lnTo>
                <a:lnTo>
                  <a:pt x="2054" y="4506"/>
                </a:lnTo>
                <a:lnTo>
                  <a:pt x="2071" y="4502"/>
                </a:lnTo>
                <a:lnTo>
                  <a:pt x="2084" y="4492"/>
                </a:lnTo>
                <a:lnTo>
                  <a:pt x="2088" y="4486"/>
                </a:lnTo>
                <a:lnTo>
                  <a:pt x="2110" y="4464"/>
                </a:lnTo>
                <a:lnTo>
                  <a:pt x="2141" y="4409"/>
                </a:lnTo>
                <a:lnTo>
                  <a:pt x="2154" y="4379"/>
                </a:lnTo>
                <a:lnTo>
                  <a:pt x="2183" y="4312"/>
                </a:lnTo>
                <a:lnTo>
                  <a:pt x="2206" y="4242"/>
                </a:lnTo>
                <a:lnTo>
                  <a:pt x="2209" y="4232"/>
                </a:lnTo>
                <a:lnTo>
                  <a:pt x="2204" y="4212"/>
                </a:lnTo>
                <a:lnTo>
                  <a:pt x="2191" y="4197"/>
                </a:lnTo>
                <a:lnTo>
                  <a:pt x="2172" y="4187"/>
                </a:lnTo>
                <a:lnTo>
                  <a:pt x="2162" y="418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Freeform 295">
            <a:extLst>
              <a:ext uri="{FF2B5EF4-FFF2-40B4-BE49-F238E27FC236}">
                <a16:creationId xmlns:a16="http://schemas.microsoft.com/office/drawing/2014/main" id="{C45F17D3-C3EE-447C-94F9-4E1EA41BF0AF}"/>
              </a:ext>
            </a:extLst>
          </p:cNvPr>
          <p:cNvSpPr>
            <a:spLocks/>
          </p:cNvSpPr>
          <p:nvPr/>
        </p:nvSpPr>
        <p:spPr bwMode="auto">
          <a:xfrm flipH="1">
            <a:off x="7118428" y="5383641"/>
            <a:ext cx="782205" cy="414990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ACA0FD-73FF-4800-9035-160A0B883322}"/>
              </a:ext>
            </a:extLst>
          </p:cNvPr>
          <p:cNvSpPr/>
          <p:nvPr/>
        </p:nvSpPr>
        <p:spPr>
          <a:xfrm>
            <a:off x="7963380" y="2274224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كان موضوعه؟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FA4918-7DFF-49E0-9722-99DC2F36A75F}"/>
              </a:ext>
            </a:extLst>
          </p:cNvPr>
          <p:cNvSpPr/>
          <p:nvPr/>
        </p:nvSpPr>
        <p:spPr>
          <a:xfrm>
            <a:off x="8560797" y="3521950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أذكري سؤالًا مهمًا.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C262A0-A692-45D6-8ED0-A4CE8782E522}"/>
              </a:ext>
            </a:extLst>
          </p:cNvPr>
          <p:cNvSpPr/>
          <p:nvPr/>
        </p:nvSpPr>
        <p:spPr>
          <a:xfrm>
            <a:off x="8060006" y="5363710"/>
            <a:ext cx="1325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لخصي الدرس في نقاط.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9D6405-14DD-4773-934E-CAA3BF466893}"/>
              </a:ext>
            </a:extLst>
          </p:cNvPr>
          <p:cNvSpPr/>
          <p:nvPr/>
        </p:nvSpPr>
        <p:spPr>
          <a:xfrm>
            <a:off x="2038120" y="5106501"/>
            <a:ext cx="1467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معلومة أردت الاستفسار عنها.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FE5C3E-7025-4896-8A25-7D385D8BF2F0}"/>
              </a:ext>
            </a:extLst>
          </p:cNvPr>
          <p:cNvSpPr/>
          <p:nvPr/>
        </p:nvSpPr>
        <p:spPr>
          <a:xfrm>
            <a:off x="3030374" y="1794409"/>
            <a:ext cx="1895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نقطة في الدرس تحدثتِ عنها خارج المدرسة.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928B6-8ECD-4F7A-9B3F-1E80D96CC819}"/>
              </a:ext>
            </a:extLst>
          </p:cNvPr>
          <p:cNvSpPr/>
          <p:nvPr/>
        </p:nvSpPr>
        <p:spPr>
          <a:xfrm>
            <a:off x="1666892" y="3275264"/>
            <a:ext cx="122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معلومة مازلت منبهرة منها.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E855C4-AFE2-45D3-B424-8138FF22A08F}"/>
              </a:ext>
            </a:extLst>
          </p:cNvPr>
          <p:cNvSpPr/>
          <p:nvPr/>
        </p:nvSpPr>
        <p:spPr>
          <a:xfrm>
            <a:off x="6162486" y="1979030"/>
            <a:ext cx="1134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ماذا تحدثنا؟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9DE47A-A034-4879-9EAC-F4322A3EDD5F}"/>
              </a:ext>
            </a:extLst>
          </p:cNvPr>
          <p:cNvSpPr/>
          <p:nvPr/>
        </p:nvSpPr>
        <p:spPr>
          <a:xfrm>
            <a:off x="2737488" y="4063380"/>
            <a:ext cx="1357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اختاري صديقة </a:t>
            </a:r>
            <a:r>
              <a:rPr lang="ar-SA" sz="2000" b="1" dirty="0" err="1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وأجيبي</a:t>
            </a:r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عن سؤالها.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8BC83B-9586-46E2-B05F-7EFB52D5E68B}"/>
              </a:ext>
            </a:extLst>
          </p:cNvPr>
          <p:cNvSpPr/>
          <p:nvPr/>
        </p:nvSpPr>
        <p:spPr>
          <a:xfrm>
            <a:off x="7864535" y="4389055"/>
            <a:ext cx="1040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معلومة استفدت منها.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44ECCB6-48C0-44AE-BE32-934C1D0FA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C01DD32-BAC9-4B25-8F5C-3F1CF63653EB}"/>
              </a:ext>
            </a:extLst>
          </p:cNvPr>
          <p:cNvSpPr txBox="1"/>
          <p:nvPr/>
        </p:nvSpPr>
        <p:spPr>
          <a:xfrm>
            <a:off x="7790394" y="288201"/>
            <a:ext cx="387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مراجعة الدرس السابق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B113CB8-D6BB-46E5-B530-80B7AC3D4162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D6C19A-32DD-453B-89E3-D0AB242A1B59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796721-8B8A-4C9C-8F21-445C2FAD7604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D6B5E1E-56B7-4522-B602-FDC5ECE31E3E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E2BB587-0721-4EA3-8B44-41FBA8C11266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0FF50F-87C3-45D1-A539-817230A59EFB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E90EA08-A80C-4083-9682-78DE41580CD9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BFC897-1195-4C2B-AA33-9798D946C67B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6B71ADC-C116-49FD-87D7-F68263042528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FD804EB-ACFE-4ACA-A213-CA2B774551F7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598192-F93F-44C6-B08D-1126DB885CB2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A1790CE-E947-4434-BFC3-5C08D77AE244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3EBE944-499F-4B0D-B996-E2D4B5DB0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7275" cy="6912001"/>
          </a:xfrm>
          <a:prstGeom prst="rect">
            <a:avLst/>
          </a:prstGeom>
        </p:spPr>
      </p:pic>
      <p:sp>
        <p:nvSpPr>
          <p:cNvPr id="3" name="Number 1"/>
          <p:cNvSpPr/>
          <p:nvPr/>
        </p:nvSpPr>
        <p:spPr>
          <a:xfrm>
            <a:off x="-15496" y="-11555"/>
            <a:ext cx="2034000" cy="2304000"/>
          </a:xfrm>
          <a:prstGeom prst="rect">
            <a:avLst/>
          </a:prstGeom>
          <a:solidFill>
            <a:srgbClr val="FF59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Number 2"/>
          <p:cNvSpPr/>
          <p:nvPr/>
        </p:nvSpPr>
        <p:spPr>
          <a:xfrm>
            <a:off x="2026296" y="14244"/>
            <a:ext cx="2034000" cy="23040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Number 3"/>
          <p:cNvSpPr/>
          <p:nvPr/>
        </p:nvSpPr>
        <p:spPr>
          <a:xfrm>
            <a:off x="4063200" y="0"/>
            <a:ext cx="2034000" cy="2304000"/>
          </a:xfrm>
          <a:prstGeom prst="rect">
            <a:avLst/>
          </a:prstGeom>
          <a:solidFill>
            <a:srgbClr val="FEC63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Number 4"/>
          <p:cNvSpPr/>
          <p:nvPr/>
        </p:nvSpPr>
        <p:spPr>
          <a:xfrm>
            <a:off x="6094800" y="0"/>
            <a:ext cx="2034000" cy="2304000"/>
          </a:xfrm>
          <a:prstGeom prst="rect">
            <a:avLst/>
          </a:prstGeom>
          <a:solidFill>
            <a:srgbClr val="52CB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Number 5"/>
          <p:cNvSpPr/>
          <p:nvPr/>
        </p:nvSpPr>
        <p:spPr>
          <a:xfrm>
            <a:off x="8126400" y="0"/>
            <a:ext cx="2034000" cy="2304000"/>
          </a:xfrm>
          <a:prstGeom prst="rect">
            <a:avLst/>
          </a:prstGeom>
          <a:solidFill>
            <a:srgbClr val="FF59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Number 6"/>
          <p:cNvSpPr/>
          <p:nvPr/>
        </p:nvSpPr>
        <p:spPr>
          <a:xfrm>
            <a:off x="10158000" y="0"/>
            <a:ext cx="2034000" cy="23040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Number 7"/>
          <p:cNvSpPr/>
          <p:nvPr/>
        </p:nvSpPr>
        <p:spPr>
          <a:xfrm>
            <a:off x="-40221" y="2278201"/>
            <a:ext cx="2034000" cy="2304000"/>
          </a:xfrm>
          <a:prstGeom prst="rect">
            <a:avLst/>
          </a:prstGeom>
          <a:solidFill>
            <a:srgbClr val="52CB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Number 8"/>
          <p:cNvSpPr/>
          <p:nvPr/>
        </p:nvSpPr>
        <p:spPr>
          <a:xfrm>
            <a:off x="2031600" y="2304000"/>
            <a:ext cx="2034000" cy="2304000"/>
          </a:xfrm>
          <a:prstGeom prst="rect">
            <a:avLst/>
          </a:prstGeom>
          <a:solidFill>
            <a:srgbClr val="FF59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Number 9"/>
          <p:cNvSpPr/>
          <p:nvPr/>
        </p:nvSpPr>
        <p:spPr>
          <a:xfrm>
            <a:off x="4063200" y="2304000"/>
            <a:ext cx="2034000" cy="23040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Number 10"/>
          <p:cNvSpPr/>
          <p:nvPr/>
        </p:nvSpPr>
        <p:spPr>
          <a:xfrm>
            <a:off x="6094800" y="2304000"/>
            <a:ext cx="2034000" cy="2304000"/>
          </a:xfrm>
          <a:prstGeom prst="rect">
            <a:avLst/>
          </a:prstGeom>
          <a:solidFill>
            <a:srgbClr val="FEC63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Number 11"/>
          <p:cNvSpPr/>
          <p:nvPr/>
        </p:nvSpPr>
        <p:spPr>
          <a:xfrm>
            <a:off x="8126400" y="2304000"/>
            <a:ext cx="2034000" cy="2304000"/>
          </a:xfrm>
          <a:prstGeom prst="rect">
            <a:avLst/>
          </a:prstGeom>
          <a:solidFill>
            <a:srgbClr val="52CB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Number 12"/>
          <p:cNvSpPr/>
          <p:nvPr/>
        </p:nvSpPr>
        <p:spPr>
          <a:xfrm>
            <a:off x="10158000" y="2304000"/>
            <a:ext cx="2034000" cy="2304000"/>
          </a:xfrm>
          <a:prstGeom prst="rect">
            <a:avLst/>
          </a:prstGeom>
          <a:solidFill>
            <a:srgbClr val="FF59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Numb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solidFill>
            <a:srgbClr val="FEC63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Number 14"/>
          <p:cNvSpPr/>
          <p:nvPr/>
        </p:nvSpPr>
        <p:spPr>
          <a:xfrm>
            <a:off x="2031600" y="4608000"/>
            <a:ext cx="2034000" cy="2304000"/>
          </a:xfrm>
          <a:prstGeom prst="rect">
            <a:avLst/>
          </a:prstGeom>
          <a:solidFill>
            <a:srgbClr val="52CB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Number 15"/>
          <p:cNvSpPr/>
          <p:nvPr/>
        </p:nvSpPr>
        <p:spPr>
          <a:xfrm>
            <a:off x="4063200" y="4608000"/>
            <a:ext cx="2034000" cy="2304000"/>
          </a:xfrm>
          <a:prstGeom prst="rect">
            <a:avLst/>
          </a:prstGeom>
          <a:solidFill>
            <a:srgbClr val="FF59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Number 16"/>
          <p:cNvSpPr/>
          <p:nvPr/>
        </p:nvSpPr>
        <p:spPr>
          <a:xfrm>
            <a:off x="6094800" y="4608000"/>
            <a:ext cx="2034000" cy="23040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Number 17"/>
          <p:cNvSpPr/>
          <p:nvPr/>
        </p:nvSpPr>
        <p:spPr>
          <a:xfrm>
            <a:off x="8126400" y="4608000"/>
            <a:ext cx="2034000" cy="2304000"/>
          </a:xfrm>
          <a:prstGeom prst="rect">
            <a:avLst/>
          </a:prstGeom>
          <a:solidFill>
            <a:srgbClr val="FEC63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18"/>
          <p:cNvSpPr/>
          <p:nvPr/>
        </p:nvSpPr>
        <p:spPr>
          <a:xfrm>
            <a:off x="10158000" y="4608000"/>
            <a:ext cx="2034000" cy="2304000"/>
          </a:xfrm>
          <a:prstGeom prst="rect">
            <a:avLst/>
          </a:prstGeom>
          <a:solidFill>
            <a:srgbClr val="52CBB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842654-352E-4D63-9BC0-C9DADB6BB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71B014-F4BB-4E5C-BAAF-03287671D53D}"/>
              </a:ext>
            </a:extLst>
          </p:cNvPr>
          <p:cNvSpPr txBox="1"/>
          <p:nvPr/>
        </p:nvSpPr>
        <p:spPr>
          <a:xfrm>
            <a:off x="9634470" y="288201"/>
            <a:ext cx="20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تهيئة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9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54C88-34BF-42BE-A0DE-F1EAEC43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26" y="-1"/>
            <a:ext cx="9947574" cy="684847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F5849630-16F7-4CA5-9BCC-9B0FD6C660BF}"/>
              </a:ext>
            </a:extLst>
          </p:cNvPr>
          <p:cNvSpPr/>
          <p:nvPr/>
        </p:nvSpPr>
        <p:spPr>
          <a:xfrm>
            <a:off x="2244418" y="-9525"/>
            <a:ext cx="9956400" cy="6858000"/>
          </a:xfrm>
          <a:prstGeom prst="rect">
            <a:avLst/>
          </a:prstGeom>
          <a:gradFill flip="none" rotWithShape="1">
            <a:gsLst>
              <a:gs pos="29000">
                <a:srgbClr val="FC0350">
                  <a:alpha val="14000"/>
                </a:srgbClr>
              </a:gs>
              <a:gs pos="70000">
                <a:srgbClr val="0000FF">
                  <a:alpha val="3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5A6FA8D-1F7A-470A-9F07-D72285552311}"/>
              </a:ext>
            </a:extLst>
          </p:cNvPr>
          <p:cNvSpPr/>
          <p:nvPr/>
        </p:nvSpPr>
        <p:spPr>
          <a:xfrm>
            <a:off x="5310716" y="1"/>
            <a:ext cx="6881284" cy="6857999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8EBE62-2CE4-49E7-8031-F7D60264A595}"/>
              </a:ext>
            </a:extLst>
          </p:cNvPr>
          <p:cNvSpPr txBox="1"/>
          <p:nvPr/>
        </p:nvSpPr>
        <p:spPr>
          <a:xfrm>
            <a:off x="5605533" y="1663342"/>
            <a:ext cx="7278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FF596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الحادي عشر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31FFF1-5E7F-48D7-8E5F-1D69C5F3F838}"/>
              </a:ext>
            </a:extLst>
          </p:cNvPr>
          <p:cNvSpPr txBox="1"/>
          <p:nvPr/>
        </p:nvSpPr>
        <p:spPr>
          <a:xfrm>
            <a:off x="4062179" y="3086526"/>
            <a:ext cx="7278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5400" b="1" dirty="0">
                <a:solidFill>
                  <a:srgbClr val="52C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 </a:t>
            </a:r>
            <a:endParaRPr lang="en-US" sz="5400" b="1" dirty="0">
              <a:solidFill>
                <a:srgbClr val="52C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88C5CD2-8D88-4E1A-968C-C3E256B4316C}"/>
              </a:ext>
            </a:extLst>
          </p:cNvPr>
          <p:cNvSpPr/>
          <p:nvPr/>
        </p:nvSpPr>
        <p:spPr>
          <a:xfrm>
            <a:off x="5803912" y="4742834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9CA212B-3524-454E-9129-17FD0E8983F0}"/>
              </a:ext>
            </a:extLst>
          </p:cNvPr>
          <p:cNvSpPr/>
          <p:nvPr/>
        </p:nvSpPr>
        <p:spPr>
          <a:xfrm>
            <a:off x="6541892" y="4742834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487D07D-4424-43AA-9CF5-4A04A38B6C2D}"/>
              </a:ext>
            </a:extLst>
          </p:cNvPr>
          <p:cNvSpPr/>
          <p:nvPr/>
        </p:nvSpPr>
        <p:spPr>
          <a:xfrm>
            <a:off x="7279008" y="4742834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1E021E3-C26E-4AB9-81EB-239E3D1BBAB2}"/>
              </a:ext>
            </a:extLst>
          </p:cNvPr>
          <p:cNvSpPr/>
          <p:nvPr/>
        </p:nvSpPr>
        <p:spPr>
          <a:xfrm>
            <a:off x="8016124" y="4742834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AD4D6E-2D38-486B-8F61-738D1E4773C2}"/>
              </a:ext>
            </a:extLst>
          </p:cNvPr>
          <p:cNvSpPr/>
          <p:nvPr/>
        </p:nvSpPr>
        <p:spPr>
          <a:xfrm>
            <a:off x="8754381" y="4742834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88F111D-10A0-4CCB-B20B-B33508AA6193}"/>
              </a:ext>
            </a:extLst>
          </p:cNvPr>
          <p:cNvSpPr/>
          <p:nvPr/>
        </p:nvSpPr>
        <p:spPr>
          <a:xfrm>
            <a:off x="9492641" y="4742834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91CEE-E392-4A9D-BD11-6954B994FB42}"/>
              </a:ext>
            </a:extLst>
          </p:cNvPr>
          <p:cNvSpPr/>
          <p:nvPr/>
        </p:nvSpPr>
        <p:spPr>
          <a:xfrm>
            <a:off x="-1261638" y="0"/>
            <a:ext cx="350606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AC43ACA-5000-40E2-80D3-19833F9F1A3F}"/>
              </a:ext>
            </a:extLst>
          </p:cNvPr>
          <p:cNvSpPr/>
          <p:nvPr/>
        </p:nvSpPr>
        <p:spPr>
          <a:xfrm>
            <a:off x="1241624" y="2337441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022673-C77C-4E8F-AF41-8B283703E87E}"/>
              </a:ext>
            </a:extLst>
          </p:cNvPr>
          <p:cNvSpPr txBox="1"/>
          <p:nvPr/>
        </p:nvSpPr>
        <p:spPr>
          <a:xfrm rot="16200000">
            <a:off x="1022202" y="3214613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AD023B-AE8D-405F-90E6-27B0D470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342" y="3285074"/>
            <a:ext cx="530600" cy="4553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1261638" y="0"/>
            <a:ext cx="304997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3328131-EC42-4D6D-A247-91FD3D23E58C}"/>
              </a:ext>
            </a:extLst>
          </p:cNvPr>
          <p:cNvSpPr/>
          <p:nvPr/>
        </p:nvSpPr>
        <p:spPr>
          <a:xfrm>
            <a:off x="785538" y="2337441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728384-87ED-4E87-8F78-97EB653FDC67}"/>
              </a:ext>
            </a:extLst>
          </p:cNvPr>
          <p:cNvSpPr txBox="1"/>
          <p:nvPr/>
        </p:nvSpPr>
        <p:spPr>
          <a:xfrm rot="16200000">
            <a:off x="-76489" y="323153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44F548-697F-412D-9B99-861C27246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1261" y="3285074"/>
            <a:ext cx="530600" cy="45539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1461997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BC0F905-3F71-4932-B130-39D508C4D117}"/>
              </a:ext>
            </a:extLst>
          </p:cNvPr>
          <p:cNvSpPr/>
          <p:nvPr/>
        </p:nvSpPr>
        <p:spPr>
          <a:xfrm>
            <a:off x="326136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EC5869-A976-4328-A864-2BB04E7E7BFC}"/>
              </a:ext>
            </a:extLst>
          </p:cNvPr>
          <p:cNvSpPr txBox="1"/>
          <p:nvPr/>
        </p:nvSpPr>
        <p:spPr>
          <a:xfrm rot="16200000">
            <a:off x="-44331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C8E4AB7-ADC0-4FEE-AE7A-994F5DAD3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391" y="3285074"/>
            <a:ext cx="530600" cy="45539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1461997" y="0"/>
            <a:ext cx="234072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DBAEDD6-7153-4AFF-BDC7-5A225B4B5642}"/>
              </a:ext>
            </a:extLst>
          </p:cNvPr>
          <p:cNvSpPr/>
          <p:nvPr/>
        </p:nvSpPr>
        <p:spPr>
          <a:xfrm>
            <a:off x="-124083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F9D37B-DE70-4087-8A7F-BBA0BAF5B6CF}"/>
              </a:ext>
            </a:extLst>
          </p:cNvPr>
          <p:cNvSpPr txBox="1"/>
          <p:nvPr/>
        </p:nvSpPr>
        <p:spPr>
          <a:xfrm rot="16200000">
            <a:off x="-532090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F862AB6-114D-4C6A-B849-5A11B3650265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0105858-8A3E-4676-96A7-18C1A74E36F4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634BD7-1512-45B6-AFE4-1EEA636625CB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08704A4-CABE-4989-8BF7-C10A6BB40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8EA52D2C-83EE-4694-81EB-A456BD0656C8}"/>
              </a:ext>
            </a:extLst>
          </p:cNvPr>
          <p:cNvSpPr/>
          <p:nvPr/>
        </p:nvSpPr>
        <p:spPr>
          <a:xfrm>
            <a:off x="5063323" y="4742834"/>
            <a:ext cx="451824" cy="45182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3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 329">
            <a:extLst>
              <a:ext uri="{FF2B5EF4-FFF2-40B4-BE49-F238E27FC236}">
                <a16:creationId xmlns:a16="http://schemas.microsoft.com/office/drawing/2014/main" id="{C0B18A4B-261E-4F26-A7C4-C9F3B788F492}"/>
              </a:ext>
            </a:extLst>
          </p:cNvPr>
          <p:cNvSpPr/>
          <p:nvPr/>
        </p:nvSpPr>
        <p:spPr>
          <a:xfrm>
            <a:off x="2245210" y="-9525"/>
            <a:ext cx="9955610" cy="6858000"/>
          </a:xfrm>
          <a:prstGeom prst="rect">
            <a:avLst/>
          </a:prstGeom>
          <a:gradFill flip="none" rotWithShape="1">
            <a:gsLst>
              <a:gs pos="29000">
                <a:srgbClr val="FC0350">
                  <a:alpha val="14000"/>
                </a:srgbClr>
              </a:gs>
              <a:gs pos="70000">
                <a:srgbClr val="0000FF">
                  <a:alpha val="3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4189C11D-34AB-4A3C-B456-34019D583537}"/>
              </a:ext>
            </a:extLst>
          </p:cNvPr>
          <p:cNvSpPr/>
          <p:nvPr/>
        </p:nvSpPr>
        <p:spPr>
          <a:xfrm>
            <a:off x="5310715" y="1"/>
            <a:ext cx="6906387" cy="6857999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8EBE62-2CE4-49E7-8031-F7D60264A595}"/>
              </a:ext>
            </a:extLst>
          </p:cNvPr>
          <p:cNvSpPr txBox="1"/>
          <p:nvPr/>
        </p:nvSpPr>
        <p:spPr>
          <a:xfrm>
            <a:off x="8223342" y="226164"/>
            <a:ext cx="356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FF596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الحادي عشر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31FFF1-5E7F-48D7-8E5F-1D69C5F3F838}"/>
              </a:ext>
            </a:extLst>
          </p:cNvPr>
          <p:cNvSpPr txBox="1"/>
          <p:nvPr/>
        </p:nvSpPr>
        <p:spPr>
          <a:xfrm>
            <a:off x="4522951" y="1000025"/>
            <a:ext cx="6515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52C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07C665-A170-43C6-B51B-363D8575A50E}"/>
              </a:ext>
            </a:extLst>
          </p:cNvPr>
          <p:cNvGrpSpPr/>
          <p:nvPr/>
        </p:nvGrpSpPr>
        <p:grpSpPr>
          <a:xfrm>
            <a:off x="2510344" y="4566656"/>
            <a:ext cx="1898481" cy="2383817"/>
            <a:chOff x="3572486" y="3114960"/>
            <a:chExt cx="2804733" cy="3440292"/>
          </a:xfrm>
        </p:grpSpPr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86257CFE-812B-4148-BF3D-32071EA9BB23}"/>
                </a:ext>
              </a:extLst>
            </p:cNvPr>
            <p:cNvSpPr/>
            <p:nvPr/>
          </p:nvSpPr>
          <p:spPr>
            <a:xfrm rot="20474085">
              <a:off x="3859405" y="4263250"/>
              <a:ext cx="1354946" cy="187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45" extrusionOk="0">
                  <a:moveTo>
                    <a:pt x="7165" y="276"/>
                  </a:moveTo>
                  <a:cubicBezTo>
                    <a:pt x="8496" y="592"/>
                    <a:pt x="9852" y="1160"/>
                    <a:pt x="11166" y="1908"/>
                  </a:cubicBezTo>
                  <a:cubicBezTo>
                    <a:pt x="12462" y="2644"/>
                    <a:pt x="13726" y="3563"/>
                    <a:pt x="14896" y="4606"/>
                  </a:cubicBezTo>
                  <a:cubicBezTo>
                    <a:pt x="16058" y="5639"/>
                    <a:pt x="17135" y="6799"/>
                    <a:pt x="18068" y="8033"/>
                  </a:cubicBezTo>
                  <a:cubicBezTo>
                    <a:pt x="19002" y="9268"/>
                    <a:pt x="19796" y="10584"/>
                    <a:pt x="20392" y="11936"/>
                  </a:cubicBezTo>
                  <a:cubicBezTo>
                    <a:pt x="20992" y="13297"/>
                    <a:pt x="21334" y="14573"/>
                    <a:pt x="21435" y="15721"/>
                  </a:cubicBezTo>
                  <a:cubicBezTo>
                    <a:pt x="21541" y="16887"/>
                    <a:pt x="21402" y="17926"/>
                    <a:pt x="21030" y="18791"/>
                  </a:cubicBezTo>
                  <a:cubicBezTo>
                    <a:pt x="20650" y="19671"/>
                    <a:pt x="20029" y="20371"/>
                    <a:pt x="19184" y="20831"/>
                  </a:cubicBezTo>
                  <a:cubicBezTo>
                    <a:pt x="18318" y="21300"/>
                    <a:pt x="17211" y="21519"/>
                    <a:pt x="15884" y="21423"/>
                  </a:cubicBezTo>
                  <a:cubicBezTo>
                    <a:pt x="14524" y="21324"/>
                    <a:pt x="13071" y="20900"/>
                    <a:pt x="11605" y="20215"/>
                  </a:cubicBezTo>
                  <a:cubicBezTo>
                    <a:pt x="10114" y="19518"/>
                    <a:pt x="8622" y="18557"/>
                    <a:pt x="7220" y="17397"/>
                  </a:cubicBezTo>
                  <a:cubicBezTo>
                    <a:pt x="5805" y="16226"/>
                    <a:pt x="4495" y="14865"/>
                    <a:pt x="3384" y="13393"/>
                  </a:cubicBezTo>
                  <a:cubicBezTo>
                    <a:pt x="2273" y="11921"/>
                    <a:pt x="1373" y="10349"/>
                    <a:pt x="773" y="8763"/>
                  </a:cubicBezTo>
                  <a:cubicBezTo>
                    <a:pt x="178" y="7195"/>
                    <a:pt x="-59" y="5774"/>
                    <a:pt x="13" y="4557"/>
                  </a:cubicBezTo>
                  <a:cubicBezTo>
                    <a:pt x="85" y="3362"/>
                    <a:pt x="452" y="2364"/>
                    <a:pt x="1077" y="1613"/>
                  </a:cubicBezTo>
                  <a:cubicBezTo>
                    <a:pt x="1686" y="877"/>
                    <a:pt x="2535" y="379"/>
                    <a:pt x="3583" y="147"/>
                  </a:cubicBezTo>
                  <a:cubicBezTo>
                    <a:pt x="4596" y="-81"/>
                    <a:pt x="5809" y="-48"/>
                    <a:pt x="7165" y="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3B3B3"/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44D9C62F-9CB8-4C99-ACC0-8B38E7D9AFDB}"/>
                </a:ext>
              </a:extLst>
            </p:cNvPr>
            <p:cNvSpPr/>
            <p:nvPr/>
          </p:nvSpPr>
          <p:spPr>
            <a:xfrm rot="20474085">
              <a:off x="3572486" y="4404947"/>
              <a:ext cx="1465837" cy="1986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7" y="19856"/>
                  </a:moveTo>
                  <a:cubicBezTo>
                    <a:pt x="21066" y="19859"/>
                    <a:pt x="21058" y="19862"/>
                    <a:pt x="21046" y="19862"/>
                  </a:cubicBezTo>
                  <a:cubicBezTo>
                    <a:pt x="20869" y="19899"/>
                    <a:pt x="20685" y="19931"/>
                    <a:pt x="20496" y="19951"/>
                  </a:cubicBezTo>
                  <a:cubicBezTo>
                    <a:pt x="20492" y="19951"/>
                    <a:pt x="20488" y="19951"/>
                    <a:pt x="20484" y="19953"/>
                  </a:cubicBezTo>
                  <a:cubicBezTo>
                    <a:pt x="20300" y="19973"/>
                    <a:pt x="20111" y="19985"/>
                    <a:pt x="19915" y="19988"/>
                  </a:cubicBezTo>
                  <a:cubicBezTo>
                    <a:pt x="19891" y="19988"/>
                    <a:pt x="19871" y="19991"/>
                    <a:pt x="19848" y="19991"/>
                  </a:cubicBezTo>
                  <a:cubicBezTo>
                    <a:pt x="19640" y="19994"/>
                    <a:pt x="19427" y="19988"/>
                    <a:pt x="19207" y="19971"/>
                  </a:cubicBezTo>
                  <a:cubicBezTo>
                    <a:pt x="19058" y="19959"/>
                    <a:pt x="18905" y="19942"/>
                    <a:pt x="18752" y="19922"/>
                  </a:cubicBezTo>
                  <a:cubicBezTo>
                    <a:pt x="18740" y="19922"/>
                    <a:pt x="18732" y="19919"/>
                    <a:pt x="18720" y="19919"/>
                  </a:cubicBezTo>
                  <a:cubicBezTo>
                    <a:pt x="18575" y="19899"/>
                    <a:pt x="18426" y="19876"/>
                    <a:pt x="18276" y="19847"/>
                  </a:cubicBezTo>
                  <a:cubicBezTo>
                    <a:pt x="18261" y="19845"/>
                    <a:pt x="18241" y="19842"/>
                    <a:pt x="18225" y="19839"/>
                  </a:cubicBezTo>
                  <a:cubicBezTo>
                    <a:pt x="18084" y="19813"/>
                    <a:pt x="17942" y="19782"/>
                    <a:pt x="17797" y="19747"/>
                  </a:cubicBezTo>
                  <a:cubicBezTo>
                    <a:pt x="17766" y="19739"/>
                    <a:pt x="17730" y="19730"/>
                    <a:pt x="17699" y="19724"/>
                  </a:cubicBezTo>
                  <a:cubicBezTo>
                    <a:pt x="17553" y="19690"/>
                    <a:pt x="17412" y="19650"/>
                    <a:pt x="17267" y="19610"/>
                  </a:cubicBezTo>
                  <a:cubicBezTo>
                    <a:pt x="17251" y="19604"/>
                    <a:pt x="17235" y="19601"/>
                    <a:pt x="17223" y="19595"/>
                  </a:cubicBezTo>
                  <a:cubicBezTo>
                    <a:pt x="17086" y="19555"/>
                    <a:pt x="16952" y="19512"/>
                    <a:pt x="16815" y="19467"/>
                  </a:cubicBezTo>
                  <a:cubicBezTo>
                    <a:pt x="16783" y="19455"/>
                    <a:pt x="16752" y="19447"/>
                    <a:pt x="16721" y="19435"/>
                  </a:cubicBezTo>
                  <a:cubicBezTo>
                    <a:pt x="16575" y="19386"/>
                    <a:pt x="16430" y="19332"/>
                    <a:pt x="16284" y="19278"/>
                  </a:cubicBezTo>
                  <a:cubicBezTo>
                    <a:pt x="16253" y="19266"/>
                    <a:pt x="16222" y="19255"/>
                    <a:pt x="16194" y="19240"/>
                  </a:cubicBezTo>
                  <a:cubicBezTo>
                    <a:pt x="16057" y="19186"/>
                    <a:pt x="15919" y="19132"/>
                    <a:pt x="15782" y="19071"/>
                  </a:cubicBezTo>
                  <a:cubicBezTo>
                    <a:pt x="15762" y="19063"/>
                    <a:pt x="15746" y="19057"/>
                    <a:pt x="15727" y="19049"/>
                  </a:cubicBezTo>
                  <a:cubicBezTo>
                    <a:pt x="15577" y="18983"/>
                    <a:pt x="15428" y="18914"/>
                    <a:pt x="15279" y="18842"/>
                  </a:cubicBezTo>
                  <a:cubicBezTo>
                    <a:pt x="15243" y="18825"/>
                    <a:pt x="15204" y="18808"/>
                    <a:pt x="15169" y="18791"/>
                  </a:cubicBezTo>
                  <a:cubicBezTo>
                    <a:pt x="15031" y="18725"/>
                    <a:pt x="14894" y="18656"/>
                    <a:pt x="14756" y="18585"/>
                  </a:cubicBezTo>
                  <a:cubicBezTo>
                    <a:pt x="14737" y="18576"/>
                    <a:pt x="14717" y="18565"/>
                    <a:pt x="14701" y="18556"/>
                  </a:cubicBezTo>
                  <a:cubicBezTo>
                    <a:pt x="14552" y="18479"/>
                    <a:pt x="14403" y="18396"/>
                    <a:pt x="14253" y="18313"/>
                  </a:cubicBezTo>
                  <a:cubicBezTo>
                    <a:pt x="14202" y="18284"/>
                    <a:pt x="14147" y="18253"/>
                    <a:pt x="14096" y="18221"/>
                  </a:cubicBezTo>
                  <a:cubicBezTo>
                    <a:pt x="13990" y="18158"/>
                    <a:pt x="13880" y="18095"/>
                    <a:pt x="13774" y="18029"/>
                  </a:cubicBezTo>
                  <a:cubicBezTo>
                    <a:pt x="13719" y="17998"/>
                    <a:pt x="13668" y="17963"/>
                    <a:pt x="13613" y="17932"/>
                  </a:cubicBezTo>
                  <a:cubicBezTo>
                    <a:pt x="13495" y="17857"/>
                    <a:pt x="13373" y="17780"/>
                    <a:pt x="13255" y="17703"/>
                  </a:cubicBezTo>
                  <a:cubicBezTo>
                    <a:pt x="13216" y="17677"/>
                    <a:pt x="13181" y="17654"/>
                    <a:pt x="13141" y="17631"/>
                  </a:cubicBezTo>
                  <a:cubicBezTo>
                    <a:pt x="12992" y="17531"/>
                    <a:pt x="12839" y="17428"/>
                    <a:pt x="12690" y="17325"/>
                  </a:cubicBezTo>
                  <a:cubicBezTo>
                    <a:pt x="12493" y="17187"/>
                    <a:pt x="12301" y="17047"/>
                    <a:pt x="12108" y="16904"/>
                  </a:cubicBezTo>
                  <a:cubicBezTo>
                    <a:pt x="12065" y="16869"/>
                    <a:pt x="12022" y="16835"/>
                    <a:pt x="11975" y="16801"/>
                  </a:cubicBezTo>
                  <a:cubicBezTo>
                    <a:pt x="11825" y="16686"/>
                    <a:pt x="11680" y="16572"/>
                    <a:pt x="11535" y="16454"/>
                  </a:cubicBezTo>
                  <a:cubicBezTo>
                    <a:pt x="11472" y="16403"/>
                    <a:pt x="11405" y="16348"/>
                    <a:pt x="11342" y="16297"/>
                  </a:cubicBezTo>
                  <a:cubicBezTo>
                    <a:pt x="11212" y="16191"/>
                    <a:pt x="11087" y="16082"/>
                    <a:pt x="10961" y="15973"/>
                  </a:cubicBezTo>
                  <a:cubicBezTo>
                    <a:pt x="10898" y="15919"/>
                    <a:pt x="10831" y="15861"/>
                    <a:pt x="10769" y="15804"/>
                  </a:cubicBezTo>
                  <a:cubicBezTo>
                    <a:pt x="10627" y="15678"/>
                    <a:pt x="10490" y="15552"/>
                    <a:pt x="10352" y="15423"/>
                  </a:cubicBezTo>
                  <a:cubicBezTo>
                    <a:pt x="10309" y="15383"/>
                    <a:pt x="10266" y="15346"/>
                    <a:pt x="10226" y="15306"/>
                  </a:cubicBezTo>
                  <a:cubicBezTo>
                    <a:pt x="10006" y="15097"/>
                    <a:pt x="9786" y="14879"/>
                    <a:pt x="9574" y="14659"/>
                  </a:cubicBezTo>
                  <a:cubicBezTo>
                    <a:pt x="9527" y="14610"/>
                    <a:pt x="9484" y="14564"/>
                    <a:pt x="9437" y="14516"/>
                  </a:cubicBezTo>
                  <a:cubicBezTo>
                    <a:pt x="9221" y="14292"/>
                    <a:pt x="9012" y="14063"/>
                    <a:pt x="8804" y="13831"/>
                  </a:cubicBezTo>
                  <a:cubicBezTo>
                    <a:pt x="8792" y="13817"/>
                    <a:pt x="8777" y="13800"/>
                    <a:pt x="8765" y="13785"/>
                  </a:cubicBezTo>
                  <a:cubicBezTo>
                    <a:pt x="8568" y="13562"/>
                    <a:pt x="8380" y="13336"/>
                    <a:pt x="8195" y="13104"/>
                  </a:cubicBezTo>
                  <a:cubicBezTo>
                    <a:pt x="8156" y="13055"/>
                    <a:pt x="8117" y="13006"/>
                    <a:pt x="8077" y="12958"/>
                  </a:cubicBezTo>
                  <a:cubicBezTo>
                    <a:pt x="7889" y="12720"/>
                    <a:pt x="7704" y="12480"/>
                    <a:pt x="7527" y="12233"/>
                  </a:cubicBezTo>
                  <a:cubicBezTo>
                    <a:pt x="7480" y="12170"/>
                    <a:pt x="7437" y="12107"/>
                    <a:pt x="7390" y="12041"/>
                  </a:cubicBezTo>
                  <a:cubicBezTo>
                    <a:pt x="7296" y="11913"/>
                    <a:pt x="7205" y="11781"/>
                    <a:pt x="7115" y="11649"/>
                  </a:cubicBezTo>
                  <a:cubicBezTo>
                    <a:pt x="7064" y="11575"/>
                    <a:pt x="7017" y="11500"/>
                    <a:pt x="6966" y="11429"/>
                  </a:cubicBezTo>
                  <a:cubicBezTo>
                    <a:pt x="6879" y="11297"/>
                    <a:pt x="6797" y="11165"/>
                    <a:pt x="6714" y="11033"/>
                  </a:cubicBezTo>
                  <a:cubicBezTo>
                    <a:pt x="6671" y="10962"/>
                    <a:pt x="6624" y="10890"/>
                    <a:pt x="6581" y="10819"/>
                  </a:cubicBezTo>
                  <a:cubicBezTo>
                    <a:pt x="6490" y="10673"/>
                    <a:pt x="6404" y="10524"/>
                    <a:pt x="6321" y="10375"/>
                  </a:cubicBezTo>
                  <a:cubicBezTo>
                    <a:pt x="6290" y="10318"/>
                    <a:pt x="6254" y="10263"/>
                    <a:pt x="6223" y="10206"/>
                  </a:cubicBezTo>
                  <a:cubicBezTo>
                    <a:pt x="6109" y="10000"/>
                    <a:pt x="5999" y="9793"/>
                    <a:pt x="5893" y="9584"/>
                  </a:cubicBezTo>
                  <a:cubicBezTo>
                    <a:pt x="5811" y="9421"/>
                    <a:pt x="5732" y="9255"/>
                    <a:pt x="5653" y="9092"/>
                  </a:cubicBezTo>
                  <a:cubicBezTo>
                    <a:pt x="5630" y="9043"/>
                    <a:pt x="5610" y="8995"/>
                    <a:pt x="5587" y="8943"/>
                  </a:cubicBezTo>
                  <a:cubicBezTo>
                    <a:pt x="5532" y="8817"/>
                    <a:pt x="5477" y="8694"/>
                    <a:pt x="5422" y="8568"/>
                  </a:cubicBezTo>
                  <a:cubicBezTo>
                    <a:pt x="5402" y="8516"/>
                    <a:pt x="5378" y="8468"/>
                    <a:pt x="5359" y="8416"/>
                  </a:cubicBezTo>
                  <a:cubicBezTo>
                    <a:pt x="5288" y="8247"/>
                    <a:pt x="5221" y="8078"/>
                    <a:pt x="5158" y="7909"/>
                  </a:cubicBezTo>
                  <a:cubicBezTo>
                    <a:pt x="5068" y="7663"/>
                    <a:pt x="4986" y="7417"/>
                    <a:pt x="4911" y="7179"/>
                  </a:cubicBezTo>
                  <a:cubicBezTo>
                    <a:pt x="4911" y="7176"/>
                    <a:pt x="4911" y="7173"/>
                    <a:pt x="4907" y="7170"/>
                  </a:cubicBezTo>
                  <a:cubicBezTo>
                    <a:pt x="4832" y="6933"/>
                    <a:pt x="4769" y="6698"/>
                    <a:pt x="4714" y="6466"/>
                  </a:cubicBezTo>
                  <a:cubicBezTo>
                    <a:pt x="4714" y="6460"/>
                    <a:pt x="4711" y="6452"/>
                    <a:pt x="4711" y="6446"/>
                  </a:cubicBezTo>
                  <a:cubicBezTo>
                    <a:pt x="4655" y="6225"/>
                    <a:pt x="4612" y="6008"/>
                    <a:pt x="4577" y="5796"/>
                  </a:cubicBezTo>
                  <a:cubicBezTo>
                    <a:pt x="4573" y="5779"/>
                    <a:pt x="4573" y="5762"/>
                    <a:pt x="4569" y="5741"/>
                  </a:cubicBezTo>
                  <a:cubicBezTo>
                    <a:pt x="4534" y="5541"/>
                    <a:pt x="4506" y="5341"/>
                    <a:pt x="4487" y="5149"/>
                  </a:cubicBezTo>
                  <a:cubicBezTo>
                    <a:pt x="4483" y="5126"/>
                    <a:pt x="4483" y="5103"/>
                    <a:pt x="4479" y="5080"/>
                  </a:cubicBezTo>
                  <a:cubicBezTo>
                    <a:pt x="4459" y="4894"/>
                    <a:pt x="4447" y="4711"/>
                    <a:pt x="4443" y="4530"/>
                  </a:cubicBezTo>
                  <a:cubicBezTo>
                    <a:pt x="4443" y="4507"/>
                    <a:pt x="4443" y="4484"/>
                    <a:pt x="4443" y="4461"/>
                  </a:cubicBezTo>
                  <a:cubicBezTo>
                    <a:pt x="4439" y="4284"/>
                    <a:pt x="4443" y="4112"/>
                    <a:pt x="4451" y="3946"/>
                  </a:cubicBezTo>
                  <a:cubicBezTo>
                    <a:pt x="4451" y="3920"/>
                    <a:pt x="4455" y="3897"/>
                    <a:pt x="4455" y="3872"/>
                  </a:cubicBezTo>
                  <a:cubicBezTo>
                    <a:pt x="4467" y="3705"/>
                    <a:pt x="4483" y="3542"/>
                    <a:pt x="4502" y="3382"/>
                  </a:cubicBezTo>
                  <a:cubicBezTo>
                    <a:pt x="4506" y="3359"/>
                    <a:pt x="4510" y="3333"/>
                    <a:pt x="4514" y="3310"/>
                  </a:cubicBezTo>
                  <a:cubicBezTo>
                    <a:pt x="4538" y="3156"/>
                    <a:pt x="4565" y="3007"/>
                    <a:pt x="4601" y="2861"/>
                  </a:cubicBezTo>
                  <a:cubicBezTo>
                    <a:pt x="4608" y="2829"/>
                    <a:pt x="4616" y="2795"/>
                    <a:pt x="4624" y="2763"/>
                  </a:cubicBezTo>
                  <a:cubicBezTo>
                    <a:pt x="4663" y="2617"/>
                    <a:pt x="4703" y="2471"/>
                    <a:pt x="4754" y="2334"/>
                  </a:cubicBezTo>
                  <a:cubicBezTo>
                    <a:pt x="4754" y="2334"/>
                    <a:pt x="4754" y="2331"/>
                    <a:pt x="4754" y="2331"/>
                  </a:cubicBezTo>
                  <a:cubicBezTo>
                    <a:pt x="4805" y="2193"/>
                    <a:pt x="4860" y="2059"/>
                    <a:pt x="4923" y="1930"/>
                  </a:cubicBezTo>
                  <a:cubicBezTo>
                    <a:pt x="4934" y="1901"/>
                    <a:pt x="4950" y="1873"/>
                    <a:pt x="4962" y="1847"/>
                  </a:cubicBezTo>
                  <a:cubicBezTo>
                    <a:pt x="5025" y="1718"/>
                    <a:pt x="5096" y="1592"/>
                    <a:pt x="5170" y="1475"/>
                  </a:cubicBezTo>
                  <a:cubicBezTo>
                    <a:pt x="5174" y="1466"/>
                    <a:pt x="5182" y="1460"/>
                    <a:pt x="5186" y="1452"/>
                  </a:cubicBezTo>
                  <a:cubicBezTo>
                    <a:pt x="5257" y="1343"/>
                    <a:pt x="5331" y="1240"/>
                    <a:pt x="5410" y="1137"/>
                  </a:cubicBezTo>
                  <a:cubicBezTo>
                    <a:pt x="5433" y="1105"/>
                    <a:pt x="5457" y="1077"/>
                    <a:pt x="5484" y="1048"/>
                  </a:cubicBezTo>
                  <a:cubicBezTo>
                    <a:pt x="5555" y="965"/>
                    <a:pt x="5626" y="888"/>
                    <a:pt x="5701" y="810"/>
                  </a:cubicBezTo>
                  <a:cubicBezTo>
                    <a:pt x="5720" y="790"/>
                    <a:pt x="5740" y="767"/>
                    <a:pt x="5763" y="747"/>
                  </a:cubicBezTo>
                  <a:cubicBezTo>
                    <a:pt x="5858" y="656"/>
                    <a:pt x="5960" y="567"/>
                    <a:pt x="6066" y="487"/>
                  </a:cubicBezTo>
                  <a:cubicBezTo>
                    <a:pt x="6089" y="467"/>
                    <a:pt x="6117" y="450"/>
                    <a:pt x="6141" y="432"/>
                  </a:cubicBezTo>
                  <a:cubicBezTo>
                    <a:pt x="6227" y="369"/>
                    <a:pt x="6313" y="309"/>
                    <a:pt x="6408" y="252"/>
                  </a:cubicBezTo>
                  <a:cubicBezTo>
                    <a:pt x="6439" y="232"/>
                    <a:pt x="6471" y="212"/>
                    <a:pt x="6506" y="192"/>
                  </a:cubicBezTo>
                  <a:cubicBezTo>
                    <a:pt x="6624" y="123"/>
                    <a:pt x="6746" y="57"/>
                    <a:pt x="6871" y="0"/>
                  </a:cubicBezTo>
                  <a:lnTo>
                    <a:pt x="2620" y="1939"/>
                  </a:lnTo>
                  <a:cubicBezTo>
                    <a:pt x="2491" y="1999"/>
                    <a:pt x="2365" y="2065"/>
                    <a:pt x="2243" y="2136"/>
                  </a:cubicBezTo>
                  <a:cubicBezTo>
                    <a:pt x="2208" y="2156"/>
                    <a:pt x="2177" y="2176"/>
                    <a:pt x="2141" y="2196"/>
                  </a:cubicBezTo>
                  <a:cubicBezTo>
                    <a:pt x="2102" y="2219"/>
                    <a:pt x="2063" y="2242"/>
                    <a:pt x="2023" y="2265"/>
                  </a:cubicBezTo>
                  <a:cubicBezTo>
                    <a:pt x="1968" y="2302"/>
                    <a:pt x="1917" y="2342"/>
                    <a:pt x="1862" y="2380"/>
                  </a:cubicBezTo>
                  <a:cubicBezTo>
                    <a:pt x="1835" y="2400"/>
                    <a:pt x="1807" y="2417"/>
                    <a:pt x="1784" y="2437"/>
                  </a:cubicBezTo>
                  <a:cubicBezTo>
                    <a:pt x="1685" y="2514"/>
                    <a:pt x="1587" y="2592"/>
                    <a:pt x="1493" y="2677"/>
                  </a:cubicBezTo>
                  <a:cubicBezTo>
                    <a:pt x="1485" y="2686"/>
                    <a:pt x="1477" y="2695"/>
                    <a:pt x="1465" y="2703"/>
                  </a:cubicBezTo>
                  <a:cubicBezTo>
                    <a:pt x="1442" y="2723"/>
                    <a:pt x="1422" y="2746"/>
                    <a:pt x="1399" y="2769"/>
                  </a:cubicBezTo>
                  <a:cubicBezTo>
                    <a:pt x="1320" y="2846"/>
                    <a:pt x="1241" y="2927"/>
                    <a:pt x="1171" y="3010"/>
                  </a:cubicBezTo>
                  <a:cubicBezTo>
                    <a:pt x="1155" y="3027"/>
                    <a:pt x="1139" y="3041"/>
                    <a:pt x="1124" y="3058"/>
                  </a:cubicBezTo>
                  <a:cubicBezTo>
                    <a:pt x="1112" y="3073"/>
                    <a:pt x="1104" y="3087"/>
                    <a:pt x="1092" y="3101"/>
                  </a:cubicBezTo>
                  <a:cubicBezTo>
                    <a:pt x="1073" y="3124"/>
                    <a:pt x="1053" y="3147"/>
                    <a:pt x="1033" y="3170"/>
                  </a:cubicBezTo>
                  <a:cubicBezTo>
                    <a:pt x="970" y="3250"/>
                    <a:pt x="911" y="3330"/>
                    <a:pt x="856" y="3416"/>
                  </a:cubicBezTo>
                  <a:cubicBezTo>
                    <a:pt x="853" y="3425"/>
                    <a:pt x="845" y="3433"/>
                    <a:pt x="841" y="3439"/>
                  </a:cubicBezTo>
                  <a:cubicBezTo>
                    <a:pt x="774" y="3537"/>
                    <a:pt x="715" y="3637"/>
                    <a:pt x="656" y="3740"/>
                  </a:cubicBezTo>
                  <a:cubicBezTo>
                    <a:pt x="644" y="3766"/>
                    <a:pt x="633" y="3791"/>
                    <a:pt x="617" y="3814"/>
                  </a:cubicBezTo>
                  <a:cubicBezTo>
                    <a:pt x="601" y="3843"/>
                    <a:pt x="589" y="3869"/>
                    <a:pt x="574" y="3897"/>
                  </a:cubicBezTo>
                  <a:cubicBezTo>
                    <a:pt x="554" y="3935"/>
                    <a:pt x="534" y="3972"/>
                    <a:pt x="515" y="4012"/>
                  </a:cubicBezTo>
                  <a:cubicBezTo>
                    <a:pt x="471" y="4106"/>
                    <a:pt x="428" y="4201"/>
                    <a:pt x="389" y="4298"/>
                  </a:cubicBezTo>
                  <a:cubicBezTo>
                    <a:pt x="389" y="4298"/>
                    <a:pt x="389" y="4298"/>
                    <a:pt x="389" y="4298"/>
                  </a:cubicBezTo>
                  <a:cubicBezTo>
                    <a:pt x="389" y="4301"/>
                    <a:pt x="389" y="4301"/>
                    <a:pt x="389" y="4304"/>
                  </a:cubicBezTo>
                  <a:cubicBezTo>
                    <a:pt x="350" y="4401"/>
                    <a:pt x="314" y="4499"/>
                    <a:pt x="283" y="4599"/>
                  </a:cubicBezTo>
                  <a:cubicBezTo>
                    <a:pt x="267" y="4642"/>
                    <a:pt x="259" y="4688"/>
                    <a:pt x="244" y="4731"/>
                  </a:cubicBezTo>
                  <a:cubicBezTo>
                    <a:pt x="240" y="4748"/>
                    <a:pt x="232" y="4765"/>
                    <a:pt x="224" y="4785"/>
                  </a:cubicBezTo>
                  <a:cubicBezTo>
                    <a:pt x="220" y="4799"/>
                    <a:pt x="216" y="4814"/>
                    <a:pt x="212" y="4828"/>
                  </a:cubicBezTo>
                  <a:cubicBezTo>
                    <a:pt x="204" y="4857"/>
                    <a:pt x="196" y="4885"/>
                    <a:pt x="189" y="4914"/>
                  </a:cubicBezTo>
                  <a:cubicBezTo>
                    <a:pt x="165" y="5003"/>
                    <a:pt x="145" y="5092"/>
                    <a:pt x="126" y="5183"/>
                  </a:cubicBezTo>
                  <a:cubicBezTo>
                    <a:pt x="118" y="5215"/>
                    <a:pt x="114" y="5246"/>
                    <a:pt x="110" y="5278"/>
                  </a:cubicBezTo>
                  <a:cubicBezTo>
                    <a:pt x="106" y="5301"/>
                    <a:pt x="102" y="5323"/>
                    <a:pt x="98" y="5349"/>
                  </a:cubicBezTo>
                  <a:cubicBezTo>
                    <a:pt x="90" y="5386"/>
                    <a:pt x="82" y="5424"/>
                    <a:pt x="79" y="5461"/>
                  </a:cubicBezTo>
                  <a:cubicBezTo>
                    <a:pt x="63" y="5555"/>
                    <a:pt x="51" y="5650"/>
                    <a:pt x="39" y="5747"/>
                  </a:cubicBezTo>
                  <a:cubicBezTo>
                    <a:pt x="35" y="5776"/>
                    <a:pt x="35" y="5805"/>
                    <a:pt x="31" y="5833"/>
                  </a:cubicBezTo>
                  <a:cubicBezTo>
                    <a:pt x="27" y="5859"/>
                    <a:pt x="27" y="5882"/>
                    <a:pt x="24" y="5908"/>
                  </a:cubicBezTo>
                  <a:cubicBezTo>
                    <a:pt x="20" y="5953"/>
                    <a:pt x="16" y="5996"/>
                    <a:pt x="12" y="6042"/>
                  </a:cubicBezTo>
                  <a:cubicBezTo>
                    <a:pt x="8" y="6134"/>
                    <a:pt x="4" y="6226"/>
                    <a:pt x="0" y="6320"/>
                  </a:cubicBezTo>
                  <a:cubicBezTo>
                    <a:pt x="0" y="6354"/>
                    <a:pt x="0" y="6389"/>
                    <a:pt x="0" y="6423"/>
                  </a:cubicBezTo>
                  <a:cubicBezTo>
                    <a:pt x="0" y="6446"/>
                    <a:pt x="0" y="6469"/>
                    <a:pt x="0" y="6489"/>
                  </a:cubicBezTo>
                  <a:cubicBezTo>
                    <a:pt x="0" y="6526"/>
                    <a:pt x="0" y="6563"/>
                    <a:pt x="0" y="6603"/>
                  </a:cubicBezTo>
                  <a:cubicBezTo>
                    <a:pt x="0" y="6698"/>
                    <a:pt x="4" y="6795"/>
                    <a:pt x="8" y="6893"/>
                  </a:cubicBezTo>
                  <a:cubicBezTo>
                    <a:pt x="12" y="6939"/>
                    <a:pt x="16" y="6987"/>
                    <a:pt x="16" y="7033"/>
                  </a:cubicBezTo>
                  <a:cubicBezTo>
                    <a:pt x="16" y="7044"/>
                    <a:pt x="16" y="7056"/>
                    <a:pt x="16" y="7070"/>
                  </a:cubicBezTo>
                  <a:cubicBezTo>
                    <a:pt x="16" y="7082"/>
                    <a:pt x="20" y="7090"/>
                    <a:pt x="20" y="7102"/>
                  </a:cubicBezTo>
                  <a:cubicBezTo>
                    <a:pt x="24" y="7130"/>
                    <a:pt x="24" y="7159"/>
                    <a:pt x="27" y="7191"/>
                  </a:cubicBezTo>
                  <a:cubicBezTo>
                    <a:pt x="35" y="7288"/>
                    <a:pt x="47" y="7388"/>
                    <a:pt x="59" y="7488"/>
                  </a:cubicBezTo>
                  <a:cubicBezTo>
                    <a:pt x="67" y="7554"/>
                    <a:pt x="79" y="7623"/>
                    <a:pt x="86" y="7689"/>
                  </a:cubicBezTo>
                  <a:cubicBezTo>
                    <a:pt x="90" y="7706"/>
                    <a:pt x="90" y="7723"/>
                    <a:pt x="94" y="7743"/>
                  </a:cubicBezTo>
                  <a:cubicBezTo>
                    <a:pt x="98" y="7760"/>
                    <a:pt x="98" y="7778"/>
                    <a:pt x="102" y="7792"/>
                  </a:cubicBezTo>
                  <a:cubicBezTo>
                    <a:pt x="118" y="7895"/>
                    <a:pt x="137" y="7998"/>
                    <a:pt x="157" y="8101"/>
                  </a:cubicBezTo>
                  <a:cubicBezTo>
                    <a:pt x="173" y="8196"/>
                    <a:pt x="192" y="8290"/>
                    <a:pt x="216" y="8385"/>
                  </a:cubicBezTo>
                  <a:cubicBezTo>
                    <a:pt x="216" y="8393"/>
                    <a:pt x="220" y="8399"/>
                    <a:pt x="220" y="8408"/>
                  </a:cubicBezTo>
                  <a:cubicBezTo>
                    <a:pt x="220" y="8410"/>
                    <a:pt x="220" y="8416"/>
                    <a:pt x="224" y="8419"/>
                  </a:cubicBezTo>
                  <a:cubicBezTo>
                    <a:pt x="248" y="8531"/>
                    <a:pt x="275" y="8642"/>
                    <a:pt x="303" y="8757"/>
                  </a:cubicBezTo>
                  <a:cubicBezTo>
                    <a:pt x="330" y="8871"/>
                    <a:pt x="361" y="8983"/>
                    <a:pt x="393" y="9101"/>
                  </a:cubicBezTo>
                  <a:cubicBezTo>
                    <a:pt x="393" y="9101"/>
                    <a:pt x="393" y="9103"/>
                    <a:pt x="393" y="9103"/>
                  </a:cubicBezTo>
                  <a:cubicBezTo>
                    <a:pt x="393" y="9106"/>
                    <a:pt x="393" y="9109"/>
                    <a:pt x="397" y="9112"/>
                  </a:cubicBezTo>
                  <a:cubicBezTo>
                    <a:pt x="428" y="9224"/>
                    <a:pt x="464" y="9335"/>
                    <a:pt x="499" y="9450"/>
                  </a:cubicBezTo>
                  <a:cubicBezTo>
                    <a:pt x="534" y="9567"/>
                    <a:pt x="574" y="9685"/>
                    <a:pt x="617" y="9805"/>
                  </a:cubicBezTo>
                  <a:cubicBezTo>
                    <a:pt x="617" y="9808"/>
                    <a:pt x="617" y="9811"/>
                    <a:pt x="621" y="9814"/>
                  </a:cubicBezTo>
                  <a:cubicBezTo>
                    <a:pt x="621" y="9816"/>
                    <a:pt x="621" y="9819"/>
                    <a:pt x="625" y="9822"/>
                  </a:cubicBezTo>
                  <a:cubicBezTo>
                    <a:pt x="625" y="9825"/>
                    <a:pt x="625" y="9828"/>
                    <a:pt x="629" y="9831"/>
                  </a:cubicBezTo>
                  <a:cubicBezTo>
                    <a:pt x="629" y="9834"/>
                    <a:pt x="629" y="9836"/>
                    <a:pt x="633" y="9839"/>
                  </a:cubicBezTo>
                  <a:cubicBezTo>
                    <a:pt x="680" y="9977"/>
                    <a:pt x="731" y="10114"/>
                    <a:pt x="786" y="10252"/>
                  </a:cubicBezTo>
                  <a:cubicBezTo>
                    <a:pt x="798" y="10280"/>
                    <a:pt x="809" y="10309"/>
                    <a:pt x="821" y="10340"/>
                  </a:cubicBezTo>
                  <a:cubicBezTo>
                    <a:pt x="841" y="10389"/>
                    <a:pt x="860" y="10441"/>
                    <a:pt x="880" y="10489"/>
                  </a:cubicBezTo>
                  <a:cubicBezTo>
                    <a:pt x="904" y="10547"/>
                    <a:pt x="927" y="10607"/>
                    <a:pt x="951" y="10664"/>
                  </a:cubicBezTo>
                  <a:cubicBezTo>
                    <a:pt x="978" y="10730"/>
                    <a:pt x="1010" y="10796"/>
                    <a:pt x="1037" y="10859"/>
                  </a:cubicBezTo>
                  <a:cubicBezTo>
                    <a:pt x="1057" y="10907"/>
                    <a:pt x="1080" y="10953"/>
                    <a:pt x="1100" y="11002"/>
                  </a:cubicBezTo>
                  <a:cubicBezTo>
                    <a:pt x="1112" y="11025"/>
                    <a:pt x="1120" y="11048"/>
                    <a:pt x="1131" y="11074"/>
                  </a:cubicBezTo>
                  <a:cubicBezTo>
                    <a:pt x="1194" y="11211"/>
                    <a:pt x="1257" y="11346"/>
                    <a:pt x="1324" y="11483"/>
                  </a:cubicBezTo>
                  <a:cubicBezTo>
                    <a:pt x="1324" y="11486"/>
                    <a:pt x="1328" y="11489"/>
                    <a:pt x="1328" y="11492"/>
                  </a:cubicBezTo>
                  <a:cubicBezTo>
                    <a:pt x="1430" y="11695"/>
                    <a:pt x="1536" y="11898"/>
                    <a:pt x="1646" y="12102"/>
                  </a:cubicBezTo>
                  <a:cubicBezTo>
                    <a:pt x="1654" y="12113"/>
                    <a:pt x="1658" y="12125"/>
                    <a:pt x="1666" y="12136"/>
                  </a:cubicBezTo>
                  <a:cubicBezTo>
                    <a:pt x="1689" y="12179"/>
                    <a:pt x="1717" y="12222"/>
                    <a:pt x="1740" y="12268"/>
                  </a:cubicBezTo>
                  <a:cubicBezTo>
                    <a:pt x="1823" y="12414"/>
                    <a:pt x="1905" y="12560"/>
                    <a:pt x="1992" y="12703"/>
                  </a:cubicBezTo>
                  <a:cubicBezTo>
                    <a:pt x="2008" y="12729"/>
                    <a:pt x="2023" y="12755"/>
                    <a:pt x="2039" y="12783"/>
                  </a:cubicBezTo>
                  <a:cubicBezTo>
                    <a:pt x="2067" y="12829"/>
                    <a:pt x="2094" y="12872"/>
                    <a:pt x="2122" y="12915"/>
                  </a:cubicBezTo>
                  <a:cubicBezTo>
                    <a:pt x="2200" y="13044"/>
                    <a:pt x="2283" y="13173"/>
                    <a:pt x="2365" y="13301"/>
                  </a:cubicBezTo>
                  <a:cubicBezTo>
                    <a:pt x="2389" y="13342"/>
                    <a:pt x="2412" y="13379"/>
                    <a:pt x="2440" y="13419"/>
                  </a:cubicBezTo>
                  <a:cubicBezTo>
                    <a:pt x="2463" y="13453"/>
                    <a:pt x="2487" y="13485"/>
                    <a:pt x="2510" y="13519"/>
                  </a:cubicBezTo>
                  <a:cubicBezTo>
                    <a:pt x="2597" y="13648"/>
                    <a:pt x="2687" y="13777"/>
                    <a:pt x="2778" y="13903"/>
                  </a:cubicBezTo>
                  <a:cubicBezTo>
                    <a:pt x="2809" y="13949"/>
                    <a:pt x="2840" y="13997"/>
                    <a:pt x="2876" y="14043"/>
                  </a:cubicBezTo>
                  <a:cubicBezTo>
                    <a:pt x="2888" y="14060"/>
                    <a:pt x="2899" y="14075"/>
                    <a:pt x="2911" y="14092"/>
                  </a:cubicBezTo>
                  <a:cubicBezTo>
                    <a:pt x="2931" y="14120"/>
                    <a:pt x="2950" y="14149"/>
                    <a:pt x="2974" y="14178"/>
                  </a:cubicBezTo>
                  <a:cubicBezTo>
                    <a:pt x="3127" y="14387"/>
                    <a:pt x="3288" y="14596"/>
                    <a:pt x="3453" y="14799"/>
                  </a:cubicBezTo>
                  <a:cubicBezTo>
                    <a:pt x="3469" y="14819"/>
                    <a:pt x="3481" y="14839"/>
                    <a:pt x="3497" y="14856"/>
                  </a:cubicBezTo>
                  <a:cubicBezTo>
                    <a:pt x="3520" y="14885"/>
                    <a:pt x="3544" y="14914"/>
                    <a:pt x="3567" y="14942"/>
                  </a:cubicBezTo>
                  <a:cubicBezTo>
                    <a:pt x="3752" y="15168"/>
                    <a:pt x="3937" y="15389"/>
                    <a:pt x="4129" y="15609"/>
                  </a:cubicBezTo>
                  <a:cubicBezTo>
                    <a:pt x="4141" y="15621"/>
                    <a:pt x="4149" y="15632"/>
                    <a:pt x="4157" y="15644"/>
                  </a:cubicBezTo>
                  <a:cubicBezTo>
                    <a:pt x="4161" y="15647"/>
                    <a:pt x="4164" y="15650"/>
                    <a:pt x="4164" y="15652"/>
                  </a:cubicBezTo>
                  <a:cubicBezTo>
                    <a:pt x="4369" y="15882"/>
                    <a:pt x="4577" y="16102"/>
                    <a:pt x="4789" y="16323"/>
                  </a:cubicBezTo>
                  <a:cubicBezTo>
                    <a:pt x="4813" y="16345"/>
                    <a:pt x="4836" y="16371"/>
                    <a:pt x="4860" y="16397"/>
                  </a:cubicBezTo>
                  <a:cubicBezTo>
                    <a:pt x="4879" y="16420"/>
                    <a:pt x="4903" y="16440"/>
                    <a:pt x="4927" y="16463"/>
                  </a:cubicBezTo>
                  <a:cubicBezTo>
                    <a:pt x="5139" y="16678"/>
                    <a:pt x="5355" y="16890"/>
                    <a:pt x="5575" y="17093"/>
                  </a:cubicBezTo>
                  <a:cubicBezTo>
                    <a:pt x="5583" y="17099"/>
                    <a:pt x="5591" y="17107"/>
                    <a:pt x="5598" y="17113"/>
                  </a:cubicBezTo>
                  <a:cubicBezTo>
                    <a:pt x="5634" y="17144"/>
                    <a:pt x="5669" y="17176"/>
                    <a:pt x="5704" y="17207"/>
                  </a:cubicBezTo>
                  <a:cubicBezTo>
                    <a:pt x="5842" y="17333"/>
                    <a:pt x="5979" y="17456"/>
                    <a:pt x="6121" y="17580"/>
                  </a:cubicBezTo>
                  <a:cubicBezTo>
                    <a:pt x="6144" y="17603"/>
                    <a:pt x="6168" y="17625"/>
                    <a:pt x="6196" y="17645"/>
                  </a:cubicBezTo>
                  <a:cubicBezTo>
                    <a:pt x="6235" y="17677"/>
                    <a:pt x="6274" y="17708"/>
                    <a:pt x="6309" y="17740"/>
                  </a:cubicBezTo>
                  <a:cubicBezTo>
                    <a:pt x="6372" y="17794"/>
                    <a:pt x="6435" y="17849"/>
                    <a:pt x="6498" y="17903"/>
                  </a:cubicBezTo>
                  <a:cubicBezTo>
                    <a:pt x="6561" y="17955"/>
                    <a:pt x="6624" y="18006"/>
                    <a:pt x="6691" y="18058"/>
                  </a:cubicBezTo>
                  <a:cubicBezTo>
                    <a:pt x="6730" y="18089"/>
                    <a:pt x="6765" y="18121"/>
                    <a:pt x="6805" y="18152"/>
                  </a:cubicBezTo>
                  <a:cubicBezTo>
                    <a:pt x="6832" y="18172"/>
                    <a:pt x="6856" y="18192"/>
                    <a:pt x="6883" y="18212"/>
                  </a:cubicBezTo>
                  <a:cubicBezTo>
                    <a:pt x="7028" y="18327"/>
                    <a:pt x="7174" y="18439"/>
                    <a:pt x="7319" y="18547"/>
                  </a:cubicBezTo>
                  <a:cubicBezTo>
                    <a:pt x="7355" y="18573"/>
                    <a:pt x="7390" y="18602"/>
                    <a:pt x="7425" y="18628"/>
                  </a:cubicBezTo>
                  <a:cubicBezTo>
                    <a:pt x="7433" y="18633"/>
                    <a:pt x="7445" y="18639"/>
                    <a:pt x="7453" y="18648"/>
                  </a:cubicBezTo>
                  <a:cubicBezTo>
                    <a:pt x="7645" y="18788"/>
                    <a:pt x="7838" y="18925"/>
                    <a:pt x="8030" y="19057"/>
                  </a:cubicBezTo>
                  <a:cubicBezTo>
                    <a:pt x="8038" y="19063"/>
                    <a:pt x="8046" y="19069"/>
                    <a:pt x="8054" y="19074"/>
                  </a:cubicBezTo>
                  <a:cubicBezTo>
                    <a:pt x="8187" y="19166"/>
                    <a:pt x="8321" y="19255"/>
                    <a:pt x="8458" y="19341"/>
                  </a:cubicBezTo>
                  <a:cubicBezTo>
                    <a:pt x="8466" y="19346"/>
                    <a:pt x="8474" y="19349"/>
                    <a:pt x="8482" y="19355"/>
                  </a:cubicBezTo>
                  <a:cubicBezTo>
                    <a:pt x="8521" y="19378"/>
                    <a:pt x="8557" y="19404"/>
                    <a:pt x="8596" y="19427"/>
                  </a:cubicBezTo>
                  <a:cubicBezTo>
                    <a:pt x="8686" y="19484"/>
                    <a:pt x="8773" y="19538"/>
                    <a:pt x="8863" y="19593"/>
                  </a:cubicBezTo>
                  <a:cubicBezTo>
                    <a:pt x="8891" y="19610"/>
                    <a:pt x="8922" y="19627"/>
                    <a:pt x="8954" y="19644"/>
                  </a:cubicBezTo>
                  <a:cubicBezTo>
                    <a:pt x="9009" y="19676"/>
                    <a:pt x="9064" y="19707"/>
                    <a:pt x="9119" y="19739"/>
                  </a:cubicBezTo>
                  <a:cubicBezTo>
                    <a:pt x="9170" y="19770"/>
                    <a:pt x="9221" y="19802"/>
                    <a:pt x="9276" y="19830"/>
                  </a:cubicBezTo>
                  <a:cubicBezTo>
                    <a:pt x="9331" y="19862"/>
                    <a:pt x="9386" y="19891"/>
                    <a:pt x="9445" y="19922"/>
                  </a:cubicBezTo>
                  <a:cubicBezTo>
                    <a:pt x="9500" y="19951"/>
                    <a:pt x="9551" y="19982"/>
                    <a:pt x="9606" y="20011"/>
                  </a:cubicBezTo>
                  <a:cubicBezTo>
                    <a:pt x="9633" y="20025"/>
                    <a:pt x="9661" y="20042"/>
                    <a:pt x="9688" y="20057"/>
                  </a:cubicBezTo>
                  <a:cubicBezTo>
                    <a:pt x="9802" y="20117"/>
                    <a:pt x="9920" y="20177"/>
                    <a:pt x="10034" y="20237"/>
                  </a:cubicBezTo>
                  <a:cubicBezTo>
                    <a:pt x="10042" y="20240"/>
                    <a:pt x="10046" y="20243"/>
                    <a:pt x="10054" y="20246"/>
                  </a:cubicBezTo>
                  <a:cubicBezTo>
                    <a:pt x="10073" y="20254"/>
                    <a:pt x="10093" y="20266"/>
                    <a:pt x="10112" y="20274"/>
                  </a:cubicBezTo>
                  <a:cubicBezTo>
                    <a:pt x="10203" y="20317"/>
                    <a:pt x="10289" y="20363"/>
                    <a:pt x="10380" y="20406"/>
                  </a:cubicBezTo>
                  <a:cubicBezTo>
                    <a:pt x="10427" y="20429"/>
                    <a:pt x="10478" y="20452"/>
                    <a:pt x="10525" y="20475"/>
                  </a:cubicBezTo>
                  <a:cubicBezTo>
                    <a:pt x="10545" y="20483"/>
                    <a:pt x="10568" y="20495"/>
                    <a:pt x="10588" y="20506"/>
                  </a:cubicBezTo>
                  <a:cubicBezTo>
                    <a:pt x="10604" y="20515"/>
                    <a:pt x="10619" y="20521"/>
                    <a:pt x="10635" y="20526"/>
                  </a:cubicBezTo>
                  <a:cubicBezTo>
                    <a:pt x="10662" y="20541"/>
                    <a:pt x="10694" y="20552"/>
                    <a:pt x="10721" y="20566"/>
                  </a:cubicBezTo>
                  <a:cubicBezTo>
                    <a:pt x="10835" y="20618"/>
                    <a:pt x="10953" y="20667"/>
                    <a:pt x="11067" y="20715"/>
                  </a:cubicBezTo>
                  <a:cubicBezTo>
                    <a:pt x="11075" y="20718"/>
                    <a:pt x="11083" y="20721"/>
                    <a:pt x="11091" y="20724"/>
                  </a:cubicBezTo>
                  <a:cubicBezTo>
                    <a:pt x="11110" y="20732"/>
                    <a:pt x="11126" y="20738"/>
                    <a:pt x="11146" y="20744"/>
                  </a:cubicBezTo>
                  <a:cubicBezTo>
                    <a:pt x="11228" y="20778"/>
                    <a:pt x="11311" y="20810"/>
                    <a:pt x="11393" y="20841"/>
                  </a:cubicBezTo>
                  <a:cubicBezTo>
                    <a:pt x="11448" y="20864"/>
                    <a:pt x="11507" y="20884"/>
                    <a:pt x="11562" y="20904"/>
                  </a:cubicBezTo>
                  <a:cubicBezTo>
                    <a:pt x="11594" y="20916"/>
                    <a:pt x="11625" y="20927"/>
                    <a:pt x="11656" y="20939"/>
                  </a:cubicBezTo>
                  <a:cubicBezTo>
                    <a:pt x="11676" y="20944"/>
                    <a:pt x="11696" y="20953"/>
                    <a:pt x="11715" y="20961"/>
                  </a:cubicBezTo>
                  <a:cubicBezTo>
                    <a:pt x="11821" y="20999"/>
                    <a:pt x="11928" y="21036"/>
                    <a:pt x="12034" y="21070"/>
                  </a:cubicBezTo>
                  <a:cubicBezTo>
                    <a:pt x="12053" y="21076"/>
                    <a:pt x="12077" y="21082"/>
                    <a:pt x="12096" y="21090"/>
                  </a:cubicBezTo>
                  <a:cubicBezTo>
                    <a:pt x="12128" y="21102"/>
                    <a:pt x="12159" y="21110"/>
                    <a:pt x="12195" y="21122"/>
                  </a:cubicBezTo>
                  <a:cubicBezTo>
                    <a:pt x="12246" y="21139"/>
                    <a:pt x="12301" y="21156"/>
                    <a:pt x="12352" y="21170"/>
                  </a:cubicBezTo>
                  <a:cubicBezTo>
                    <a:pt x="12438" y="21196"/>
                    <a:pt x="12525" y="21219"/>
                    <a:pt x="12607" y="21242"/>
                  </a:cubicBezTo>
                  <a:cubicBezTo>
                    <a:pt x="12623" y="21245"/>
                    <a:pt x="12639" y="21251"/>
                    <a:pt x="12650" y="21254"/>
                  </a:cubicBezTo>
                  <a:cubicBezTo>
                    <a:pt x="12654" y="21254"/>
                    <a:pt x="12658" y="21256"/>
                    <a:pt x="12662" y="21256"/>
                  </a:cubicBezTo>
                  <a:cubicBezTo>
                    <a:pt x="12768" y="21285"/>
                    <a:pt x="12870" y="21311"/>
                    <a:pt x="12973" y="21334"/>
                  </a:cubicBezTo>
                  <a:cubicBezTo>
                    <a:pt x="13012" y="21342"/>
                    <a:pt x="13051" y="21351"/>
                    <a:pt x="13090" y="21360"/>
                  </a:cubicBezTo>
                  <a:cubicBezTo>
                    <a:pt x="13122" y="21368"/>
                    <a:pt x="13157" y="21374"/>
                    <a:pt x="13189" y="21382"/>
                  </a:cubicBezTo>
                  <a:cubicBezTo>
                    <a:pt x="13220" y="21388"/>
                    <a:pt x="13252" y="21397"/>
                    <a:pt x="13283" y="21402"/>
                  </a:cubicBezTo>
                  <a:cubicBezTo>
                    <a:pt x="13385" y="21422"/>
                    <a:pt x="13487" y="21443"/>
                    <a:pt x="13589" y="21460"/>
                  </a:cubicBezTo>
                  <a:cubicBezTo>
                    <a:pt x="13601" y="21463"/>
                    <a:pt x="13613" y="21463"/>
                    <a:pt x="13625" y="21465"/>
                  </a:cubicBezTo>
                  <a:cubicBezTo>
                    <a:pt x="13644" y="21468"/>
                    <a:pt x="13660" y="21471"/>
                    <a:pt x="13680" y="21474"/>
                  </a:cubicBezTo>
                  <a:cubicBezTo>
                    <a:pt x="13739" y="21483"/>
                    <a:pt x="13798" y="21494"/>
                    <a:pt x="13853" y="21503"/>
                  </a:cubicBezTo>
                  <a:cubicBezTo>
                    <a:pt x="13939" y="21514"/>
                    <a:pt x="14025" y="21526"/>
                    <a:pt x="14112" y="21537"/>
                  </a:cubicBezTo>
                  <a:cubicBezTo>
                    <a:pt x="14116" y="21537"/>
                    <a:pt x="14124" y="21537"/>
                    <a:pt x="14128" y="21540"/>
                  </a:cubicBezTo>
                  <a:cubicBezTo>
                    <a:pt x="14139" y="21540"/>
                    <a:pt x="14147" y="21543"/>
                    <a:pt x="14159" y="21543"/>
                  </a:cubicBezTo>
                  <a:cubicBezTo>
                    <a:pt x="14230" y="21551"/>
                    <a:pt x="14300" y="21557"/>
                    <a:pt x="14371" y="21566"/>
                  </a:cubicBezTo>
                  <a:cubicBezTo>
                    <a:pt x="14458" y="21574"/>
                    <a:pt x="14540" y="21580"/>
                    <a:pt x="14627" y="21586"/>
                  </a:cubicBezTo>
                  <a:cubicBezTo>
                    <a:pt x="14646" y="21586"/>
                    <a:pt x="14666" y="21589"/>
                    <a:pt x="14689" y="21589"/>
                  </a:cubicBezTo>
                  <a:cubicBezTo>
                    <a:pt x="14713" y="21589"/>
                    <a:pt x="14729" y="21591"/>
                    <a:pt x="14752" y="21591"/>
                  </a:cubicBezTo>
                  <a:cubicBezTo>
                    <a:pt x="14772" y="21591"/>
                    <a:pt x="14792" y="21594"/>
                    <a:pt x="14811" y="21594"/>
                  </a:cubicBezTo>
                  <a:cubicBezTo>
                    <a:pt x="14831" y="21594"/>
                    <a:pt x="14850" y="21594"/>
                    <a:pt x="14870" y="21597"/>
                  </a:cubicBezTo>
                  <a:cubicBezTo>
                    <a:pt x="14996" y="21600"/>
                    <a:pt x="15118" y="21600"/>
                    <a:pt x="15236" y="21600"/>
                  </a:cubicBezTo>
                  <a:cubicBezTo>
                    <a:pt x="15251" y="21600"/>
                    <a:pt x="15267" y="21597"/>
                    <a:pt x="15279" y="21597"/>
                  </a:cubicBezTo>
                  <a:cubicBezTo>
                    <a:pt x="15287" y="21597"/>
                    <a:pt x="15294" y="21597"/>
                    <a:pt x="15302" y="21597"/>
                  </a:cubicBezTo>
                  <a:cubicBezTo>
                    <a:pt x="15318" y="21597"/>
                    <a:pt x="15330" y="21594"/>
                    <a:pt x="15346" y="21594"/>
                  </a:cubicBezTo>
                  <a:cubicBezTo>
                    <a:pt x="15428" y="21591"/>
                    <a:pt x="15507" y="21589"/>
                    <a:pt x="15585" y="21583"/>
                  </a:cubicBezTo>
                  <a:cubicBezTo>
                    <a:pt x="15699" y="21574"/>
                    <a:pt x="15813" y="21566"/>
                    <a:pt x="15923" y="21551"/>
                  </a:cubicBezTo>
                  <a:cubicBezTo>
                    <a:pt x="15923" y="21551"/>
                    <a:pt x="15927" y="21551"/>
                    <a:pt x="15927" y="21551"/>
                  </a:cubicBezTo>
                  <a:cubicBezTo>
                    <a:pt x="15927" y="21551"/>
                    <a:pt x="15931" y="21551"/>
                    <a:pt x="15931" y="21551"/>
                  </a:cubicBezTo>
                  <a:cubicBezTo>
                    <a:pt x="15935" y="21551"/>
                    <a:pt x="15935" y="21551"/>
                    <a:pt x="15939" y="21548"/>
                  </a:cubicBezTo>
                  <a:cubicBezTo>
                    <a:pt x="16045" y="21534"/>
                    <a:pt x="16147" y="21520"/>
                    <a:pt x="16249" y="21503"/>
                  </a:cubicBezTo>
                  <a:cubicBezTo>
                    <a:pt x="16320" y="21491"/>
                    <a:pt x="16391" y="21477"/>
                    <a:pt x="16461" y="21463"/>
                  </a:cubicBezTo>
                  <a:cubicBezTo>
                    <a:pt x="16477" y="21460"/>
                    <a:pt x="16489" y="21457"/>
                    <a:pt x="16504" y="21451"/>
                  </a:cubicBezTo>
                  <a:cubicBezTo>
                    <a:pt x="16508" y="21451"/>
                    <a:pt x="16512" y="21451"/>
                    <a:pt x="16516" y="21448"/>
                  </a:cubicBezTo>
                  <a:cubicBezTo>
                    <a:pt x="16524" y="21445"/>
                    <a:pt x="16528" y="21445"/>
                    <a:pt x="16536" y="21442"/>
                  </a:cubicBezTo>
                  <a:cubicBezTo>
                    <a:pt x="16579" y="21431"/>
                    <a:pt x="16622" y="21422"/>
                    <a:pt x="16666" y="21411"/>
                  </a:cubicBezTo>
                  <a:cubicBezTo>
                    <a:pt x="16732" y="21394"/>
                    <a:pt x="16799" y="21377"/>
                    <a:pt x="16866" y="21357"/>
                  </a:cubicBezTo>
                  <a:cubicBezTo>
                    <a:pt x="16933" y="21337"/>
                    <a:pt x="16996" y="21316"/>
                    <a:pt x="17062" y="21294"/>
                  </a:cubicBezTo>
                  <a:cubicBezTo>
                    <a:pt x="18575" y="20778"/>
                    <a:pt x="20087" y="20260"/>
                    <a:pt x="21600" y="19744"/>
                  </a:cubicBezTo>
                  <a:cubicBezTo>
                    <a:pt x="21423" y="19770"/>
                    <a:pt x="21254" y="19816"/>
                    <a:pt x="21077" y="198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5926DFCB-F897-423B-8B78-6354FDC7E8B1}"/>
                </a:ext>
              </a:extLst>
            </p:cNvPr>
            <p:cNvSpPr/>
            <p:nvPr/>
          </p:nvSpPr>
          <p:spPr>
            <a:xfrm rot="20474085">
              <a:off x="4185527" y="4586722"/>
              <a:ext cx="793767" cy="1089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27" extrusionOk="0">
                  <a:moveTo>
                    <a:pt x="6978" y="188"/>
                  </a:moveTo>
                  <a:cubicBezTo>
                    <a:pt x="8329" y="457"/>
                    <a:pt x="9716" y="991"/>
                    <a:pt x="11067" y="1721"/>
                  </a:cubicBezTo>
                  <a:cubicBezTo>
                    <a:pt x="12403" y="2446"/>
                    <a:pt x="13718" y="3372"/>
                    <a:pt x="14924" y="4434"/>
                  </a:cubicBezTo>
                  <a:cubicBezTo>
                    <a:pt x="16131" y="5490"/>
                    <a:pt x="17243" y="6686"/>
                    <a:pt x="18204" y="7965"/>
                  </a:cubicBezTo>
                  <a:cubicBezTo>
                    <a:pt x="19165" y="9243"/>
                    <a:pt x="19967" y="10610"/>
                    <a:pt x="20552" y="12008"/>
                  </a:cubicBezTo>
                  <a:cubicBezTo>
                    <a:pt x="21137" y="13411"/>
                    <a:pt x="21448" y="14721"/>
                    <a:pt x="21498" y="15891"/>
                  </a:cubicBezTo>
                  <a:cubicBezTo>
                    <a:pt x="21556" y="17072"/>
                    <a:pt x="21354" y="18112"/>
                    <a:pt x="20913" y="18967"/>
                  </a:cubicBezTo>
                  <a:cubicBezTo>
                    <a:pt x="20472" y="19831"/>
                    <a:pt x="19779" y="20499"/>
                    <a:pt x="18876" y="20918"/>
                  </a:cubicBezTo>
                  <a:cubicBezTo>
                    <a:pt x="17958" y="21348"/>
                    <a:pt x="16803" y="21519"/>
                    <a:pt x="15452" y="21379"/>
                  </a:cubicBezTo>
                  <a:cubicBezTo>
                    <a:pt x="14079" y="21239"/>
                    <a:pt x="12634" y="20789"/>
                    <a:pt x="11197" y="20095"/>
                  </a:cubicBezTo>
                  <a:cubicBezTo>
                    <a:pt x="9745" y="19396"/>
                    <a:pt x="8300" y="18444"/>
                    <a:pt x="6956" y="17315"/>
                  </a:cubicBezTo>
                  <a:cubicBezTo>
                    <a:pt x="5605" y="16181"/>
                    <a:pt x="4355" y="14871"/>
                    <a:pt x="3294" y="13453"/>
                  </a:cubicBezTo>
                  <a:cubicBezTo>
                    <a:pt x="2232" y="12039"/>
                    <a:pt x="1372" y="10527"/>
                    <a:pt x="787" y="8990"/>
                  </a:cubicBezTo>
                  <a:cubicBezTo>
                    <a:pt x="202" y="7462"/>
                    <a:pt x="-44" y="6070"/>
                    <a:pt x="7" y="4858"/>
                  </a:cubicBezTo>
                  <a:cubicBezTo>
                    <a:pt x="57" y="3657"/>
                    <a:pt x="389" y="2642"/>
                    <a:pt x="975" y="1850"/>
                  </a:cubicBezTo>
                  <a:cubicBezTo>
                    <a:pt x="1553" y="1074"/>
                    <a:pt x="2376" y="514"/>
                    <a:pt x="3395" y="225"/>
                  </a:cubicBezTo>
                  <a:cubicBezTo>
                    <a:pt x="4399" y="-55"/>
                    <a:pt x="5612" y="-81"/>
                    <a:pt x="6978" y="188"/>
                  </a:cubicBezTo>
                  <a:close/>
                  <a:moveTo>
                    <a:pt x="13761" y="17149"/>
                  </a:moveTo>
                  <a:cubicBezTo>
                    <a:pt x="14592" y="17253"/>
                    <a:pt x="15307" y="17165"/>
                    <a:pt x="15878" y="16916"/>
                  </a:cubicBezTo>
                  <a:cubicBezTo>
                    <a:pt x="16449" y="16673"/>
                    <a:pt x="16882" y="16274"/>
                    <a:pt x="17171" y="15757"/>
                  </a:cubicBezTo>
                  <a:cubicBezTo>
                    <a:pt x="17460" y="15239"/>
                    <a:pt x="17597" y="14602"/>
                    <a:pt x="17568" y="13877"/>
                  </a:cubicBezTo>
                  <a:cubicBezTo>
                    <a:pt x="17547" y="13152"/>
                    <a:pt x="17359" y="12340"/>
                    <a:pt x="17005" y="11465"/>
                  </a:cubicBezTo>
                  <a:cubicBezTo>
                    <a:pt x="16644" y="10590"/>
                    <a:pt x="16145" y="9735"/>
                    <a:pt x="15546" y="8938"/>
                  </a:cubicBezTo>
                  <a:cubicBezTo>
                    <a:pt x="14946" y="8141"/>
                    <a:pt x="14245" y="7390"/>
                    <a:pt x="13494" y="6732"/>
                  </a:cubicBezTo>
                  <a:cubicBezTo>
                    <a:pt x="12735" y="6075"/>
                    <a:pt x="11919" y="5505"/>
                    <a:pt x="11081" y="5060"/>
                  </a:cubicBezTo>
                  <a:cubicBezTo>
                    <a:pt x="10243" y="4615"/>
                    <a:pt x="9383" y="4294"/>
                    <a:pt x="8553" y="4144"/>
                  </a:cubicBezTo>
                  <a:cubicBezTo>
                    <a:pt x="7715" y="3994"/>
                    <a:pt x="6978" y="4025"/>
                    <a:pt x="6371" y="4216"/>
                  </a:cubicBezTo>
                  <a:cubicBezTo>
                    <a:pt x="5757" y="4408"/>
                    <a:pt x="5273" y="4765"/>
                    <a:pt x="4933" y="5252"/>
                  </a:cubicBezTo>
                  <a:cubicBezTo>
                    <a:pt x="4594" y="5744"/>
                    <a:pt x="4406" y="6370"/>
                    <a:pt x="4392" y="7105"/>
                  </a:cubicBezTo>
                  <a:cubicBezTo>
                    <a:pt x="4377" y="7846"/>
                    <a:pt x="4536" y="8689"/>
                    <a:pt x="4897" y="9611"/>
                  </a:cubicBezTo>
                  <a:cubicBezTo>
                    <a:pt x="5258" y="10533"/>
                    <a:pt x="5779" y="11444"/>
                    <a:pt x="6414" y="12293"/>
                  </a:cubicBezTo>
                  <a:cubicBezTo>
                    <a:pt x="7050" y="13142"/>
                    <a:pt x="7801" y="13934"/>
                    <a:pt x="8610" y="14618"/>
                  </a:cubicBezTo>
                  <a:cubicBezTo>
                    <a:pt x="9420" y="15301"/>
                    <a:pt x="10286" y="15881"/>
                    <a:pt x="11168" y="16316"/>
                  </a:cubicBezTo>
                  <a:cubicBezTo>
                    <a:pt x="12042" y="16761"/>
                    <a:pt x="12923" y="17046"/>
                    <a:pt x="13761" y="17149"/>
                  </a:cubicBezTo>
                </a:path>
              </a:pathLst>
            </a:custGeom>
            <a:solidFill>
              <a:srgbClr val="5E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CB7D5E0A-9D2B-4F1B-9829-D534316B2056}"/>
                </a:ext>
              </a:extLst>
            </p:cNvPr>
            <p:cNvSpPr/>
            <p:nvPr/>
          </p:nvSpPr>
          <p:spPr>
            <a:xfrm rot="20474085">
              <a:off x="4476343" y="4982129"/>
              <a:ext cx="207180" cy="28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401" extrusionOk="0">
                  <a:moveTo>
                    <a:pt x="6691" y="122"/>
                  </a:moveTo>
                  <a:cubicBezTo>
                    <a:pt x="8051" y="340"/>
                    <a:pt x="9467" y="855"/>
                    <a:pt x="10856" y="1569"/>
                  </a:cubicBezTo>
                  <a:cubicBezTo>
                    <a:pt x="12244" y="2282"/>
                    <a:pt x="13604" y="3233"/>
                    <a:pt x="14853" y="4303"/>
                  </a:cubicBezTo>
                  <a:cubicBezTo>
                    <a:pt x="16103" y="5393"/>
                    <a:pt x="17269" y="6622"/>
                    <a:pt x="18268" y="7950"/>
                  </a:cubicBezTo>
                  <a:cubicBezTo>
                    <a:pt x="19268" y="9277"/>
                    <a:pt x="20101" y="10704"/>
                    <a:pt x="20684" y="12151"/>
                  </a:cubicBezTo>
                  <a:cubicBezTo>
                    <a:pt x="21267" y="13597"/>
                    <a:pt x="21572" y="14945"/>
                    <a:pt x="21572" y="16114"/>
                  </a:cubicBezTo>
                  <a:cubicBezTo>
                    <a:pt x="21600" y="17303"/>
                    <a:pt x="21350" y="18333"/>
                    <a:pt x="20850" y="19166"/>
                  </a:cubicBezTo>
                  <a:cubicBezTo>
                    <a:pt x="20351" y="19998"/>
                    <a:pt x="19629" y="20632"/>
                    <a:pt x="18657" y="21009"/>
                  </a:cubicBezTo>
                  <a:cubicBezTo>
                    <a:pt x="17685" y="21385"/>
                    <a:pt x="16519" y="21504"/>
                    <a:pt x="15159" y="21306"/>
                  </a:cubicBezTo>
                  <a:cubicBezTo>
                    <a:pt x="13798" y="21108"/>
                    <a:pt x="12355" y="20632"/>
                    <a:pt x="10939" y="19919"/>
                  </a:cubicBezTo>
                  <a:cubicBezTo>
                    <a:pt x="9523" y="19205"/>
                    <a:pt x="8135" y="18274"/>
                    <a:pt x="6830" y="17164"/>
                  </a:cubicBezTo>
                  <a:cubicBezTo>
                    <a:pt x="5525" y="16054"/>
                    <a:pt x="4331" y="14786"/>
                    <a:pt x="3304" y="13439"/>
                  </a:cubicBezTo>
                  <a:cubicBezTo>
                    <a:pt x="2277" y="12071"/>
                    <a:pt x="1444" y="10625"/>
                    <a:pt x="861" y="9138"/>
                  </a:cubicBezTo>
                  <a:cubicBezTo>
                    <a:pt x="278" y="7652"/>
                    <a:pt x="0" y="6285"/>
                    <a:pt x="0" y="5096"/>
                  </a:cubicBezTo>
                  <a:cubicBezTo>
                    <a:pt x="0" y="3907"/>
                    <a:pt x="278" y="2876"/>
                    <a:pt x="833" y="2064"/>
                  </a:cubicBezTo>
                  <a:cubicBezTo>
                    <a:pt x="1360" y="1252"/>
                    <a:pt x="2138" y="657"/>
                    <a:pt x="3110" y="320"/>
                  </a:cubicBezTo>
                  <a:cubicBezTo>
                    <a:pt x="4137" y="-17"/>
                    <a:pt x="5331" y="-96"/>
                    <a:pt x="6691" y="122"/>
                  </a:cubicBezTo>
                  <a:close/>
                </a:path>
              </a:pathLst>
            </a:custGeom>
            <a:solidFill>
              <a:srgbClr val="5E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57212314-8EB5-4B53-9D29-E41E2B6DA418}"/>
                </a:ext>
              </a:extLst>
            </p:cNvPr>
            <p:cNvSpPr/>
            <p:nvPr/>
          </p:nvSpPr>
          <p:spPr>
            <a:xfrm rot="20474085">
              <a:off x="4055451" y="4432308"/>
              <a:ext cx="1035896" cy="142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42" extrusionOk="0">
                  <a:moveTo>
                    <a:pt x="7119" y="217"/>
                  </a:moveTo>
                  <a:cubicBezTo>
                    <a:pt x="8463" y="503"/>
                    <a:pt x="9841" y="1043"/>
                    <a:pt x="11174" y="1782"/>
                  </a:cubicBezTo>
                  <a:cubicBezTo>
                    <a:pt x="12496" y="2508"/>
                    <a:pt x="13784" y="3430"/>
                    <a:pt x="14974" y="4482"/>
                  </a:cubicBezTo>
                  <a:cubicBezTo>
                    <a:pt x="16157" y="5527"/>
                    <a:pt x="17253" y="6706"/>
                    <a:pt x="18193" y="7965"/>
                  </a:cubicBezTo>
                  <a:cubicBezTo>
                    <a:pt x="19133" y="9224"/>
                    <a:pt x="19930" y="10570"/>
                    <a:pt x="20511" y="11948"/>
                  </a:cubicBezTo>
                  <a:cubicBezTo>
                    <a:pt x="21097" y="13334"/>
                    <a:pt x="21412" y="14633"/>
                    <a:pt x="21479" y="15796"/>
                  </a:cubicBezTo>
                  <a:cubicBezTo>
                    <a:pt x="21545" y="16972"/>
                    <a:pt x="21362" y="18016"/>
                    <a:pt x="20948" y="18878"/>
                  </a:cubicBezTo>
                  <a:cubicBezTo>
                    <a:pt x="20522" y="19752"/>
                    <a:pt x="19858" y="20439"/>
                    <a:pt x="18967" y="20880"/>
                  </a:cubicBezTo>
                  <a:cubicBezTo>
                    <a:pt x="18060" y="21328"/>
                    <a:pt x="16926" y="21527"/>
                    <a:pt x="15577" y="21408"/>
                  </a:cubicBezTo>
                  <a:cubicBezTo>
                    <a:pt x="14205" y="21289"/>
                    <a:pt x="12756" y="20856"/>
                    <a:pt x="11301" y="20169"/>
                  </a:cubicBezTo>
                  <a:cubicBezTo>
                    <a:pt x="9830" y="19474"/>
                    <a:pt x="8369" y="18521"/>
                    <a:pt x="7003" y="17381"/>
                  </a:cubicBezTo>
                  <a:cubicBezTo>
                    <a:pt x="5626" y="16233"/>
                    <a:pt x="4359" y="14903"/>
                    <a:pt x="3286" y="13465"/>
                  </a:cubicBezTo>
                  <a:cubicBezTo>
                    <a:pt x="2213" y="12028"/>
                    <a:pt x="1339" y="10491"/>
                    <a:pt x="758" y="8934"/>
                  </a:cubicBezTo>
                  <a:cubicBezTo>
                    <a:pt x="177" y="7389"/>
                    <a:pt x="-55" y="5979"/>
                    <a:pt x="11" y="4760"/>
                  </a:cubicBezTo>
                  <a:cubicBezTo>
                    <a:pt x="78" y="3557"/>
                    <a:pt x="437" y="2544"/>
                    <a:pt x="1046" y="1766"/>
                  </a:cubicBezTo>
                  <a:cubicBezTo>
                    <a:pt x="1643" y="999"/>
                    <a:pt x="2484" y="463"/>
                    <a:pt x="3524" y="197"/>
                  </a:cubicBezTo>
                  <a:cubicBezTo>
                    <a:pt x="4542" y="-65"/>
                    <a:pt x="5753" y="-73"/>
                    <a:pt x="7119" y="217"/>
                  </a:cubicBezTo>
                  <a:close/>
                  <a:moveTo>
                    <a:pt x="14548" y="18822"/>
                  </a:moveTo>
                  <a:cubicBezTo>
                    <a:pt x="15582" y="18930"/>
                    <a:pt x="16462" y="18795"/>
                    <a:pt x="17170" y="18469"/>
                  </a:cubicBezTo>
                  <a:cubicBezTo>
                    <a:pt x="17867" y="18143"/>
                    <a:pt x="18392" y="17631"/>
                    <a:pt x="18730" y="16972"/>
                  </a:cubicBezTo>
                  <a:cubicBezTo>
                    <a:pt x="19067" y="16317"/>
                    <a:pt x="19222" y="15518"/>
                    <a:pt x="19178" y="14613"/>
                  </a:cubicBezTo>
                  <a:cubicBezTo>
                    <a:pt x="19133" y="13715"/>
                    <a:pt x="18901" y="12711"/>
                    <a:pt x="18453" y="11634"/>
                  </a:cubicBezTo>
                  <a:cubicBezTo>
                    <a:pt x="18005" y="10562"/>
                    <a:pt x="17391" y="9514"/>
                    <a:pt x="16655" y="8533"/>
                  </a:cubicBezTo>
                  <a:cubicBezTo>
                    <a:pt x="15920" y="7552"/>
                    <a:pt x="15068" y="6635"/>
                    <a:pt x="14144" y="5824"/>
                  </a:cubicBezTo>
                  <a:cubicBezTo>
                    <a:pt x="13215" y="5010"/>
                    <a:pt x="12214" y="4303"/>
                    <a:pt x="11190" y="3743"/>
                  </a:cubicBezTo>
                  <a:cubicBezTo>
                    <a:pt x="10156" y="3183"/>
                    <a:pt x="9094" y="2774"/>
                    <a:pt x="8060" y="2568"/>
                  </a:cubicBezTo>
                  <a:cubicBezTo>
                    <a:pt x="7009" y="2361"/>
                    <a:pt x="6085" y="2381"/>
                    <a:pt x="5316" y="2600"/>
                  </a:cubicBezTo>
                  <a:cubicBezTo>
                    <a:pt x="4531" y="2822"/>
                    <a:pt x="3905" y="3247"/>
                    <a:pt x="3463" y="3847"/>
                  </a:cubicBezTo>
                  <a:cubicBezTo>
                    <a:pt x="3015" y="4450"/>
                    <a:pt x="2755" y="5233"/>
                    <a:pt x="2722" y="6154"/>
                  </a:cubicBezTo>
                  <a:cubicBezTo>
                    <a:pt x="2683" y="7083"/>
                    <a:pt x="2877" y="8156"/>
                    <a:pt x="3319" y="9323"/>
                  </a:cubicBezTo>
                  <a:cubicBezTo>
                    <a:pt x="3767" y="10499"/>
                    <a:pt x="4425" y="11658"/>
                    <a:pt x="5239" y="12746"/>
                  </a:cubicBezTo>
                  <a:cubicBezTo>
                    <a:pt x="6052" y="13831"/>
                    <a:pt x="7009" y="14839"/>
                    <a:pt x="8043" y="15709"/>
                  </a:cubicBezTo>
                  <a:cubicBezTo>
                    <a:pt x="9072" y="16575"/>
                    <a:pt x="10178" y="17301"/>
                    <a:pt x="11290" y="17842"/>
                  </a:cubicBezTo>
                  <a:cubicBezTo>
                    <a:pt x="12391" y="18370"/>
                    <a:pt x="13497" y="18715"/>
                    <a:pt x="14548" y="18822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C230B441-8093-46B3-A83D-DBF7127E9D87}"/>
                </a:ext>
              </a:extLst>
            </p:cNvPr>
            <p:cNvSpPr/>
            <p:nvPr/>
          </p:nvSpPr>
          <p:spPr>
            <a:xfrm rot="20474085">
              <a:off x="3905588" y="4280895"/>
              <a:ext cx="1306950" cy="179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54" extrusionOk="0">
                  <a:moveTo>
                    <a:pt x="7276" y="250"/>
                  </a:moveTo>
                  <a:cubicBezTo>
                    <a:pt x="8616" y="552"/>
                    <a:pt x="9973" y="1107"/>
                    <a:pt x="11292" y="1847"/>
                  </a:cubicBezTo>
                  <a:cubicBezTo>
                    <a:pt x="12588" y="2579"/>
                    <a:pt x="13854" y="3492"/>
                    <a:pt x="15023" y="4529"/>
                  </a:cubicBezTo>
                  <a:cubicBezTo>
                    <a:pt x="16184" y="5560"/>
                    <a:pt x="17257" y="6723"/>
                    <a:pt x="18181" y="7961"/>
                  </a:cubicBezTo>
                  <a:cubicBezTo>
                    <a:pt x="19105" y="9200"/>
                    <a:pt x="19889" y="10523"/>
                    <a:pt x="20462" y="11878"/>
                  </a:cubicBezTo>
                  <a:cubicBezTo>
                    <a:pt x="21045" y="13246"/>
                    <a:pt x="21365" y="14529"/>
                    <a:pt x="21448" y="15685"/>
                  </a:cubicBezTo>
                  <a:cubicBezTo>
                    <a:pt x="21531" y="16858"/>
                    <a:pt x="21369" y="17904"/>
                    <a:pt x="20975" y="18774"/>
                  </a:cubicBezTo>
                  <a:cubicBezTo>
                    <a:pt x="20572" y="19659"/>
                    <a:pt x="19928" y="20365"/>
                    <a:pt x="19061" y="20829"/>
                  </a:cubicBezTo>
                  <a:cubicBezTo>
                    <a:pt x="18172" y="21301"/>
                    <a:pt x="17051" y="21525"/>
                    <a:pt x="15711" y="21434"/>
                  </a:cubicBezTo>
                  <a:cubicBezTo>
                    <a:pt x="14344" y="21339"/>
                    <a:pt x="12886" y="20923"/>
                    <a:pt x="11419" y="20246"/>
                  </a:cubicBezTo>
                  <a:cubicBezTo>
                    <a:pt x="9930" y="19555"/>
                    <a:pt x="8449" y="18604"/>
                    <a:pt x="7061" y="17453"/>
                  </a:cubicBezTo>
                  <a:cubicBezTo>
                    <a:pt x="5659" y="16294"/>
                    <a:pt x="4367" y="14942"/>
                    <a:pt x="3277" y="13476"/>
                  </a:cubicBezTo>
                  <a:cubicBezTo>
                    <a:pt x="2186" y="12011"/>
                    <a:pt x="1306" y="10448"/>
                    <a:pt x="728" y="8866"/>
                  </a:cubicBezTo>
                  <a:cubicBezTo>
                    <a:pt x="154" y="7299"/>
                    <a:pt x="-69" y="5878"/>
                    <a:pt x="19" y="4652"/>
                  </a:cubicBezTo>
                  <a:cubicBezTo>
                    <a:pt x="106" y="3448"/>
                    <a:pt x="487" y="2443"/>
                    <a:pt x="1122" y="1677"/>
                  </a:cubicBezTo>
                  <a:cubicBezTo>
                    <a:pt x="1744" y="927"/>
                    <a:pt x="2603" y="414"/>
                    <a:pt x="3658" y="168"/>
                  </a:cubicBezTo>
                  <a:cubicBezTo>
                    <a:pt x="4692" y="-75"/>
                    <a:pt x="5909" y="-59"/>
                    <a:pt x="7276" y="250"/>
                  </a:cubicBezTo>
                  <a:close/>
                  <a:moveTo>
                    <a:pt x="14791" y="19117"/>
                  </a:moveTo>
                  <a:cubicBezTo>
                    <a:pt x="15855" y="19212"/>
                    <a:pt x="16757" y="19054"/>
                    <a:pt x="17476" y="18698"/>
                  </a:cubicBezTo>
                  <a:cubicBezTo>
                    <a:pt x="18181" y="18348"/>
                    <a:pt x="18706" y="17803"/>
                    <a:pt x="19043" y="17110"/>
                  </a:cubicBezTo>
                  <a:cubicBezTo>
                    <a:pt x="19376" y="16426"/>
                    <a:pt x="19521" y="15597"/>
                    <a:pt x="19464" y="14664"/>
                  </a:cubicBezTo>
                  <a:cubicBezTo>
                    <a:pt x="19411" y="13741"/>
                    <a:pt x="19162" y="12710"/>
                    <a:pt x="18697" y="11611"/>
                  </a:cubicBezTo>
                  <a:cubicBezTo>
                    <a:pt x="18238" y="10517"/>
                    <a:pt x="17607" y="9449"/>
                    <a:pt x="16862" y="8450"/>
                  </a:cubicBezTo>
                  <a:cubicBezTo>
                    <a:pt x="16118" y="7451"/>
                    <a:pt x="15251" y="6515"/>
                    <a:pt x="14313" y="5686"/>
                  </a:cubicBezTo>
                  <a:cubicBezTo>
                    <a:pt x="13372" y="4851"/>
                    <a:pt x="12351" y="4123"/>
                    <a:pt x="11305" y="3543"/>
                  </a:cubicBezTo>
                  <a:cubicBezTo>
                    <a:pt x="10249" y="2960"/>
                    <a:pt x="9159" y="2528"/>
                    <a:pt x="8094" y="2301"/>
                  </a:cubicBezTo>
                  <a:cubicBezTo>
                    <a:pt x="7013" y="2071"/>
                    <a:pt x="6049" y="2077"/>
                    <a:pt x="5243" y="2285"/>
                  </a:cubicBezTo>
                  <a:cubicBezTo>
                    <a:pt x="4420" y="2500"/>
                    <a:pt x="3754" y="2925"/>
                    <a:pt x="3281" y="3530"/>
                  </a:cubicBezTo>
                  <a:cubicBezTo>
                    <a:pt x="2800" y="4148"/>
                    <a:pt x="2515" y="4952"/>
                    <a:pt x="2462" y="5906"/>
                  </a:cubicBezTo>
                  <a:cubicBezTo>
                    <a:pt x="2410" y="6874"/>
                    <a:pt x="2598" y="7990"/>
                    <a:pt x="3054" y="9219"/>
                  </a:cubicBezTo>
                  <a:cubicBezTo>
                    <a:pt x="3513" y="10454"/>
                    <a:pt x="4205" y="11674"/>
                    <a:pt x="5055" y="12814"/>
                  </a:cubicBezTo>
                  <a:cubicBezTo>
                    <a:pt x="5905" y="13955"/>
                    <a:pt x="6912" y="15011"/>
                    <a:pt x="7998" y="15922"/>
                  </a:cubicBezTo>
                  <a:cubicBezTo>
                    <a:pt x="9080" y="16826"/>
                    <a:pt x="10236" y="17583"/>
                    <a:pt x="11401" y="18134"/>
                  </a:cubicBezTo>
                  <a:cubicBezTo>
                    <a:pt x="12553" y="18679"/>
                    <a:pt x="13705" y="19023"/>
                    <a:pt x="14791" y="19117"/>
                  </a:cubicBezTo>
                </a:path>
              </a:pathLst>
            </a:custGeom>
            <a:solidFill>
              <a:srgbClr val="5E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C41042E-51B1-4C64-A262-05A127CC0CB8}"/>
                </a:ext>
              </a:extLst>
            </p:cNvPr>
            <p:cNvGrpSpPr/>
            <p:nvPr/>
          </p:nvGrpSpPr>
          <p:grpSpPr>
            <a:xfrm rot="18395653">
              <a:off x="3459844" y="3413372"/>
              <a:ext cx="1633597" cy="1036773"/>
              <a:chOff x="1757651" y="1256035"/>
              <a:chExt cx="3442630" cy="2212011"/>
            </a:xfrm>
            <a:solidFill>
              <a:srgbClr val="92D050"/>
            </a:solidFill>
          </p:grpSpPr>
          <p:sp>
            <p:nvSpPr>
              <p:cNvPr id="103" name="Shape">
                <a:extLst>
                  <a:ext uri="{FF2B5EF4-FFF2-40B4-BE49-F238E27FC236}">
                    <a16:creationId xmlns:a16="http://schemas.microsoft.com/office/drawing/2014/main" id="{124BB5F9-2DF0-4941-880F-2622D42DD3A5}"/>
                  </a:ext>
                </a:extLst>
              </p:cNvPr>
              <p:cNvSpPr/>
              <p:nvPr/>
            </p:nvSpPr>
            <p:spPr>
              <a:xfrm>
                <a:off x="3757319" y="1256035"/>
                <a:ext cx="1277854" cy="1049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4" name="Shape">
                <a:extLst>
                  <a:ext uri="{FF2B5EF4-FFF2-40B4-BE49-F238E27FC236}">
                    <a16:creationId xmlns:a16="http://schemas.microsoft.com/office/drawing/2014/main" id="{0A953E5B-36B8-4147-ACAD-2AF5C253DF44}"/>
                  </a:ext>
                </a:extLst>
              </p:cNvPr>
              <p:cNvSpPr/>
              <p:nvPr/>
            </p:nvSpPr>
            <p:spPr>
              <a:xfrm>
                <a:off x="1757651" y="3255710"/>
                <a:ext cx="356758" cy="21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5" name="Shape">
                <a:extLst>
                  <a:ext uri="{FF2B5EF4-FFF2-40B4-BE49-F238E27FC236}">
                    <a16:creationId xmlns:a16="http://schemas.microsoft.com/office/drawing/2014/main" id="{899102D0-B011-406C-9282-425C765234DF}"/>
                  </a:ext>
                </a:extLst>
              </p:cNvPr>
              <p:cNvSpPr/>
              <p:nvPr/>
            </p:nvSpPr>
            <p:spPr>
              <a:xfrm>
                <a:off x="2035383" y="1700408"/>
                <a:ext cx="2935251" cy="1649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89" extrusionOk="0">
                    <a:moveTo>
                      <a:pt x="376" y="18748"/>
                    </a:moveTo>
                    <a:cubicBezTo>
                      <a:pt x="474" y="18560"/>
                      <a:pt x="592" y="18364"/>
                      <a:pt x="730" y="18169"/>
                    </a:cubicBezTo>
                    <a:cubicBezTo>
                      <a:pt x="840" y="18010"/>
                      <a:pt x="962" y="17843"/>
                      <a:pt x="1096" y="17677"/>
                    </a:cubicBezTo>
                    <a:cubicBezTo>
                      <a:pt x="1210" y="17532"/>
                      <a:pt x="1332" y="17387"/>
                      <a:pt x="1463" y="17242"/>
                    </a:cubicBezTo>
                    <a:cubicBezTo>
                      <a:pt x="1581" y="17112"/>
                      <a:pt x="1703" y="16975"/>
                      <a:pt x="1829" y="16837"/>
                    </a:cubicBezTo>
                    <a:cubicBezTo>
                      <a:pt x="2517" y="16113"/>
                      <a:pt x="3387" y="15303"/>
                      <a:pt x="4425" y="14361"/>
                    </a:cubicBezTo>
                    <a:cubicBezTo>
                      <a:pt x="4539" y="14260"/>
                      <a:pt x="4657" y="14152"/>
                      <a:pt x="4775" y="14043"/>
                    </a:cubicBezTo>
                    <a:cubicBezTo>
                      <a:pt x="4889" y="13942"/>
                      <a:pt x="5007" y="13833"/>
                      <a:pt x="5125" y="13732"/>
                    </a:cubicBezTo>
                    <a:cubicBezTo>
                      <a:pt x="5239" y="13630"/>
                      <a:pt x="5357" y="13522"/>
                      <a:pt x="5475" y="13420"/>
                    </a:cubicBezTo>
                    <a:cubicBezTo>
                      <a:pt x="5589" y="13319"/>
                      <a:pt x="5707" y="13211"/>
                      <a:pt x="5825" y="13109"/>
                    </a:cubicBezTo>
                    <a:cubicBezTo>
                      <a:pt x="5963" y="12986"/>
                      <a:pt x="6106" y="12856"/>
                      <a:pt x="6252" y="12726"/>
                    </a:cubicBezTo>
                    <a:cubicBezTo>
                      <a:pt x="10692" y="8715"/>
                      <a:pt x="21504" y="0"/>
                      <a:pt x="21504" y="0"/>
                    </a:cubicBezTo>
                    <a:cubicBezTo>
                      <a:pt x="21504" y="0"/>
                      <a:pt x="12140" y="10757"/>
                      <a:pt x="8067" y="15064"/>
                    </a:cubicBezTo>
                    <a:cubicBezTo>
                      <a:pt x="7615" y="15541"/>
                      <a:pt x="7168" y="16012"/>
                      <a:pt x="6736" y="16468"/>
                    </a:cubicBezTo>
                    <a:cubicBezTo>
                      <a:pt x="6622" y="16584"/>
                      <a:pt x="6513" y="16707"/>
                      <a:pt x="6403" y="16823"/>
                    </a:cubicBezTo>
                    <a:cubicBezTo>
                      <a:pt x="6289" y="16938"/>
                      <a:pt x="6179" y="17061"/>
                      <a:pt x="6069" y="17170"/>
                    </a:cubicBezTo>
                    <a:cubicBezTo>
                      <a:pt x="5955" y="17286"/>
                      <a:pt x="5845" y="17402"/>
                      <a:pt x="5735" y="17517"/>
                    </a:cubicBezTo>
                    <a:cubicBezTo>
                      <a:pt x="5621" y="17633"/>
                      <a:pt x="5512" y="17749"/>
                      <a:pt x="5398" y="17865"/>
                    </a:cubicBezTo>
                    <a:cubicBezTo>
                      <a:pt x="4445" y="18849"/>
                      <a:pt x="3575" y="19704"/>
                      <a:pt x="2822" y="20333"/>
                    </a:cubicBezTo>
                    <a:cubicBezTo>
                      <a:pt x="2687" y="20442"/>
                      <a:pt x="2561" y="20550"/>
                      <a:pt x="2435" y="20645"/>
                    </a:cubicBezTo>
                    <a:cubicBezTo>
                      <a:pt x="2297" y="20753"/>
                      <a:pt x="2162" y="20854"/>
                      <a:pt x="2036" y="20941"/>
                    </a:cubicBezTo>
                    <a:cubicBezTo>
                      <a:pt x="1890" y="21043"/>
                      <a:pt x="1747" y="21130"/>
                      <a:pt x="1617" y="21209"/>
                    </a:cubicBezTo>
                    <a:cubicBezTo>
                      <a:pt x="1454" y="21296"/>
                      <a:pt x="1304" y="21368"/>
                      <a:pt x="1165" y="21419"/>
                    </a:cubicBezTo>
                    <a:cubicBezTo>
                      <a:pt x="624" y="21600"/>
                      <a:pt x="250" y="21441"/>
                      <a:pt x="91" y="20833"/>
                    </a:cubicBezTo>
                    <a:cubicBezTo>
                      <a:pt x="-96" y="20123"/>
                      <a:pt x="10" y="19457"/>
                      <a:pt x="376" y="18748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6" name="Shape">
                <a:extLst>
                  <a:ext uri="{FF2B5EF4-FFF2-40B4-BE49-F238E27FC236}">
                    <a16:creationId xmlns:a16="http://schemas.microsoft.com/office/drawing/2014/main" id="{849042C9-03E7-4AC0-B696-DBA29DE0E3E1}"/>
                  </a:ext>
                </a:extLst>
              </p:cNvPr>
              <p:cNvSpPr/>
              <p:nvPr/>
            </p:nvSpPr>
            <p:spPr>
              <a:xfrm>
                <a:off x="3701777" y="1533763"/>
                <a:ext cx="1299188" cy="820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7" name="Shape">
                <a:extLst>
                  <a:ext uri="{FF2B5EF4-FFF2-40B4-BE49-F238E27FC236}">
                    <a16:creationId xmlns:a16="http://schemas.microsoft.com/office/drawing/2014/main" id="{CF9A1D55-2279-48E3-AD91-F9CAA9062A53}"/>
                  </a:ext>
                </a:extLst>
              </p:cNvPr>
              <p:cNvSpPr/>
              <p:nvPr/>
            </p:nvSpPr>
            <p:spPr>
              <a:xfrm>
                <a:off x="3757319" y="1700403"/>
                <a:ext cx="1442962" cy="731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8" name="Shape">
                <a:extLst>
                  <a:ext uri="{FF2B5EF4-FFF2-40B4-BE49-F238E27FC236}">
                    <a16:creationId xmlns:a16="http://schemas.microsoft.com/office/drawing/2014/main" id="{529F6213-9A05-4E11-BF36-75D48FE0C777}"/>
                  </a:ext>
                </a:extLst>
              </p:cNvPr>
              <p:cNvSpPr/>
              <p:nvPr/>
            </p:nvSpPr>
            <p:spPr>
              <a:xfrm>
                <a:off x="2653958" y="2768289"/>
                <a:ext cx="182486" cy="289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9" name="Shape">
                <a:extLst>
                  <a:ext uri="{FF2B5EF4-FFF2-40B4-BE49-F238E27FC236}">
                    <a16:creationId xmlns:a16="http://schemas.microsoft.com/office/drawing/2014/main" id="{CFF37BD7-DB64-4AE8-B810-58A9B7C9C3C1}"/>
                  </a:ext>
                </a:extLst>
              </p:cNvPr>
              <p:cNvSpPr/>
              <p:nvPr/>
            </p:nvSpPr>
            <p:spPr>
              <a:xfrm>
                <a:off x="2701855" y="2748108"/>
                <a:ext cx="179490" cy="28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0" name="Shape">
                <a:extLst>
                  <a:ext uri="{FF2B5EF4-FFF2-40B4-BE49-F238E27FC236}">
                    <a16:creationId xmlns:a16="http://schemas.microsoft.com/office/drawing/2014/main" id="{B3F9E1E3-53B8-44E2-8276-AA2E3F5BD69C}"/>
                  </a:ext>
                </a:extLst>
              </p:cNvPr>
              <p:cNvSpPr/>
              <p:nvPr/>
            </p:nvSpPr>
            <p:spPr>
              <a:xfrm>
                <a:off x="2606465" y="2792574"/>
                <a:ext cx="184296" cy="29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1" name="Shape">
                <a:extLst>
                  <a:ext uri="{FF2B5EF4-FFF2-40B4-BE49-F238E27FC236}">
                    <a16:creationId xmlns:a16="http://schemas.microsoft.com/office/drawing/2014/main" id="{96429C49-B38F-4F4F-AC1C-85299B5E7775}"/>
                  </a:ext>
                </a:extLst>
              </p:cNvPr>
              <p:cNvSpPr/>
              <p:nvPr/>
            </p:nvSpPr>
            <p:spPr>
              <a:xfrm>
                <a:off x="2743114" y="2728619"/>
                <a:ext cx="177171" cy="284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2" name="Shape">
                <a:extLst>
                  <a:ext uri="{FF2B5EF4-FFF2-40B4-BE49-F238E27FC236}">
                    <a16:creationId xmlns:a16="http://schemas.microsoft.com/office/drawing/2014/main" id="{0B6BF5ED-3EBB-4012-BF3D-AFCB364C3368}"/>
                  </a:ext>
                </a:extLst>
              </p:cNvPr>
              <p:cNvSpPr/>
              <p:nvPr/>
            </p:nvSpPr>
            <p:spPr>
              <a:xfrm>
                <a:off x="2033002" y="3143611"/>
                <a:ext cx="158277" cy="2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3" name="Shape">
                <a:extLst>
                  <a:ext uri="{FF2B5EF4-FFF2-40B4-BE49-F238E27FC236}">
                    <a16:creationId xmlns:a16="http://schemas.microsoft.com/office/drawing/2014/main" id="{3F2A07B6-66D1-4C1E-B22A-70B57842E0F2}"/>
                  </a:ext>
                </a:extLst>
              </p:cNvPr>
              <p:cNvSpPr/>
              <p:nvPr/>
            </p:nvSpPr>
            <p:spPr>
              <a:xfrm>
                <a:off x="2082934" y="3100824"/>
                <a:ext cx="168305" cy="24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4" name="Shape">
                <a:extLst>
                  <a:ext uri="{FF2B5EF4-FFF2-40B4-BE49-F238E27FC236}">
                    <a16:creationId xmlns:a16="http://schemas.microsoft.com/office/drawing/2014/main" id="{C591CAA3-703A-4BA1-9691-53D5527FAE9A}"/>
                  </a:ext>
                </a:extLst>
              </p:cNvPr>
              <p:cNvSpPr/>
              <p:nvPr/>
            </p:nvSpPr>
            <p:spPr>
              <a:xfrm>
                <a:off x="2129718" y="3062838"/>
                <a:ext cx="178125" cy="270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5" name="Shape">
                <a:extLst>
                  <a:ext uri="{FF2B5EF4-FFF2-40B4-BE49-F238E27FC236}">
                    <a16:creationId xmlns:a16="http://schemas.microsoft.com/office/drawing/2014/main" id="{192068A6-024E-46C9-97BA-81700259D3DD}"/>
                  </a:ext>
                </a:extLst>
              </p:cNvPr>
              <p:cNvSpPr/>
              <p:nvPr/>
            </p:nvSpPr>
            <p:spPr>
              <a:xfrm>
                <a:off x="2214371" y="3004017"/>
                <a:ext cx="188211" cy="29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6" name="Shape">
                <a:extLst>
                  <a:ext uri="{FF2B5EF4-FFF2-40B4-BE49-F238E27FC236}">
                    <a16:creationId xmlns:a16="http://schemas.microsoft.com/office/drawing/2014/main" id="{C589DF8F-2EEF-45ED-800A-159AA87CEC1E}"/>
                  </a:ext>
                </a:extLst>
              </p:cNvPr>
              <p:cNvSpPr/>
              <p:nvPr/>
            </p:nvSpPr>
            <p:spPr>
              <a:xfrm>
                <a:off x="2258122" y="2814515"/>
                <a:ext cx="492434" cy="45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7" name="Shape">
                <a:extLst>
                  <a:ext uri="{FF2B5EF4-FFF2-40B4-BE49-F238E27FC236}">
                    <a16:creationId xmlns:a16="http://schemas.microsoft.com/office/drawing/2014/main" id="{7C77D9CF-9902-4993-AE29-886814AFA754}"/>
                  </a:ext>
                </a:extLst>
              </p:cNvPr>
              <p:cNvSpPr/>
              <p:nvPr/>
            </p:nvSpPr>
            <p:spPr>
              <a:xfrm>
                <a:off x="2173401" y="3033453"/>
                <a:ext cx="184778" cy="28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BE3FE3A-EA6C-482C-9E64-EB23996E8017}"/>
                </a:ext>
              </a:extLst>
            </p:cNvPr>
            <p:cNvGrpSpPr/>
            <p:nvPr/>
          </p:nvGrpSpPr>
          <p:grpSpPr>
            <a:xfrm rot="875012">
              <a:off x="4701072" y="4281931"/>
              <a:ext cx="1613566" cy="1049644"/>
              <a:chOff x="1757651" y="1256035"/>
              <a:chExt cx="3442630" cy="2212011"/>
            </a:xfrm>
            <a:solidFill>
              <a:srgbClr val="52CDC0"/>
            </a:solidFill>
          </p:grpSpPr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9B00D9F0-1C40-4946-91FD-621E3840AFAE}"/>
                  </a:ext>
                </a:extLst>
              </p:cNvPr>
              <p:cNvSpPr/>
              <p:nvPr/>
            </p:nvSpPr>
            <p:spPr>
              <a:xfrm>
                <a:off x="3757319" y="1256035"/>
                <a:ext cx="1277854" cy="1049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D856245D-3EF1-48B2-8C3C-3452D0DDC479}"/>
                  </a:ext>
                </a:extLst>
              </p:cNvPr>
              <p:cNvSpPr/>
              <p:nvPr/>
            </p:nvSpPr>
            <p:spPr>
              <a:xfrm>
                <a:off x="1757651" y="3255710"/>
                <a:ext cx="356758" cy="21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0" name="Shape">
                <a:extLst>
                  <a:ext uri="{FF2B5EF4-FFF2-40B4-BE49-F238E27FC236}">
                    <a16:creationId xmlns:a16="http://schemas.microsoft.com/office/drawing/2014/main" id="{6CA75D8D-3F33-49BB-85FC-F4A82CFAA516}"/>
                  </a:ext>
                </a:extLst>
              </p:cNvPr>
              <p:cNvSpPr/>
              <p:nvPr/>
            </p:nvSpPr>
            <p:spPr>
              <a:xfrm>
                <a:off x="2035383" y="1700408"/>
                <a:ext cx="2935251" cy="1649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89" extrusionOk="0">
                    <a:moveTo>
                      <a:pt x="376" y="18748"/>
                    </a:moveTo>
                    <a:cubicBezTo>
                      <a:pt x="474" y="18560"/>
                      <a:pt x="592" y="18364"/>
                      <a:pt x="730" y="18169"/>
                    </a:cubicBezTo>
                    <a:cubicBezTo>
                      <a:pt x="840" y="18010"/>
                      <a:pt x="962" y="17843"/>
                      <a:pt x="1096" y="17677"/>
                    </a:cubicBezTo>
                    <a:cubicBezTo>
                      <a:pt x="1210" y="17532"/>
                      <a:pt x="1332" y="17387"/>
                      <a:pt x="1463" y="17242"/>
                    </a:cubicBezTo>
                    <a:cubicBezTo>
                      <a:pt x="1581" y="17112"/>
                      <a:pt x="1703" y="16975"/>
                      <a:pt x="1829" y="16837"/>
                    </a:cubicBezTo>
                    <a:cubicBezTo>
                      <a:pt x="2517" y="16113"/>
                      <a:pt x="3387" y="15303"/>
                      <a:pt x="4425" y="14361"/>
                    </a:cubicBezTo>
                    <a:cubicBezTo>
                      <a:pt x="4539" y="14260"/>
                      <a:pt x="4657" y="14152"/>
                      <a:pt x="4775" y="14043"/>
                    </a:cubicBezTo>
                    <a:cubicBezTo>
                      <a:pt x="4889" y="13942"/>
                      <a:pt x="5007" y="13833"/>
                      <a:pt x="5125" y="13732"/>
                    </a:cubicBezTo>
                    <a:cubicBezTo>
                      <a:pt x="5239" y="13630"/>
                      <a:pt x="5357" y="13522"/>
                      <a:pt x="5475" y="13420"/>
                    </a:cubicBezTo>
                    <a:cubicBezTo>
                      <a:pt x="5589" y="13319"/>
                      <a:pt x="5707" y="13211"/>
                      <a:pt x="5825" y="13109"/>
                    </a:cubicBezTo>
                    <a:cubicBezTo>
                      <a:pt x="5963" y="12986"/>
                      <a:pt x="6106" y="12856"/>
                      <a:pt x="6252" y="12726"/>
                    </a:cubicBezTo>
                    <a:cubicBezTo>
                      <a:pt x="10692" y="8715"/>
                      <a:pt x="21504" y="0"/>
                      <a:pt x="21504" y="0"/>
                    </a:cubicBezTo>
                    <a:cubicBezTo>
                      <a:pt x="21504" y="0"/>
                      <a:pt x="12140" y="10757"/>
                      <a:pt x="8067" y="15064"/>
                    </a:cubicBezTo>
                    <a:cubicBezTo>
                      <a:pt x="7615" y="15541"/>
                      <a:pt x="7168" y="16012"/>
                      <a:pt x="6736" y="16468"/>
                    </a:cubicBezTo>
                    <a:cubicBezTo>
                      <a:pt x="6622" y="16584"/>
                      <a:pt x="6513" y="16707"/>
                      <a:pt x="6403" y="16823"/>
                    </a:cubicBezTo>
                    <a:cubicBezTo>
                      <a:pt x="6289" y="16938"/>
                      <a:pt x="6179" y="17061"/>
                      <a:pt x="6069" y="17170"/>
                    </a:cubicBezTo>
                    <a:cubicBezTo>
                      <a:pt x="5955" y="17286"/>
                      <a:pt x="5845" y="17402"/>
                      <a:pt x="5735" y="17517"/>
                    </a:cubicBezTo>
                    <a:cubicBezTo>
                      <a:pt x="5621" y="17633"/>
                      <a:pt x="5512" y="17749"/>
                      <a:pt x="5398" y="17865"/>
                    </a:cubicBezTo>
                    <a:cubicBezTo>
                      <a:pt x="4445" y="18849"/>
                      <a:pt x="3575" y="19704"/>
                      <a:pt x="2822" y="20333"/>
                    </a:cubicBezTo>
                    <a:cubicBezTo>
                      <a:pt x="2687" y="20442"/>
                      <a:pt x="2561" y="20550"/>
                      <a:pt x="2435" y="20645"/>
                    </a:cubicBezTo>
                    <a:cubicBezTo>
                      <a:pt x="2297" y="20753"/>
                      <a:pt x="2162" y="20854"/>
                      <a:pt x="2036" y="20941"/>
                    </a:cubicBezTo>
                    <a:cubicBezTo>
                      <a:pt x="1890" y="21043"/>
                      <a:pt x="1747" y="21130"/>
                      <a:pt x="1617" y="21209"/>
                    </a:cubicBezTo>
                    <a:cubicBezTo>
                      <a:pt x="1454" y="21296"/>
                      <a:pt x="1304" y="21368"/>
                      <a:pt x="1165" y="21419"/>
                    </a:cubicBezTo>
                    <a:cubicBezTo>
                      <a:pt x="624" y="21600"/>
                      <a:pt x="250" y="21441"/>
                      <a:pt x="91" y="20833"/>
                    </a:cubicBezTo>
                    <a:cubicBezTo>
                      <a:pt x="-96" y="20123"/>
                      <a:pt x="10" y="19457"/>
                      <a:pt x="376" y="18748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1" name="Shape">
                <a:extLst>
                  <a:ext uri="{FF2B5EF4-FFF2-40B4-BE49-F238E27FC236}">
                    <a16:creationId xmlns:a16="http://schemas.microsoft.com/office/drawing/2014/main" id="{94504A46-E520-4D6C-8885-48772AFD6BA1}"/>
                  </a:ext>
                </a:extLst>
              </p:cNvPr>
              <p:cNvSpPr/>
              <p:nvPr/>
            </p:nvSpPr>
            <p:spPr>
              <a:xfrm>
                <a:off x="3701777" y="1533763"/>
                <a:ext cx="1299188" cy="820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2" name="Shape">
                <a:extLst>
                  <a:ext uri="{FF2B5EF4-FFF2-40B4-BE49-F238E27FC236}">
                    <a16:creationId xmlns:a16="http://schemas.microsoft.com/office/drawing/2014/main" id="{C21F24C2-E3CF-46BB-8207-DA2AF897E05F}"/>
                  </a:ext>
                </a:extLst>
              </p:cNvPr>
              <p:cNvSpPr/>
              <p:nvPr/>
            </p:nvSpPr>
            <p:spPr>
              <a:xfrm>
                <a:off x="3757319" y="1700403"/>
                <a:ext cx="1442962" cy="731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3" name="Shape">
                <a:extLst>
                  <a:ext uri="{FF2B5EF4-FFF2-40B4-BE49-F238E27FC236}">
                    <a16:creationId xmlns:a16="http://schemas.microsoft.com/office/drawing/2014/main" id="{D0E69C0C-2E95-4789-B1F6-F5B39994A7D4}"/>
                  </a:ext>
                </a:extLst>
              </p:cNvPr>
              <p:cNvSpPr/>
              <p:nvPr/>
            </p:nvSpPr>
            <p:spPr>
              <a:xfrm>
                <a:off x="2653958" y="2768289"/>
                <a:ext cx="182486" cy="289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4" name="Shape">
                <a:extLst>
                  <a:ext uri="{FF2B5EF4-FFF2-40B4-BE49-F238E27FC236}">
                    <a16:creationId xmlns:a16="http://schemas.microsoft.com/office/drawing/2014/main" id="{54401EE4-1F96-4D6F-BE7B-59EC38096D3A}"/>
                  </a:ext>
                </a:extLst>
              </p:cNvPr>
              <p:cNvSpPr/>
              <p:nvPr/>
            </p:nvSpPr>
            <p:spPr>
              <a:xfrm>
                <a:off x="2701855" y="2748108"/>
                <a:ext cx="179490" cy="28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5" name="Shape">
                <a:extLst>
                  <a:ext uri="{FF2B5EF4-FFF2-40B4-BE49-F238E27FC236}">
                    <a16:creationId xmlns:a16="http://schemas.microsoft.com/office/drawing/2014/main" id="{34EDBAE4-E825-40DF-B3B5-B8E4DD5C5BE4}"/>
                  </a:ext>
                </a:extLst>
              </p:cNvPr>
              <p:cNvSpPr/>
              <p:nvPr/>
            </p:nvSpPr>
            <p:spPr>
              <a:xfrm>
                <a:off x="2606465" y="2792574"/>
                <a:ext cx="184296" cy="29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6" name="Shape">
                <a:extLst>
                  <a:ext uri="{FF2B5EF4-FFF2-40B4-BE49-F238E27FC236}">
                    <a16:creationId xmlns:a16="http://schemas.microsoft.com/office/drawing/2014/main" id="{DCE2885D-58B7-4387-8F8F-201519BE8861}"/>
                  </a:ext>
                </a:extLst>
              </p:cNvPr>
              <p:cNvSpPr/>
              <p:nvPr/>
            </p:nvSpPr>
            <p:spPr>
              <a:xfrm>
                <a:off x="2743114" y="2728619"/>
                <a:ext cx="177171" cy="284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7" name="Shape">
                <a:extLst>
                  <a:ext uri="{FF2B5EF4-FFF2-40B4-BE49-F238E27FC236}">
                    <a16:creationId xmlns:a16="http://schemas.microsoft.com/office/drawing/2014/main" id="{D87DA78F-A963-45EA-8076-0484AF02EC05}"/>
                  </a:ext>
                </a:extLst>
              </p:cNvPr>
              <p:cNvSpPr/>
              <p:nvPr/>
            </p:nvSpPr>
            <p:spPr>
              <a:xfrm>
                <a:off x="2033002" y="3143611"/>
                <a:ext cx="158277" cy="2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8" name="Shape">
                <a:extLst>
                  <a:ext uri="{FF2B5EF4-FFF2-40B4-BE49-F238E27FC236}">
                    <a16:creationId xmlns:a16="http://schemas.microsoft.com/office/drawing/2014/main" id="{8D9E0947-E121-40F1-9D4D-576E06F40D73}"/>
                  </a:ext>
                </a:extLst>
              </p:cNvPr>
              <p:cNvSpPr/>
              <p:nvPr/>
            </p:nvSpPr>
            <p:spPr>
              <a:xfrm>
                <a:off x="2082934" y="3100824"/>
                <a:ext cx="168305" cy="24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99" name="Shape">
                <a:extLst>
                  <a:ext uri="{FF2B5EF4-FFF2-40B4-BE49-F238E27FC236}">
                    <a16:creationId xmlns:a16="http://schemas.microsoft.com/office/drawing/2014/main" id="{A2F72003-4501-4BDB-BF13-DB09063D1C46}"/>
                  </a:ext>
                </a:extLst>
              </p:cNvPr>
              <p:cNvSpPr/>
              <p:nvPr/>
            </p:nvSpPr>
            <p:spPr>
              <a:xfrm>
                <a:off x="2129718" y="3062838"/>
                <a:ext cx="178125" cy="270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0" name="Shape">
                <a:extLst>
                  <a:ext uri="{FF2B5EF4-FFF2-40B4-BE49-F238E27FC236}">
                    <a16:creationId xmlns:a16="http://schemas.microsoft.com/office/drawing/2014/main" id="{5AD52AAB-C939-4A61-8852-D32D07DB3992}"/>
                  </a:ext>
                </a:extLst>
              </p:cNvPr>
              <p:cNvSpPr/>
              <p:nvPr/>
            </p:nvSpPr>
            <p:spPr>
              <a:xfrm>
                <a:off x="2214371" y="3004017"/>
                <a:ext cx="188211" cy="29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1" name="Shape">
                <a:extLst>
                  <a:ext uri="{FF2B5EF4-FFF2-40B4-BE49-F238E27FC236}">
                    <a16:creationId xmlns:a16="http://schemas.microsoft.com/office/drawing/2014/main" id="{6FE22DD8-62D6-4459-B093-3401B302E3C5}"/>
                  </a:ext>
                </a:extLst>
              </p:cNvPr>
              <p:cNvSpPr/>
              <p:nvPr/>
            </p:nvSpPr>
            <p:spPr>
              <a:xfrm>
                <a:off x="2258122" y="2814515"/>
                <a:ext cx="492434" cy="45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2" name="Shape">
                <a:extLst>
                  <a:ext uri="{FF2B5EF4-FFF2-40B4-BE49-F238E27FC236}">
                    <a16:creationId xmlns:a16="http://schemas.microsoft.com/office/drawing/2014/main" id="{9CC4CBD5-1BB8-4996-A830-870484C2096A}"/>
                  </a:ext>
                </a:extLst>
              </p:cNvPr>
              <p:cNvSpPr/>
              <p:nvPr/>
            </p:nvSpPr>
            <p:spPr>
              <a:xfrm>
                <a:off x="2173401" y="3033453"/>
                <a:ext cx="184778" cy="28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DF17565-DF52-47D7-8AD4-1A4544642416}"/>
                </a:ext>
              </a:extLst>
            </p:cNvPr>
            <p:cNvGrpSpPr/>
            <p:nvPr/>
          </p:nvGrpSpPr>
          <p:grpSpPr>
            <a:xfrm rot="20474085">
              <a:off x="4844390" y="5179496"/>
              <a:ext cx="1532829" cy="1375756"/>
              <a:chOff x="2669093" y="4390862"/>
              <a:chExt cx="2410820" cy="2190639"/>
            </a:xfrm>
            <a:solidFill>
              <a:srgbClr val="F75969"/>
            </a:solidFill>
          </p:grpSpPr>
          <p:sp>
            <p:nvSpPr>
              <p:cNvPr id="72" name="Shape">
                <a:extLst>
                  <a:ext uri="{FF2B5EF4-FFF2-40B4-BE49-F238E27FC236}">
                    <a16:creationId xmlns:a16="http://schemas.microsoft.com/office/drawing/2014/main" id="{49463C7A-ACBD-4EEA-AAEA-98AA5887CF85}"/>
                  </a:ext>
                </a:extLst>
              </p:cNvPr>
              <p:cNvSpPr/>
              <p:nvPr/>
            </p:nvSpPr>
            <p:spPr>
              <a:xfrm rot="3600000">
                <a:off x="2778704" y="4870839"/>
                <a:ext cx="2190639" cy="1230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89" extrusionOk="0">
                    <a:moveTo>
                      <a:pt x="376" y="18748"/>
                    </a:moveTo>
                    <a:cubicBezTo>
                      <a:pt x="474" y="18560"/>
                      <a:pt x="592" y="18364"/>
                      <a:pt x="730" y="18169"/>
                    </a:cubicBezTo>
                    <a:cubicBezTo>
                      <a:pt x="840" y="18010"/>
                      <a:pt x="962" y="17843"/>
                      <a:pt x="1096" y="17677"/>
                    </a:cubicBezTo>
                    <a:cubicBezTo>
                      <a:pt x="1210" y="17532"/>
                      <a:pt x="1332" y="17387"/>
                      <a:pt x="1463" y="17242"/>
                    </a:cubicBezTo>
                    <a:cubicBezTo>
                      <a:pt x="1581" y="17112"/>
                      <a:pt x="1703" y="16975"/>
                      <a:pt x="1829" y="16837"/>
                    </a:cubicBezTo>
                    <a:cubicBezTo>
                      <a:pt x="2517" y="16113"/>
                      <a:pt x="3387" y="15303"/>
                      <a:pt x="4425" y="14361"/>
                    </a:cubicBezTo>
                    <a:cubicBezTo>
                      <a:pt x="4539" y="14260"/>
                      <a:pt x="4657" y="14152"/>
                      <a:pt x="4775" y="14043"/>
                    </a:cubicBezTo>
                    <a:cubicBezTo>
                      <a:pt x="4889" y="13942"/>
                      <a:pt x="5007" y="13833"/>
                      <a:pt x="5125" y="13732"/>
                    </a:cubicBezTo>
                    <a:cubicBezTo>
                      <a:pt x="5239" y="13630"/>
                      <a:pt x="5357" y="13522"/>
                      <a:pt x="5475" y="13420"/>
                    </a:cubicBezTo>
                    <a:cubicBezTo>
                      <a:pt x="5589" y="13319"/>
                      <a:pt x="5707" y="13211"/>
                      <a:pt x="5825" y="13109"/>
                    </a:cubicBezTo>
                    <a:cubicBezTo>
                      <a:pt x="5963" y="12986"/>
                      <a:pt x="6106" y="12856"/>
                      <a:pt x="6252" y="12726"/>
                    </a:cubicBezTo>
                    <a:cubicBezTo>
                      <a:pt x="10692" y="8715"/>
                      <a:pt x="21504" y="0"/>
                      <a:pt x="21504" y="0"/>
                    </a:cubicBezTo>
                    <a:cubicBezTo>
                      <a:pt x="21504" y="0"/>
                      <a:pt x="12140" y="10757"/>
                      <a:pt x="8067" y="15064"/>
                    </a:cubicBezTo>
                    <a:cubicBezTo>
                      <a:pt x="7615" y="15541"/>
                      <a:pt x="7168" y="16012"/>
                      <a:pt x="6736" y="16468"/>
                    </a:cubicBezTo>
                    <a:cubicBezTo>
                      <a:pt x="6622" y="16584"/>
                      <a:pt x="6513" y="16707"/>
                      <a:pt x="6403" y="16823"/>
                    </a:cubicBezTo>
                    <a:cubicBezTo>
                      <a:pt x="6289" y="16938"/>
                      <a:pt x="6179" y="17061"/>
                      <a:pt x="6069" y="17170"/>
                    </a:cubicBezTo>
                    <a:cubicBezTo>
                      <a:pt x="5955" y="17286"/>
                      <a:pt x="5845" y="17402"/>
                      <a:pt x="5735" y="17517"/>
                    </a:cubicBezTo>
                    <a:cubicBezTo>
                      <a:pt x="5621" y="17633"/>
                      <a:pt x="5512" y="17749"/>
                      <a:pt x="5398" y="17865"/>
                    </a:cubicBezTo>
                    <a:cubicBezTo>
                      <a:pt x="4445" y="18849"/>
                      <a:pt x="3575" y="19704"/>
                      <a:pt x="2822" y="20333"/>
                    </a:cubicBezTo>
                    <a:cubicBezTo>
                      <a:pt x="2687" y="20442"/>
                      <a:pt x="2561" y="20550"/>
                      <a:pt x="2435" y="20645"/>
                    </a:cubicBezTo>
                    <a:cubicBezTo>
                      <a:pt x="2297" y="20753"/>
                      <a:pt x="2162" y="20854"/>
                      <a:pt x="2036" y="20941"/>
                    </a:cubicBezTo>
                    <a:cubicBezTo>
                      <a:pt x="1890" y="21043"/>
                      <a:pt x="1747" y="21130"/>
                      <a:pt x="1617" y="21209"/>
                    </a:cubicBezTo>
                    <a:cubicBezTo>
                      <a:pt x="1454" y="21296"/>
                      <a:pt x="1304" y="21368"/>
                      <a:pt x="1165" y="21419"/>
                    </a:cubicBezTo>
                    <a:cubicBezTo>
                      <a:pt x="624" y="21600"/>
                      <a:pt x="250" y="21441"/>
                      <a:pt x="91" y="20833"/>
                    </a:cubicBezTo>
                    <a:cubicBezTo>
                      <a:pt x="-96" y="20123"/>
                      <a:pt x="10" y="19457"/>
                      <a:pt x="376" y="18748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5C0123F-65AB-435A-BF60-0C8B12633CB0}"/>
                  </a:ext>
                </a:extLst>
              </p:cNvPr>
              <p:cNvGrpSpPr/>
              <p:nvPr/>
            </p:nvGrpSpPr>
            <p:grpSpPr>
              <a:xfrm>
                <a:off x="2669093" y="4652588"/>
                <a:ext cx="2410820" cy="1831557"/>
                <a:chOff x="2669093" y="4652588"/>
                <a:chExt cx="2410820" cy="1831557"/>
              </a:xfrm>
              <a:grpFill/>
            </p:grpSpPr>
            <p:sp>
              <p:nvSpPr>
                <p:cNvPr id="74" name="Shape">
                  <a:extLst>
                    <a:ext uri="{FF2B5EF4-FFF2-40B4-BE49-F238E27FC236}">
                      <a16:creationId xmlns:a16="http://schemas.microsoft.com/office/drawing/2014/main" id="{9AB9C07C-233A-44CF-A599-2F5D08C38B0A}"/>
                    </a:ext>
                  </a:extLst>
                </p:cNvPr>
                <p:cNvSpPr/>
                <p:nvPr/>
              </p:nvSpPr>
              <p:spPr>
                <a:xfrm rot="3600000">
                  <a:off x="4211554" y="5394260"/>
                  <a:ext cx="953689" cy="783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9" h="20679" extrusionOk="0">
                      <a:moveTo>
                        <a:pt x="0" y="20679"/>
                      </a:moveTo>
                      <a:cubicBezTo>
                        <a:pt x="0" y="20679"/>
                        <a:pt x="6874" y="9644"/>
                        <a:pt x="9717" y="5626"/>
                      </a:cubicBezTo>
                      <a:cubicBezTo>
                        <a:pt x="12560" y="1608"/>
                        <a:pt x="15192" y="-921"/>
                        <a:pt x="18291" y="316"/>
                      </a:cubicBezTo>
                      <a:cubicBezTo>
                        <a:pt x="21390" y="1553"/>
                        <a:pt x="21600" y="6502"/>
                        <a:pt x="20201" y="8976"/>
                      </a:cubicBezTo>
                      <a:lnTo>
                        <a:pt x="0" y="20679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75" name="Shape">
                  <a:extLst>
                    <a:ext uri="{FF2B5EF4-FFF2-40B4-BE49-F238E27FC236}">
                      <a16:creationId xmlns:a16="http://schemas.microsoft.com/office/drawing/2014/main" id="{F38071C3-4E43-4151-BFB3-92EF660C6A5E}"/>
                    </a:ext>
                  </a:extLst>
                </p:cNvPr>
                <p:cNvSpPr/>
                <p:nvPr/>
              </p:nvSpPr>
              <p:spPr>
                <a:xfrm rot="3600000">
                  <a:off x="2615201" y="4706480"/>
                  <a:ext cx="266256" cy="158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171" extrusionOk="0">
                      <a:moveTo>
                        <a:pt x="18576" y="513"/>
                      </a:moveTo>
                      <a:lnTo>
                        <a:pt x="0" y="21171"/>
                      </a:lnTo>
                      <a:lnTo>
                        <a:pt x="20304" y="5663"/>
                      </a:lnTo>
                      <a:cubicBezTo>
                        <a:pt x="21201" y="4999"/>
                        <a:pt x="21600" y="3227"/>
                        <a:pt x="21168" y="1731"/>
                      </a:cubicBezTo>
                      <a:cubicBezTo>
                        <a:pt x="20769" y="236"/>
                        <a:pt x="19706" y="-429"/>
                        <a:pt x="18809" y="291"/>
                      </a:cubicBezTo>
                      <a:cubicBezTo>
                        <a:pt x="18742" y="346"/>
                        <a:pt x="18642" y="402"/>
                        <a:pt x="18576" y="513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76" name="Shape">
                  <a:extLst>
                    <a:ext uri="{FF2B5EF4-FFF2-40B4-BE49-F238E27FC236}">
                      <a16:creationId xmlns:a16="http://schemas.microsoft.com/office/drawing/2014/main" id="{FB656D26-F3C7-4AB1-9C2C-92D6381D4B3D}"/>
                    </a:ext>
                  </a:extLst>
                </p:cNvPr>
                <p:cNvSpPr/>
                <p:nvPr/>
              </p:nvSpPr>
              <p:spPr>
                <a:xfrm rot="3600000">
                  <a:off x="4081407" y="5511654"/>
                  <a:ext cx="969611" cy="611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440" extrusionOk="0">
                      <a:moveTo>
                        <a:pt x="0" y="20440"/>
                      </a:moveTo>
                      <a:cubicBezTo>
                        <a:pt x="0" y="20440"/>
                        <a:pt x="9976" y="4628"/>
                        <a:pt x="13923" y="1734"/>
                      </a:cubicBezTo>
                      <a:cubicBezTo>
                        <a:pt x="17861" y="-1160"/>
                        <a:pt x="20477" y="86"/>
                        <a:pt x="21039" y="1734"/>
                      </a:cubicBezTo>
                      <a:cubicBezTo>
                        <a:pt x="21600" y="3382"/>
                        <a:pt x="20287" y="4365"/>
                        <a:pt x="19391" y="4988"/>
                      </a:cubicBezTo>
                      <a:cubicBezTo>
                        <a:pt x="18495" y="5611"/>
                        <a:pt x="0" y="20440"/>
                        <a:pt x="0" y="2044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77" name="Shape">
                  <a:extLst>
                    <a:ext uri="{FF2B5EF4-FFF2-40B4-BE49-F238E27FC236}">
                      <a16:creationId xmlns:a16="http://schemas.microsoft.com/office/drawing/2014/main" id="{7D8112DC-3E6D-409B-800C-517AC70E595A}"/>
                    </a:ext>
                  </a:extLst>
                </p:cNvPr>
                <p:cNvSpPr/>
                <p:nvPr/>
              </p:nvSpPr>
              <p:spPr>
                <a:xfrm rot="3600000">
                  <a:off x="3996187" y="5672702"/>
                  <a:ext cx="1076913" cy="545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extrusionOk="0">
                      <a:moveTo>
                        <a:pt x="0" y="21600"/>
                      </a:moveTo>
                      <a:cubicBezTo>
                        <a:pt x="0" y="21600"/>
                        <a:pt x="13450" y="21600"/>
                        <a:pt x="17343" y="19845"/>
                      </a:cubicBezTo>
                      <a:cubicBezTo>
                        <a:pt x="21236" y="18090"/>
                        <a:pt x="21600" y="8348"/>
                        <a:pt x="20451" y="4363"/>
                      </a:cubicBezTo>
                      <a:cubicBezTo>
                        <a:pt x="19302" y="377"/>
                        <a:pt x="17343" y="0"/>
                        <a:pt x="17343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78" name="Shape">
                  <a:extLst>
                    <a:ext uri="{FF2B5EF4-FFF2-40B4-BE49-F238E27FC236}">
                      <a16:creationId xmlns:a16="http://schemas.microsoft.com/office/drawing/2014/main" id="{D80A2D0C-EE9E-4E6B-BF66-2DBE08AE691F}"/>
                    </a:ext>
                  </a:extLst>
                </p:cNvPr>
                <p:cNvSpPr/>
                <p:nvPr/>
              </p:nvSpPr>
              <p:spPr>
                <a:xfrm rot="3600000">
                  <a:off x="3272133" y="5033104"/>
                  <a:ext cx="136193" cy="216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9" h="21600" extrusionOk="0">
                      <a:moveTo>
                        <a:pt x="4127" y="13490"/>
                      </a:moveTo>
                      <a:cubicBezTo>
                        <a:pt x="348" y="8814"/>
                        <a:pt x="-911" y="4179"/>
                        <a:pt x="663" y="1779"/>
                      </a:cubicBezTo>
                      <a:cubicBezTo>
                        <a:pt x="2427" y="1200"/>
                        <a:pt x="4253" y="579"/>
                        <a:pt x="6079" y="0"/>
                      </a:cubicBezTo>
                      <a:cubicBezTo>
                        <a:pt x="4631" y="2400"/>
                        <a:pt x="5890" y="6993"/>
                        <a:pt x="9669" y="11586"/>
                      </a:cubicBezTo>
                      <a:cubicBezTo>
                        <a:pt x="12880" y="15559"/>
                        <a:pt x="17099" y="18497"/>
                        <a:pt x="20689" y="19614"/>
                      </a:cubicBezTo>
                      <a:cubicBezTo>
                        <a:pt x="18926" y="20276"/>
                        <a:pt x="17225" y="20938"/>
                        <a:pt x="15525" y="21600"/>
                      </a:cubicBezTo>
                      <a:cubicBezTo>
                        <a:pt x="11747" y="20566"/>
                        <a:pt x="7402" y="17545"/>
                        <a:pt x="4127" y="1349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79" name="Shape">
                  <a:extLst>
                    <a:ext uri="{FF2B5EF4-FFF2-40B4-BE49-F238E27FC236}">
                      <a16:creationId xmlns:a16="http://schemas.microsoft.com/office/drawing/2014/main" id="{7A16C8AF-2353-4871-93E7-F9CD443B8232}"/>
                    </a:ext>
                  </a:extLst>
                </p:cNvPr>
                <p:cNvSpPr/>
                <p:nvPr/>
              </p:nvSpPr>
              <p:spPr>
                <a:xfrm rot="3600000">
                  <a:off x="3304508" y="5056082"/>
                  <a:ext cx="133957" cy="2143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1" h="21600" extrusionOk="0">
                      <a:moveTo>
                        <a:pt x="4239" y="13495"/>
                      </a:moveTo>
                      <a:cubicBezTo>
                        <a:pt x="457" y="8857"/>
                        <a:pt x="-889" y="4261"/>
                        <a:pt x="585" y="1796"/>
                      </a:cubicBezTo>
                      <a:cubicBezTo>
                        <a:pt x="2380" y="1212"/>
                        <a:pt x="4239" y="585"/>
                        <a:pt x="6097" y="0"/>
                      </a:cubicBezTo>
                      <a:cubicBezTo>
                        <a:pt x="4751" y="2465"/>
                        <a:pt x="6033" y="7019"/>
                        <a:pt x="9815" y="11573"/>
                      </a:cubicBezTo>
                      <a:cubicBezTo>
                        <a:pt x="13020" y="15459"/>
                        <a:pt x="17186" y="18425"/>
                        <a:pt x="20711" y="19595"/>
                      </a:cubicBezTo>
                      <a:cubicBezTo>
                        <a:pt x="18916" y="20263"/>
                        <a:pt x="17186" y="20973"/>
                        <a:pt x="15455" y="21600"/>
                      </a:cubicBezTo>
                      <a:cubicBezTo>
                        <a:pt x="11866" y="20514"/>
                        <a:pt x="7572" y="17505"/>
                        <a:pt x="4239" y="13495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80" name="Shape">
                  <a:extLst>
                    <a:ext uri="{FF2B5EF4-FFF2-40B4-BE49-F238E27FC236}">
                      <a16:creationId xmlns:a16="http://schemas.microsoft.com/office/drawing/2014/main" id="{9D869665-3526-4A18-A419-8CE83955738F}"/>
                    </a:ext>
                  </a:extLst>
                </p:cNvPr>
                <p:cNvSpPr/>
                <p:nvPr/>
              </p:nvSpPr>
              <p:spPr>
                <a:xfrm rot="3600000">
                  <a:off x="3237482" y="5011539"/>
                  <a:ext cx="137544" cy="218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3" h="21600" extrusionOk="0">
                      <a:moveTo>
                        <a:pt x="4095" y="13526"/>
                      </a:moveTo>
                      <a:cubicBezTo>
                        <a:pt x="298" y="8812"/>
                        <a:pt x="-947" y="4140"/>
                        <a:pt x="734" y="1803"/>
                      </a:cubicBezTo>
                      <a:cubicBezTo>
                        <a:pt x="2477" y="1230"/>
                        <a:pt x="4282" y="615"/>
                        <a:pt x="6087" y="0"/>
                      </a:cubicBezTo>
                      <a:cubicBezTo>
                        <a:pt x="4531" y="2377"/>
                        <a:pt x="5776" y="6968"/>
                        <a:pt x="9511" y="11599"/>
                      </a:cubicBezTo>
                      <a:cubicBezTo>
                        <a:pt x="12810" y="15616"/>
                        <a:pt x="17105" y="18608"/>
                        <a:pt x="20653" y="19633"/>
                      </a:cubicBezTo>
                      <a:cubicBezTo>
                        <a:pt x="18910" y="20288"/>
                        <a:pt x="17229" y="20944"/>
                        <a:pt x="15486" y="21600"/>
                      </a:cubicBezTo>
                      <a:cubicBezTo>
                        <a:pt x="11876" y="20698"/>
                        <a:pt x="7456" y="17665"/>
                        <a:pt x="4095" y="13526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81" name="Shape">
                  <a:extLst>
                    <a:ext uri="{FF2B5EF4-FFF2-40B4-BE49-F238E27FC236}">
                      <a16:creationId xmlns:a16="http://schemas.microsoft.com/office/drawing/2014/main" id="{8E1EC3DB-6F21-4DF4-9F74-0E7A2EFC7FF0}"/>
                    </a:ext>
                  </a:extLst>
                </p:cNvPr>
                <p:cNvSpPr/>
                <p:nvPr/>
              </p:nvSpPr>
              <p:spPr>
                <a:xfrm rot="3600000">
                  <a:off x="3333832" y="5075246"/>
                  <a:ext cx="132226" cy="2122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1" h="21600" extrusionOk="0">
                      <a:moveTo>
                        <a:pt x="4291" y="13500"/>
                      </a:moveTo>
                      <a:cubicBezTo>
                        <a:pt x="517" y="8902"/>
                        <a:pt x="-849" y="4303"/>
                        <a:pt x="517" y="1814"/>
                      </a:cubicBezTo>
                      <a:cubicBezTo>
                        <a:pt x="2339" y="1223"/>
                        <a:pt x="4226" y="591"/>
                        <a:pt x="6112" y="0"/>
                      </a:cubicBezTo>
                      <a:cubicBezTo>
                        <a:pt x="4876" y="2531"/>
                        <a:pt x="6177" y="7045"/>
                        <a:pt x="9951" y="11559"/>
                      </a:cubicBezTo>
                      <a:cubicBezTo>
                        <a:pt x="13074" y="15398"/>
                        <a:pt x="17173" y="18309"/>
                        <a:pt x="20751" y="19533"/>
                      </a:cubicBezTo>
                      <a:cubicBezTo>
                        <a:pt x="18929" y="20208"/>
                        <a:pt x="17173" y="20925"/>
                        <a:pt x="15416" y="21600"/>
                      </a:cubicBezTo>
                      <a:cubicBezTo>
                        <a:pt x="11773" y="20419"/>
                        <a:pt x="7544" y="17423"/>
                        <a:pt x="4291" y="1350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82" name="Shape">
                  <a:extLst>
                    <a:ext uri="{FF2B5EF4-FFF2-40B4-BE49-F238E27FC236}">
                      <a16:creationId xmlns:a16="http://schemas.microsoft.com/office/drawing/2014/main" id="{08E3AA89-A7F8-4E28-81AA-7898DB9C9838}"/>
                    </a:ext>
                  </a:extLst>
                </p:cNvPr>
                <p:cNvSpPr/>
                <p:nvPr/>
              </p:nvSpPr>
              <p:spPr>
                <a:xfrm rot="3600000">
                  <a:off x="2828255" y="4778948"/>
                  <a:ext cx="118125" cy="156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2" h="20760" extrusionOk="0">
                      <a:moveTo>
                        <a:pt x="6517" y="0"/>
                      </a:moveTo>
                      <a:cubicBezTo>
                        <a:pt x="6798" y="3188"/>
                        <a:pt x="8340" y="7200"/>
                        <a:pt x="11075" y="11267"/>
                      </a:cubicBezTo>
                      <a:cubicBezTo>
                        <a:pt x="13670" y="15115"/>
                        <a:pt x="16896" y="18247"/>
                        <a:pt x="19982" y="20226"/>
                      </a:cubicBezTo>
                      <a:cubicBezTo>
                        <a:pt x="10655" y="21600"/>
                        <a:pt x="4203" y="20391"/>
                        <a:pt x="1468" y="15774"/>
                      </a:cubicBezTo>
                      <a:cubicBezTo>
                        <a:pt x="-1618" y="10443"/>
                        <a:pt x="205" y="5386"/>
                        <a:pt x="6517" y="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83" name="Shape">
                  <a:extLst>
                    <a:ext uri="{FF2B5EF4-FFF2-40B4-BE49-F238E27FC236}">
                      <a16:creationId xmlns:a16="http://schemas.microsoft.com/office/drawing/2014/main" id="{0D358983-4F2E-40D4-B53A-58963954ADF5}"/>
                    </a:ext>
                  </a:extLst>
                </p:cNvPr>
                <p:cNvSpPr/>
                <p:nvPr/>
              </p:nvSpPr>
              <p:spPr>
                <a:xfrm rot="3600000">
                  <a:off x="2859874" y="4791106"/>
                  <a:ext cx="125610" cy="186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634" y="13710"/>
                      </a:moveTo>
                      <a:cubicBezTo>
                        <a:pt x="1853" y="10151"/>
                        <a:pt x="285" y="6639"/>
                        <a:pt x="0" y="3849"/>
                      </a:cubicBezTo>
                      <a:cubicBezTo>
                        <a:pt x="1711" y="2598"/>
                        <a:pt x="3778" y="1299"/>
                        <a:pt x="6202" y="0"/>
                      </a:cubicBezTo>
                      <a:cubicBezTo>
                        <a:pt x="5846" y="2983"/>
                        <a:pt x="7485" y="7216"/>
                        <a:pt x="10836" y="11498"/>
                      </a:cubicBezTo>
                      <a:cubicBezTo>
                        <a:pt x="13972" y="15491"/>
                        <a:pt x="17964" y="18569"/>
                        <a:pt x="21600" y="20205"/>
                      </a:cubicBezTo>
                      <a:cubicBezTo>
                        <a:pt x="18749" y="20782"/>
                        <a:pt x="16111" y="21263"/>
                        <a:pt x="13687" y="21600"/>
                      </a:cubicBezTo>
                      <a:cubicBezTo>
                        <a:pt x="10551" y="19820"/>
                        <a:pt x="7343" y="17078"/>
                        <a:pt x="4634" y="1371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84" name="Shape">
                  <a:extLst>
                    <a:ext uri="{FF2B5EF4-FFF2-40B4-BE49-F238E27FC236}">
                      <a16:creationId xmlns:a16="http://schemas.microsoft.com/office/drawing/2014/main" id="{D29BF22D-72EF-4B79-ADF7-6B3D2B1A07F6}"/>
                    </a:ext>
                  </a:extLst>
                </p:cNvPr>
                <p:cNvSpPr/>
                <p:nvPr/>
              </p:nvSpPr>
              <p:spPr>
                <a:xfrm rot="3600000">
                  <a:off x="2893230" y="4806404"/>
                  <a:ext cx="132938" cy="201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extrusionOk="0">
                      <a:moveTo>
                        <a:pt x="4364" y="13616"/>
                      </a:moveTo>
                      <a:cubicBezTo>
                        <a:pt x="1241" y="9669"/>
                        <a:pt x="-288" y="5766"/>
                        <a:pt x="44" y="3016"/>
                      </a:cubicBezTo>
                      <a:cubicBezTo>
                        <a:pt x="1839" y="2040"/>
                        <a:pt x="3833" y="1020"/>
                        <a:pt x="6026" y="0"/>
                      </a:cubicBezTo>
                      <a:cubicBezTo>
                        <a:pt x="5162" y="2705"/>
                        <a:pt x="6624" y="7141"/>
                        <a:pt x="10146" y="11532"/>
                      </a:cubicBezTo>
                      <a:cubicBezTo>
                        <a:pt x="13403" y="15612"/>
                        <a:pt x="17657" y="18673"/>
                        <a:pt x="21312" y="19959"/>
                      </a:cubicBezTo>
                      <a:cubicBezTo>
                        <a:pt x="18919" y="20580"/>
                        <a:pt x="16593" y="21112"/>
                        <a:pt x="14466" y="21600"/>
                      </a:cubicBezTo>
                      <a:cubicBezTo>
                        <a:pt x="11010" y="20137"/>
                        <a:pt x="7289" y="17298"/>
                        <a:pt x="4364" y="13616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85" name="Shape">
                  <a:extLst>
                    <a:ext uri="{FF2B5EF4-FFF2-40B4-BE49-F238E27FC236}">
                      <a16:creationId xmlns:a16="http://schemas.microsoft.com/office/drawing/2014/main" id="{3FAE6767-B6BB-4875-B2EB-A11854CB6B00}"/>
                    </a:ext>
                  </a:extLst>
                </p:cNvPr>
                <p:cNvSpPr/>
                <p:nvPr/>
              </p:nvSpPr>
              <p:spPr>
                <a:xfrm rot="3600000">
                  <a:off x="2954134" y="4838490"/>
                  <a:ext cx="140466" cy="217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extrusionOk="0">
                      <a:moveTo>
                        <a:pt x="4051" y="13577"/>
                      </a:moveTo>
                      <a:cubicBezTo>
                        <a:pt x="543" y="9134"/>
                        <a:pt x="-749" y="4731"/>
                        <a:pt x="420" y="2304"/>
                      </a:cubicBezTo>
                      <a:cubicBezTo>
                        <a:pt x="2205" y="1563"/>
                        <a:pt x="4051" y="782"/>
                        <a:pt x="5959" y="0"/>
                      </a:cubicBezTo>
                      <a:cubicBezTo>
                        <a:pt x="4420" y="2345"/>
                        <a:pt x="5651" y="6994"/>
                        <a:pt x="9343" y="11643"/>
                      </a:cubicBezTo>
                      <a:cubicBezTo>
                        <a:pt x="12728" y="15881"/>
                        <a:pt x="17220" y="18967"/>
                        <a:pt x="20851" y="19831"/>
                      </a:cubicBezTo>
                      <a:cubicBezTo>
                        <a:pt x="18820" y="20448"/>
                        <a:pt x="16913" y="21065"/>
                        <a:pt x="15005" y="21600"/>
                      </a:cubicBezTo>
                      <a:cubicBezTo>
                        <a:pt x="11559" y="20613"/>
                        <a:pt x="7251" y="17650"/>
                        <a:pt x="4051" y="13577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86" name="Shape">
                  <a:extLst>
                    <a:ext uri="{FF2B5EF4-FFF2-40B4-BE49-F238E27FC236}">
                      <a16:creationId xmlns:a16="http://schemas.microsoft.com/office/drawing/2014/main" id="{4049FEF3-850E-4AFA-B8E0-9089D0C50831}"/>
                    </a:ext>
                  </a:extLst>
                </p:cNvPr>
                <p:cNvSpPr/>
                <p:nvPr/>
              </p:nvSpPr>
              <p:spPr>
                <a:xfrm rot="3600000">
                  <a:off x="2982329" y="4863277"/>
                  <a:ext cx="367514" cy="342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3" h="21600" extrusionOk="0">
                      <a:moveTo>
                        <a:pt x="1571" y="16364"/>
                      </a:moveTo>
                      <a:cubicBezTo>
                        <a:pt x="132" y="13405"/>
                        <a:pt x="-347" y="10447"/>
                        <a:pt x="252" y="8954"/>
                      </a:cubicBezTo>
                      <a:cubicBezTo>
                        <a:pt x="4304" y="6336"/>
                        <a:pt x="9434" y="3404"/>
                        <a:pt x="15547" y="0"/>
                      </a:cubicBezTo>
                      <a:cubicBezTo>
                        <a:pt x="14900" y="1492"/>
                        <a:pt x="15380" y="4477"/>
                        <a:pt x="16842" y="7488"/>
                      </a:cubicBezTo>
                      <a:cubicBezTo>
                        <a:pt x="18136" y="10132"/>
                        <a:pt x="19839" y="12070"/>
                        <a:pt x="21253" y="12672"/>
                      </a:cubicBezTo>
                      <a:cubicBezTo>
                        <a:pt x="15643" y="16233"/>
                        <a:pt x="10513" y="19322"/>
                        <a:pt x="6078" y="21600"/>
                      </a:cubicBezTo>
                      <a:cubicBezTo>
                        <a:pt x="4639" y="21024"/>
                        <a:pt x="2889" y="19061"/>
                        <a:pt x="1571" y="16364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87" name="Shape">
                  <a:extLst>
                    <a:ext uri="{FF2B5EF4-FFF2-40B4-BE49-F238E27FC236}">
                      <a16:creationId xmlns:a16="http://schemas.microsoft.com/office/drawing/2014/main" id="{2D3E2DA8-A380-48B3-99F0-20C9EF2E5991}"/>
                    </a:ext>
                  </a:extLst>
                </p:cNvPr>
                <p:cNvSpPr/>
                <p:nvPr/>
              </p:nvSpPr>
              <p:spPr>
                <a:xfrm rot="3600000">
                  <a:off x="2922973" y="4823335"/>
                  <a:ext cx="137904" cy="211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9" h="21600" extrusionOk="0">
                      <a:moveTo>
                        <a:pt x="4146" y="13526"/>
                      </a:moveTo>
                      <a:cubicBezTo>
                        <a:pt x="798" y="9299"/>
                        <a:pt x="-591" y="5115"/>
                        <a:pt x="230" y="2536"/>
                      </a:cubicBezTo>
                      <a:cubicBezTo>
                        <a:pt x="1998" y="1691"/>
                        <a:pt x="3893" y="845"/>
                        <a:pt x="5914" y="0"/>
                      </a:cubicBezTo>
                      <a:cubicBezTo>
                        <a:pt x="4651" y="2536"/>
                        <a:pt x="5977" y="7059"/>
                        <a:pt x="9641" y="11582"/>
                      </a:cubicBezTo>
                      <a:cubicBezTo>
                        <a:pt x="12988" y="15724"/>
                        <a:pt x="17346" y="18810"/>
                        <a:pt x="21009" y="19867"/>
                      </a:cubicBezTo>
                      <a:cubicBezTo>
                        <a:pt x="18862" y="20501"/>
                        <a:pt x="16777" y="21093"/>
                        <a:pt x="14820" y="21600"/>
                      </a:cubicBezTo>
                      <a:cubicBezTo>
                        <a:pt x="11283" y="20374"/>
                        <a:pt x="7241" y="17415"/>
                        <a:pt x="4146" y="13526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812B0AEE-11A3-4A64-ADE5-FE60369C371A}"/>
                </a:ext>
              </a:extLst>
            </p:cNvPr>
            <p:cNvGrpSpPr/>
            <p:nvPr/>
          </p:nvGrpSpPr>
          <p:grpSpPr>
            <a:xfrm rot="20242873">
              <a:off x="4297802" y="3713736"/>
              <a:ext cx="1613566" cy="1049644"/>
              <a:chOff x="1757651" y="1256035"/>
              <a:chExt cx="3442630" cy="2212011"/>
            </a:xfrm>
            <a:solidFill>
              <a:srgbClr val="FEC630"/>
            </a:solidFill>
          </p:grpSpPr>
          <p:sp>
            <p:nvSpPr>
              <p:cNvPr id="134" name="Shape">
                <a:extLst>
                  <a:ext uri="{FF2B5EF4-FFF2-40B4-BE49-F238E27FC236}">
                    <a16:creationId xmlns:a16="http://schemas.microsoft.com/office/drawing/2014/main" id="{98A123D0-ED30-435C-9A82-E10A2C2CBADC}"/>
                  </a:ext>
                </a:extLst>
              </p:cNvPr>
              <p:cNvSpPr/>
              <p:nvPr/>
            </p:nvSpPr>
            <p:spPr>
              <a:xfrm>
                <a:off x="3757319" y="1256035"/>
                <a:ext cx="1277854" cy="1049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5" name="Shape">
                <a:extLst>
                  <a:ext uri="{FF2B5EF4-FFF2-40B4-BE49-F238E27FC236}">
                    <a16:creationId xmlns:a16="http://schemas.microsoft.com/office/drawing/2014/main" id="{E483B7AD-4EB6-42C6-AFA3-5A73C7836237}"/>
                  </a:ext>
                </a:extLst>
              </p:cNvPr>
              <p:cNvSpPr/>
              <p:nvPr/>
            </p:nvSpPr>
            <p:spPr>
              <a:xfrm>
                <a:off x="1757651" y="3255710"/>
                <a:ext cx="356758" cy="21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6" name="Shape">
                <a:extLst>
                  <a:ext uri="{FF2B5EF4-FFF2-40B4-BE49-F238E27FC236}">
                    <a16:creationId xmlns:a16="http://schemas.microsoft.com/office/drawing/2014/main" id="{7D43172F-FCC3-43DD-AF48-6CD7DCCE7AEF}"/>
                  </a:ext>
                </a:extLst>
              </p:cNvPr>
              <p:cNvSpPr/>
              <p:nvPr/>
            </p:nvSpPr>
            <p:spPr>
              <a:xfrm>
                <a:off x="2035383" y="1700408"/>
                <a:ext cx="2935251" cy="1649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89" extrusionOk="0">
                    <a:moveTo>
                      <a:pt x="376" y="18748"/>
                    </a:moveTo>
                    <a:cubicBezTo>
                      <a:pt x="474" y="18560"/>
                      <a:pt x="592" y="18364"/>
                      <a:pt x="730" y="18169"/>
                    </a:cubicBezTo>
                    <a:cubicBezTo>
                      <a:pt x="840" y="18010"/>
                      <a:pt x="962" y="17843"/>
                      <a:pt x="1096" y="17677"/>
                    </a:cubicBezTo>
                    <a:cubicBezTo>
                      <a:pt x="1210" y="17532"/>
                      <a:pt x="1332" y="17387"/>
                      <a:pt x="1463" y="17242"/>
                    </a:cubicBezTo>
                    <a:cubicBezTo>
                      <a:pt x="1581" y="17112"/>
                      <a:pt x="1703" y="16975"/>
                      <a:pt x="1829" y="16837"/>
                    </a:cubicBezTo>
                    <a:cubicBezTo>
                      <a:pt x="2517" y="16113"/>
                      <a:pt x="3387" y="15303"/>
                      <a:pt x="4425" y="14361"/>
                    </a:cubicBezTo>
                    <a:cubicBezTo>
                      <a:pt x="4539" y="14260"/>
                      <a:pt x="4657" y="14152"/>
                      <a:pt x="4775" y="14043"/>
                    </a:cubicBezTo>
                    <a:cubicBezTo>
                      <a:pt x="4889" y="13942"/>
                      <a:pt x="5007" y="13833"/>
                      <a:pt x="5125" y="13732"/>
                    </a:cubicBezTo>
                    <a:cubicBezTo>
                      <a:pt x="5239" y="13630"/>
                      <a:pt x="5357" y="13522"/>
                      <a:pt x="5475" y="13420"/>
                    </a:cubicBezTo>
                    <a:cubicBezTo>
                      <a:pt x="5589" y="13319"/>
                      <a:pt x="5707" y="13211"/>
                      <a:pt x="5825" y="13109"/>
                    </a:cubicBezTo>
                    <a:cubicBezTo>
                      <a:pt x="5963" y="12986"/>
                      <a:pt x="6106" y="12856"/>
                      <a:pt x="6252" y="12726"/>
                    </a:cubicBezTo>
                    <a:cubicBezTo>
                      <a:pt x="10692" y="8715"/>
                      <a:pt x="21504" y="0"/>
                      <a:pt x="21504" y="0"/>
                    </a:cubicBezTo>
                    <a:cubicBezTo>
                      <a:pt x="21504" y="0"/>
                      <a:pt x="12140" y="10757"/>
                      <a:pt x="8067" y="15064"/>
                    </a:cubicBezTo>
                    <a:cubicBezTo>
                      <a:pt x="7615" y="15541"/>
                      <a:pt x="7168" y="16012"/>
                      <a:pt x="6736" y="16468"/>
                    </a:cubicBezTo>
                    <a:cubicBezTo>
                      <a:pt x="6622" y="16584"/>
                      <a:pt x="6513" y="16707"/>
                      <a:pt x="6403" y="16823"/>
                    </a:cubicBezTo>
                    <a:cubicBezTo>
                      <a:pt x="6289" y="16938"/>
                      <a:pt x="6179" y="17061"/>
                      <a:pt x="6069" y="17170"/>
                    </a:cubicBezTo>
                    <a:cubicBezTo>
                      <a:pt x="5955" y="17286"/>
                      <a:pt x="5845" y="17402"/>
                      <a:pt x="5735" y="17517"/>
                    </a:cubicBezTo>
                    <a:cubicBezTo>
                      <a:pt x="5621" y="17633"/>
                      <a:pt x="5512" y="17749"/>
                      <a:pt x="5398" y="17865"/>
                    </a:cubicBezTo>
                    <a:cubicBezTo>
                      <a:pt x="4445" y="18849"/>
                      <a:pt x="3575" y="19704"/>
                      <a:pt x="2822" y="20333"/>
                    </a:cubicBezTo>
                    <a:cubicBezTo>
                      <a:pt x="2687" y="20442"/>
                      <a:pt x="2561" y="20550"/>
                      <a:pt x="2435" y="20645"/>
                    </a:cubicBezTo>
                    <a:cubicBezTo>
                      <a:pt x="2297" y="20753"/>
                      <a:pt x="2162" y="20854"/>
                      <a:pt x="2036" y="20941"/>
                    </a:cubicBezTo>
                    <a:cubicBezTo>
                      <a:pt x="1890" y="21043"/>
                      <a:pt x="1747" y="21130"/>
                      <a:pt x="1617" y="21209"/>
                    </a:cubicBezTo>
                    <a:cubicBezTo>
                      <a:pt x="1454" y="21296"/>
                      <a:pt x="1304" y="21368"/>
                      <a:pt x="1165" y="21419"/>
                    </a:cubicBezTo>
                    <a:cubicBezTo>
                      <a:pt x="624" y="21600"/>
                      <a:pt x="250" y="21441"/>
                      <a:pt x="91" y="20833"/>
                    </a:cubicBezTo>
                    <a:cubicBezTo>
                      <a:pt x="-96" y="20123"/>
                      <a:pt x="10" y="19457"/>
                      <a:pt x="376" y="18748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7" name="Shape">
                <a:extLst>
                  <a:ext uri="{FF2B5EF4-FFF2-40B4-BE49-F238E27FC236}">
                    <a16:creationId xmlns:a16="http://schemas.microsoft.com/office/drawing/2014/main" id="{A031EA7A-F08C-45EF-8559-B23521E75340}"/>
                  </a:ext>
                </a:extLst>
              </p:cNvPr>
              <p:cNvSpPr/>
              <p:nvPr/>
            </p:nvSpPr>
            <p:spPr>
              <a:xfrm>
                <a:off x="3701777" y="1533763"/>
                <a:ext cx="1299188" cy="820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8" name="Shape">
                <a:extLst>
                  <a:ext uri="{FF2B5EF4-FFF2-40B4-BE49-F238E27FC236}">
                    <a16:creationId xmlns:a16="http://schemas.microsoft.com/office/drawing/2014/main" id="{C3AA1BCD-31D6-47E2-88E6-35E5C71BCADA}"/>
                  </a:ext>
                </a:extLst>
              </p:cNvPr>
              <p:cNvSpPr/>
              <p:nvPr/>
            </p:nvSpPr>
            <p:spPr>
              <a:xfrm>
                <a:off x="3757319" y="1700403"/>
                <a:ext cx="1442962" cy="731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9" name="Shape">
                <a:extLst>
                  <a:ext uri="{FF2B5EF4-FFF2-40B4-BE49-F238E27FC236}">
                    <a16:creationId xmlns:a16="http://schemas.microsoft.com/office/drawing/2014/main" id="{4965B025-2A2F-4130-9169-DD6EF5254D45}"/>
                  </a:ext>
                </a:extLst>
              </p:cNvPr>
              <p:cNvSpPr/>
              <p:nvPr/>
            </p:nvSpPr>
            <p:spPr>
              <a:xfrm>
                <a:off x="2653958" y="2768289"/>
                <a:ext cx="182486" cy="289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0" name="Shape">
                <a:extLst>
                  <a:ext uri="{FF2B5EF4-FFF2-40B4-BE49-F238E27FC236}">
                    <a16:creationId xmlns:a16="http://schemas.microsoft.com/office/drawing/2014/main" id="{13BFBE57-4DC8-44FF-AC9A-5784E1CE3458}"/>
                  </a:ext>
                </a:extLst>
              </p:cNvPr>
              <p:cNvSpPr/>
              <p:nvPr/>
            </p:nvSpPr>
            <p:spPr>
              <a:xfrm>
                <a:off x="2701855" y="2748108"/>
                <a:ext cx="179490" cy="28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1" name="Shape">
                <a:extLst>
                  <a:ext uri="{FF2B5EF4-FFF2-40B4-BE49-F238E27FC236}">
                    <a16:creationId xmlns:a16="http://schemas.microsoft.com/office/drawing/2014/main" id="{C518BCDB-BBE1-4F54-9D8D-E7072A3853D2}"/>
                  </a:ext>
                </a:extLst>
              </p:cNvPr>
              <p:cNvSpPr/>
              <p:nvPr/>
            </p:nvSpPr>
            <p:spPr>
              <a:xfrm>
                <a:off x="2606465" y="2792574"/>
                <a:ext cx="184296" cy="29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2" name="Shape">
                <a:extLst>
                  <a:ext uri="{FF2B5EF4-FFF2-40B4-BE49-F238E27FC236}">
                    <a16:creationId xmlns:a16="http://schemas.microsoft.com/office/drawing/2014/main" id="{041CD8D8-252B-47F8-A1E2-D185B7C00DF2}"/>
                  </a:ext>
                </a:extLst>
              </p:cNvPr>
              <p:cNvSpPr/>
              <p:nvPr/>
            </p:nvSpPr>
            <p:spPr>
              <a:xfrm>
                <a:off x="2743114" y="2728619"/>
                <a:ext cx="177171" cy="284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3" name="Shape">
                <a:extLst>
                  <a:ext uri="{FF2B5EF4-FFF2-40B4-BE49-F238E27FC236}">
                    <a16:creationId xmlns:a16="http://schemas.microsoft.com/office/drawing/2014/main" id="{A4D4626E-7F46-4772-AABD-3B36C2DEBDE8}"/>
                  </a:ext>
                </a:extLst>
              </p:cNvPr>
              <p:cNvSpPr/>
              <p:nvPr/>
            </p:nvSpPr>
            <p:spPr>
              <a:xfrm>
                <a:off x="2033002" y="3143611"/>
                <a:ext cx="158277" cy="2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4" name="Shape">
                <a:extLst>
                  <a:ext uri="{FF2B5EF4-FFF2-40B4-BE49-F238E27FC236}">
                    <a16:creationId xmlns:a16="http://schemas.microsoft.com/office/drawing/2014/main" id="{B4CF2610-F35A-4A4F-ADF2-F66D10D3629A}"/>
                  </a:ext>
                </a:extLst>
              </p:cNvPr>
              <p:cNvSpPr/>
              <p:nvPr/>
            </p:nvSpPr>
            <p:spPr>
              <a:xfrm>
                <a:off x="2082934" y="3100824"/>
                <a:ext cx="168305" cy="24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5" name="Shape">
                <a:extLst>
                  <a:ext uri="{FF2B5EF4-FFF2-40B4-BE49-F238E27FC236}">
                    <a16:creationId xmlns:a16="http://schemas.microsoft.com/office/drawing/2014/main" id="{186BEA86-4790-44EC-AA68-5BBB29B195D3}"/>
                  </a:ext>
                </a:extLst>
              </p:cNvPr>
              <p:cNvSpPr/>
              <p:nvPr/>
            </p:nvSpPr>
            <p:spPr>
              <a:xfrm>
                <a:off x="2129718" y="3062838"/>
                <a:ext cx="178125" cy="270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6" name="Shape">
                <a:extLst>
                  <a:ext uri="{FF2B5EF4-FFF2-40B4-BE49-F238E27FC236}">
                    <a16:creationId xmlns:a16="http://schemas.microsoft.com/office/drawing/2014/main" id="{CE0138CA-73F8-412D-9644-0414CE4951E7}"/>
                  </a:ext>
                </a:extLst>
              </p:cNvPr>
              <p:cNvSpPr/>
              <p:nvPr/>
            </p:nvSpPr>
            <p:spPr>
              <a:xfrm>
                <a:off x="2214371" y="3004017"/>
                <a:ext cx="188211" cy="29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7" name="Shape">
                <a:extLst>
                  <a:ext uri="{FF2B5EF4-FFF2-40B4-BE49-F238E27FC236}">
                    <a16:creationId xmlns:a16="http://schemas.microsoft.com/office/drawing/2014/main" id="{2175A0DB-D5A7-4AD3-91D9-33E1F86499FC}"/>
                  </a:ext>
                </a:extLst>
              </p:cNvPr>
              <p:cNvSpPr/>
              <p:nvPr/>
            </p:nvSpPr>
            <p:spPr>
              <a:xfrm>
                <a:off x="2258122" y="2814515"/>
                <a:ext cx="492434" cy="45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8" name="Shape">
                <a:extLst>
                  <a:ext uri="{FF2B5EF4-FFF2-40B4-BE49-F238E27FC236}">
                    <a16:creationId xmlns:a16="http://schemas.microsoft.com/office/drawing/2014/main" id="{4AA6C0CB-13FF-49C3-B029-997CEB7CF04C}"/>
                  </a:ext>
                </a:extLst>
              </p:cNvPr>
              <p:cNvSpPr/>
              <p:nvPr/>
            </p:nvSpPr>
            <p:spPr>
              <a:xfrm>
                <a:off x="2173401" y="3033453"/>
                <a:ext cx="184778" cy="28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4A146443-4DD6-4E7F-B030-6A50A21DBB32}"/>
              </a:ext>
            </a:extLst>
          </p:cNvPr>
          <p:cNvSpPr txBox="1"/>
          <p:nvPr/>
        </p:nvSpPr>
        <p:spPr>
          <a:xfrm>
            <a:off x="7958882" y="1691106"/>
            <a:ext cx="418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7C0D4B5-5775-4534-A2BD-595627A34090}"/>
              </a:ext>
            </a:extLst>
          </p:cNvPr>
          <p:cNvGrpSpPr/>
          <p:nvPr/>
        </p:nvGrpSpPr>
        <p:grpSpPr>
          <a:xfrm>
            <a:off x="9727738" y="2364029"/>
            <a:ext cx="1117838" cy="158329"/>
            <a:chOff x="4679586" y="878988"/>
            <a:chExt cx="1434489" cy="19050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10FE4A3-8C66-4487-8848-769067CD9DC9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114C5E6-4CA5-4ACA-93B8-F36E54F7659C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B2681D1-7DDD-4526-89A9-1DFD5B423AF2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89C121F-07E1-46B0-9F02-FB5062DED584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F74BEDAE-0886-42CB-8E3D-F206F994E6A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33BAA07-BFEE-47E1-9B0C-B0BB2A78594C}"/>
              </a:ext>
            </a:extLst>
          </p:cNvPr>
          <p:cNvGrpSpPr/>
          <p:nvPr/>
        </p:nvGrpSpPr>
        <p:grpSpPr>
          <a:xfrm rot="16200000">
            <a:off x="11078285" y="2612415"/>
            <a:ext cx="701845" cy="873438"/>
            <a:chOff x="2669093" y="4390862"/>
            <a:chExt cx="2410820" cy="2190639"/>
          </a:xfrm>
          <a:solidFill>
            <a:srgbClr val="F75969"/>
          </a:solidFill>
        </p:grpSpPr>
        <p:sp>
          <p:nvSpPr>
            <p:cNvPr id="205" name="Shape">
              <a:extLst>
                <a:ext uri="{FF2B5EF4-FFF2-40B4-BE49-F238E27FC236}">
                  <a16:creationId xmlns:a16="http://schemas.microsoft.com/office/drawing/2014/main" id="{AF3D001F-5AF3-4E0F-A088-F81A285ACBD7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814F614-445C-42D0-9632-6D7EB26063C9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207" name="Shape">
                <a:extLst>
                  <a:ext uri="{FF2B5EF4-FFF2-40B4-BE49-F238E27FC236}">
                    <a16:creationId xmlns:a16="http://schemas.microsoft.com/office/drawing/2014/main" id="{71C50A77-8B6A-4259-9B49-0228049CA33B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8" name="Shape">
                <a:extLst>
                  <a:ext uri="{FF2B5EF4-FFF2-40B4-BE49-F238E27FC236}">
                    <a16:creationId xmlns:a16="http://schemas.microsoft.com/office/drawing/2014/main" id="{E233AF5D-F184-42A0-9810-4CCE56104624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9" name="Shape">
                <a:extLst>
                  <a:ext uri="{FF2B5EF4-FFF2-40B4-BE49-F238E27FC236}">
                    <a16:creationId xmlns:a16="http://schemas.microsoft.com/office/drawing/2014/main" id="{A52EA26B-5B38-49F1-8B5C-D3600359D4EC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0" name="Shape">
                <a:extLst>
                  <a:ext uri="{FF2B5EF4-FFF2-40B4-BE49-F238E27FC236}">
                    <a16:creationId xmlns:a16="http://schemas.microsoft.com/office/drawing/2014/main" id="{E038EDBC-3A4C-4F48-A870-24EE45BFD03A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1" name="Shape">
                <a:extLst>
                  <a:ext uri="{FF2B5EF4-FFF2-40B4-BE49-F238E27FC236}">
                    <a16:creationId xmlns:a16="http://schemas.microsoft.com/office/drawing/2014/main" id="{B5B3FA48-5B97-4009-A9DC-237CC2FC8C67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2" name="Shape">
                <a:extLst>
                  <a:ext uri="{FF2B5EF4-FFF2-40B4-BE49-F238E27FC236}">
                    <a16:creationId xmlns:a16="http://schemas.microsoft.com/office/drawing/2014/main" id="{F1A13A74-ABB0-4DE6-A51F-C878E399D861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3" name="Shape">
                <a:extLst>
                  <a:ext uri="{FF2B5EF4-FFF2-40B4-BE49-F238E27FC236}">
                    <a16:creationId xmlns:a16="http://schemas.microsoft.com/office/drawing/2014/main" id="{B75F6705-0656-48E3-B7C3-273B4E5223B5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4" name="Shape">
                <a:extLst>
                  <a:ext uri="{FF2B5EF4-FFF2-40B4-BE49-F238E27FC236}">
                    <a16:creationId xmlns:a16="http://schemas.microsoft.com/office/drawing/2014/main" id="{CD0F86DB-9E6D-4BE2-A907-266F445B5F63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5" name="Shape">
                <a:extLst>
                  <a:ext uri="{FF2B5EF4-FFF2-40B4-BE49-F238E27FC236}">
                    <a16:creationId xmlns:a16="http://schemas.microsoft.com/office/drawing/2014/main" id="{907A82FF-194F-43DF-8382-8E761B39D035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6" name="Shape">
                <a:extLst>
                  <a:ext uri="{FF2B5EF4-FFF2-40B4-BE49-F238E27FC236}">
                    <a16:creationId xmlns:a16="http://schemas.microsoft.com/office/drawing/2014/main" id="{A56BBBDF-AB1C-492E-8969-92C777BC4250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7" name="Shape">
                <a:extLst>
                  <a:ext uri="{FF2B5EF4-FFF2-40B4-BE49-F238E27FC236}">
                    <a16:creationId xmlns:a16="http://schemas.microsoft.com/office/drawing/2014/main" id="{49BD9DB0-2E50-49A8-BB6E-4B7996831FA5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8" name="Shape">
                <a:extLst>
                  <a:ext uri="{FF2B5EF4-FFF2-40B4-BE49-F238E27FC236}">
                    <a16:creationId xmlns:a16="http://schemas.microsoft.com/office/drawing/2014/main" id="{15956F84-AAC2-4838-8435-7BC34D9071A8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9" name="Shape">
                <a:extLst>
                  <a:ext uri="{FF2B5EF4-FFF2-40B4-BE49-F238E27FC236}">
                    <a16:creationId xmlns:a16="http://schemas.microsoft.com/office/drawing/2014/main" id="{4E22BCD8-6123-4B14-BA18-512F46665ECE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0" name="Shape">
                <a:extLst>
                  <a:ext uri="{FF2B5EF4-FFF2-40B4-BE49-F238E27FC236}">
                    <a16:creationId xmlns:a16="http://schemas.microsoft.com/office/drawing/2014/main" id="{8AA8C774-6DFB-41CB-A35E-043C0D6CB394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pic>
        <p:nvPicPr>
          <p:cNvPr id="254" name="Picture 253">
            <a:extLst>
              <a:ext uri="{FF2B5EF4-FFF2-40B4-BE49-F238E27FC236}">
                <a16:creationId xmlns:a16="http://schemas.microsoft.com/office/drawing/2014/main" id="{DB7E8E16-EC32-42FB-AD04-9CE142E2D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255" name="Rectangle 254">
            <a:extLst>
              <a:ext uri="{FF2B5EF4-FFF2-40B4-BE49-F238E27FC236}">
                <a16:creationId xmlns:a16="http://schemas.microsoft.com/office/drawing/2014/main" id="{E293672B-DAEF-45B3-9B2A-F0403AF40315}"/>
              </a:ext>
            </a:extLst>
          </p:cNvPr>
          <p:cNvSpPr/>
          <p:nvPr/>
        </p:nvSpPr>
        <p:spPr>
          <a:xfrm>
            <a:off x="8742235" y="2846888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FE596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DCCC541-C775-43A0-9386-78B581B3BAF6}"/>
              </a:ext>
            </a:extLst>
          </p:cNvPr>
          <p:cNvGrpSpPr/>
          <p:nvPr/>
        </p:nvGrpSpPr>
        <p:grpSpPr>
          <a:xfrm rot="16200000">
            <a:off x="11063770" y="3414470"/>
            <a:ext cx="701845" cy="873438"/>
            <a:chOff x="2669093" y="4390862"/>
            <a:chExt cx="2410820" cy="2190639"/>
          </a:xfrm>
          <a:solidFill>
            <a:srgbClr val="00A0A8"/>
          </a:solidFill>
        </p:grpSpPr>
        <p:sp>
          <p:nvSpPr>
            <p:cNvPr id="259" name="Shape">
              <a:extLst>
                <a:ext uri="{FF2B5EF4-FFF2-40B4-BE49-F238E27FC236}">
                  <a16:creationId xmlns:a16="http://schemas.microsoft.com/office/drawing/2014/main" id="{BA153850-8015-4CDE-8A4B-978464AF56AB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14FE614B-0E4F-4511-8AB9-F3B16169DA65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261" name="Shape">
                <a:extLst>
                  <a:ext uri="{FF2B5EF4-FFF2-40B4-BE49-F238E27FC236}">
                    <a16:creationId xmlns:a16="http://schemas.microsoft.com/office/drawing/2014/main" id="{B76245E2-6177-4C4F-903A-D8E22B43EA11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62" name="Shape">
                <a:extLst>
                  <a:ext uri="{FF2B5EF4-FFF2-40B4-BE49-F238E27FC236}">
                    <a16:creationId xmlns:a16="http://schemas.microsoft.com/office/drawing/2014/main" id="{2F432555-CED9-45C8-875E-E6E455956D0A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63" name="Shape">
                <a:extLst>
                  <a:ext uri="{FF2B5EF4-FFF2-40B4-BE49-F238E27FC236}">
                    <a16:creationId xmlns:a16="http://schemas.microsoft.com/office/drawing/2014/main" id="{CAF0090E-B51A-4A87-89EF-0D2D05DDEB14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64" name="Shape">
                <a:extLst>
                  <a:ext uri="{FF2B5EF4-FFF2-40B4-BE49-F238E27FC236}">
                    <a16:creationId xmlns:a16="http://schemas.microsoft.com/office/drawing/2014/main" id="{4E2791A1-D855-4406-917E-9B661B5B5760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65" name="Shape">
                <a:extLst>
                  <a:ext uri="{FF2B5EF4-FFF2-40B4-BE49-F238E27FC236}">
                    <a16:creationId xmlns:a16="http://schemas.microsoft.com/office/drawing/2014/main" id="{F73F846A-8A16-401D-B10D-A78AE314FCF1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66" name="Shape">
                <a:extLst>
                  <a:ext uri="{FF2B5EF4-FFF2-40B4-BE49-F238E27FC236}">
                    <a16:creationId xmlns:a16="http://schemas.microsoft.com/office/drawing/2014/main" id="{CFB05E71-7974-4DA9-90E3-40808B1C494E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67" name="Shape">
                <a:extLst>
                  <a:ext uri="{FF2B5EF4-FFF2-40B4-BE49-F238E27FC236}">
                    <a16:creationId xmlns:a16="http://schemas.microsoft.com/office/drawing/2014/main" id="{0076FDA5-BF97-4F93-8B08-E97DA351D4D6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68" name="Shape">
                <a:extLst>
                  <a:ext uri="{FF2B5EF4-FFF2-40B4-BE49-F238E27FC236}">
                    <a16:creationId xmlns:a16="http://schemas.microsoft.com/office/drawing/2014/main" id="{4A59A6FF-ABD3-4F12-BC36-5AFC8ACEBADC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69" name="Shape">
                <a:extLst>
                  <a:ext uri="{FF2B5EF4-FFF2-40B4-BE49-F238E27FC236}">
                    <a16:creationId xmlns:a16="http://schemas.microsoft.com/office/drawing/2014/main" id="{78B4D26D-0BF9-4CE9-92A7-796E684971CF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70" name="Shape">
                <a:extLst>
                  <a:ext uri="{FF2B5EF4-FFF2-40B4-BE49-F238E27FC236}">
                    <a16:creationId xmlns:a16="http://schemas.microsoft.com/office/drawing/2014/main" id="{18D64377-9E65-4464-B3F2-D628FCE3A5CE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71" name="Shape">
                <a:extLst>
                  <a:ext uri="{FF2B5EF4-FFF2-40B4-BE49-F238E27FC236}">
                    <a16:creationId xmlns:a16="http://schemas.microsoft.com/office/drawing/2014/main" id="{8AAE30E0-27C3-41CF-A3A9-4DED8424BDA3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72" name="Shape">
                <a:extLst>
                  <a:ext uri="{FF2B5EF4-FFF2-40B4-BE49-F238E27FC236}">
                    <a16:creationId xmlns:a16="http://schemas.microsoft.com/office/drawing/2014/main" id="{AB78CCC5-BE87-431A-A021-D9AC2A113EB4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73" name="Shape">
                <a:extLst>
                  <a:ext uri="{FF2B5EF4-FFF2-40B4-BE49-F238E27FC236}">
                    <a16:creationId xmlns:a16="http://schemas.microsoft.com/office/drawing/2014/main" id="{B111422B-F557-4E10-A53A-416D9237CDAC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74" name="Shape">
                <a:extLst>
                  <a:ext uri="{FF2B5EF4-FFF2-40B4-BE49-F238E27FC236}">
                    <a16:creationId xmlns:a16="http://schemas.microsoft.com/office/drawing/2014/main" id="{94AE9F07-AA23-45B4-8D7C-8075AB2220C0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275" name="Rectangle 274">
            <a:extLst>
              <a:ext uri="{FF2B5EF4-FFF2-40B4-BE49-F238E27FC236}">
                <a16:creationId xmlns:a16="http://schemas.microsoft.com/office/drawing/2014/main" id="{88FC4BB3-EED9-44B8-AA19-DE4F9609F402}"/>
              </a:ext>
            </a:extLst>
          </p:cNvPr>
          <p:cNvSpPr/>
          <p:nvPr/>
        </p:nvSpPr>
        <p:spPr>
          <a:xfrm>
            <a:off x="8727720" y="3648943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A0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63C41A0-E01D-4AAB-A965-6E694CB023D0}"/>
              </a:ext>
            </a:extLst>
          </p:cNvPr>
          <p:cNvGrpSpPr/>
          <p:nvPr/>
        </p:nvGrpSpPr>
        <p:grpSpPr>
          <a:xfrm rot="16200000">
            <a:off x="11078285" y="4205153"/>
            <a:ext cx="701845" cy="873438"/>
            <a:chOff x="2669093" y="4390862"/>
            <a:chExt cx="2410820" cy="2190639"/>
          </a:xfrm>
          <a:solidFill>
            <a:srgbClr val="FEC630"/>
          </a:solidFill>
        </p:grpSpPr>
        <p:sp>
          <p:nvSpPr>
            <p:cNvPr id="277" name="Shape">
              <a:extLst>
                <a:ext uri="{FF2B5EF4-FFF2-40B4-BE49-F238E27FC236}">
                  <a16:creationId xmlns:a16="http://schemas.microsoft.com/office/drawing/2014/main" id="{51488E27-C38A-46C4-B158-89ED9F013393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5A774631-0468-4273-ABCD-0130579BC87C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279" name="Shape">
                <a:extLst>
                  <a:ext uri="{FF2B5EF4-FFF2-40B4-BE49-F238E27FC236}">
                    <a16:creationId xmlns:a16="http://schemas.microsoft.com/office/drawing/2014/main" id="{942D2BCB-AAB6-4FA1-99B5-D9AFCCAA45CA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0" name="Shape">
                <a:extLst>
                  <a:ext uri="{FF2B5EF4-FFF2-40B4-BE49-F238E27FC236}">
                    <a16:creationId xmlns:a16="http://schemas.microsoft.com/office/drawing/2014/main" id="{0C3C2637-4772-46B0-8E98-4A650EE2A648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1" name="Shape">
                <a:extLst>
                  <a:ext uri="{FF2B5EF4-FFF2-40B4-BE49-F238E27FC236}">
                    <a16:creationId xmlns:a16="http://schemas.microsoft.com/office/drawing/2014/main" id="{2946C005-73B8-446C-8ED3-13519B97524B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2" name="Shape">
                <a:extLst>
                  <a:ext uri="{FF2B5EF4-FFF2-40B4-BE49-F238E27FC236}">
                    <a16:creationId xmlns:a16="http://schemas.microsoft.com/office/drawing/2014/main" id="{F9D87A9E-1B5B-4976-AE72-77B454A0EB4D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3" name="Shape">
                <a:extLst>
                  <a:ext uri="{FF2B5EF4-FFF2-40B4-BE49-F238E27FC236}">
                    <a16:creationId xmlns:a16="http://schemas.microsoft.com/office/drawing/2014/main" id="{0276BEA6-8805-46FF-B5A4-12060B278269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4" name="Shape">
                <a:extLst>
                  <a:ext uri="{FF2B5EF4-FFF2-40B4-BE49-F238E27FC236}">
                    <a16:creationId xmlns:a16="http://schemas.microsoft.com/office/drawing/2014/main" id="{56FABF07-9614-4850-8662-8C5B6226B09B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5" name="Shape">
                <a:extLst>
                  <a:ext uri="{FF2B5EF4-FFF2-40B4-BE49-F238E27FC236}">
                    <a16:creationId xmlns:a16="http://schemas.microsoft.com/office/drawing/2014/main" id="{0B7B2D98-3D94-4641-89CC-DD887099F3A8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6" name="Shape">
                <a:extLst>
                  <a:ext uri="{FF2B5EF4-FFF2-40B4-BE49-F238E27FC236}">
                    <a16:creationId xmlns:a16="http://schemas.microsoft.com/office/drawing/2014/main" id="{DA125C9A-F5F6-4F82-B669-E9ED93566F56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7" name="Shape">
                <a:extLst>
                  <a:ext uri="{FF2B5EF4-FFF2-40B4-BE49-F238E27FC236}">
                    <a16:creationId xmlns:a16="http://schemas.microsoft.com/office/drawing/2014/main" id="{BE55DFB5-B8DB-47A0-AE80-C45DA9B49F4C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8" name="Shape">
                <a:extLst>
                  <a:ext uri="{FF2B5EF4-FFF2-40B4-BE49-F238E27FC236}">
                    <a16:creationId xmlns:a16="http://schemas.microsoft.com/office/drawing/2014/main" id="{4C759BC9-532D-47C7-9FCA-2997A243FA18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89" name="Shape">
                <a:extLst>
                  <a:ext uri="{FF2B5EF4-FFF2-40B4-BE49-F238E27FC236}">
                    <a16:creationId xmlns:a16="http://schemas.microsoft.com/office/drawing/2014/main" id="{71B3803D-7B08-4E7F-B022-9B58924E760D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90" name="Shape">
                <a:extLst>
                  <a:ext uri="{FF2B5EF4-FFF2-40B4-BE49-F238E27FC236}">
                    <a16:creationId xmlns:a16="http://schemas.microsoft.com/office/drawing/2014/main" id="{43AF6A1F-A567-4772-BC2D-E06109316260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91" name="Shape">
                <a:extLst>
                  <a:ext uri="{FF2B5EF4-FFF2-40B4-BE49-F238E27FC236}">
                    <a16:creationId xmlns:a16="http://schemas.microsoft.com/office/drawing/2014/main" id="{AAB547C8-C159-407D-808F-2962D864B07E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92" name="Shape">
                <a:extLst>
                  <a:ext uri="{FF2B5EF4-FFF2-40B4-BE49-F238E27FC236}">
                    <a16:creationId xmlns:a16="http://schemas.microsoft.com/office/drawing/2014/main" id="{CDF400C2-E5C2-4508-BB31-4F5D0B332350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D86A03D-9C00-4946-9D27-C4D79262F69E}"/>
              </a:ext>
            </a:extLst>
          </p:cNvPr>
          <p:cNvSpPr/>
          <p:nvPr/>
        </p:nvSpPr>
        <p:spPr>
          <a:xfrm>
            <a:off x="8742235" y="4439626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FEC63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3FBA973-9E9A-462B-B4C8-D85FEA8EDE57}"/>
              </a:ext>
            </a:extLst>
          </p:cNvPr>
          <p:cNvGrpSpPr/>
          <p:nvPr/>
        </p:nvGrpSpPr>
        <p:grpSpPr>
          <a:xfrm rot="16200000">
            <a:off x="11063770" y="5007208"/>
            <a:ext cx="701845" cy="873438"/>
            <a:chOff x="2669093" y="4390862"/>
            <a:chExt cx="2410820" cy="2190639"/>
          </a:xfrm>
          <a:solidFill>
            <a:srgbClr val="90CC50"/>
          </a:solidFill>
        </p:grpSpPr>
        <p:sp>
          <p:nvSpPr>
            <p:cNvPr id="295" name="Shape">
              <a:extLst>
                <a:ext uri="{FF2B5EF4-FFF2-40B4-BE49-F238E27FC236}">
                  <a16:creationId xmlns:a16="http://schemas.microsoft.com/office/drawing/2014/main" id="{E24AA380-E30D-4EEC-8505-E9C3A7AE98A7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88F39617-C8F6-463D-97BA-E9A753AFBAAB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297" name="Shape">
                <a:extLst>
                  <a:ext uri="{FF2B5EF4-FFF2-40B4-BE49-F238E27FC236}">
                    <a16:creationId xmlns:a16="http://schemas.microsoft.com/office/drawing/2014/main" id="{E8993509-87C4-4451-9555-A31ED762BE0C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98" name="Shape">
                <a:extLst>
                  <a:ext uri="{FF2B5EF4-FFF2-40B4-BE49-F238E27FC236}">
                    <a16:creationId xmlns:a16="http://schemas.microsoft.com/office/drawing/2014/main" id="{1F8A9B6D-F826-49AB-B6EC-D7D88C71A396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99" name="Shape">
                <a:extLst>
                  <a:ext uri="{FF2B5EF4-FFF2-40B4-BE49-F238E27FC236}">
                    <a16:creationId xmlns:a16="http://schemas.microsoft.com/office/drawing/2014/main" id="{3DD1F281-897C-460D-ADB4-B1A4821EC1DA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0" name="Shape">
                <a:extLst>
                  <a:ext uri="{FF2B5EF4-FFF2-40B4-BE49-F238E27FC236}">
                    <a16:creationId xmlns:a16="http://schemas.microsoft.com/office/drawing/2014/main" id="{A39C35E5-BA2C-41DF-988C-E55B41C29758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1" name="Shape">
                <a:extLst>
                  <a:ext uri="{FF2B5EF4-FFF2-40B4-BE49-F238E27FC236}">
                    <a16:creationId xmlns:a16="http://schemas.microsoft.com/office/drawing/2014/main" id="{42FCD3FB-32A9-4B3D-A272-82BEC3DB62C6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2" name="Shape">
                <a:extLst>
                  <a:ext uri="{FF2B5EF4-FFF2-40B4-BE49-F238E27FC236}">
                    <a16:creationId xmlns:a16="http://schemas.microsoft.com/office/drawing/2014/main" id="{8662B3D3-A551-4A6A-B58A-F78344E0A943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3" name="Shape">
                <a:extLst>
                  <a:ext uri="{FF2B5EF4-FFF2-40B4-BE49-F238E27FC236}">
                    <a16:creationId xmlns:a16="http://schemas.microsoft.com/office/drawing/2014/main" id="{46511A4A-3525-4DA8-A66F-203F486E18D5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4" name="Shape">
                <a:extLst>
                  <a:ext uri="{FF2B5EF4-FFF2-40B4-BE49-F238E27FC236}">
                    <a16:creationId xmlns:a16="http://schemas.microsoft.com/office/drawing/2014/main" id="{782BB841-9554-4A24-8BE4-0457E65C5753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5" name="Shape">
                <a:extLst>
                  <a:ext uri="{FF2B5EF4-FFF2-40B4-BE49-F238E27FC236}">
                    <a16:creationId xmlns:a16="http://schemas.microsoft.com/office/drawing/2014/main" id="{85510189-AC64-4674-AAF5-A3DD6FE25243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6" name="Shape">
                <a:extLst>
                  <a:ext uri="{FF2B5EF4-FFF2-40B4-BE49-F238E27FC236}">
                    <a16:creationId xmlns:a16="http://schemas.microsoft.com/office/drawing/2014/main" id="{18E7C372-F7E2-4B34-B711-58FBEF5AE577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7" name="Shape">
                <a:extLst>
                  <a:ext uri="{FF2B5EF4-FFF2-40B4-BE49-F238E27FC236}">
                    <a16:creationId xmlns:a16="http://schemas.microsoft.com/office/drawing/2014/main" id="{CDABD741-7018-4B05-BEA3-26D9F148D7F1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8" name="Shape">
                <a:extLst>
                  <a:ext uri="{FF2B5EF4-FFF2-40B4-BE49-F238E27FC236}">
                    <a16:creationId xmlns:a16="http://schemas.microsoft.com/office/drawing/2014/main" id="{9EBF7665-DB23-4A52-BD09-9F370AD0E71D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09" name="Shape">
                <a:extLst>
                  <a:ext uri="{FF2B5EF4-FFF2-40B4-BE49-F238E27FC236}">
                    <a16:creationId xmlns:a16="http://schemas.microsoft.com/office/drawing/2014/main" id="{7BF22376-7323-43EF-B14F-F53A1C0C88F3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10" name="Shape">
                <a:extLst>
                  <a:ext uri="{FF2B5EF4-FFF2-40B4-BE49-F238E27FC236}">
                    <a16:creationId xmlns:a16="http://schemas.microsoft.com/office/drawing/2014/main" id="{DB4CB9CC-0686-472D-944E-FF41CA969317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6D848CA9-9BA4-4C23-B257-118726FEF884}"/>
              </a:ext>
            </a:extLst>
          </p:cNvPr>
          <p:cNvSpPr/>
          <p:nvPr/>
        </p:nvSpPr>
        <p:spPr>
          <a:xfrm>
            <a:off x="8727720" y="5241681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90CC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09D00CDF-20E6-4E46-AA19-F123EE97AC8F}"/>
              </a:ext>
            </a:extLst>
          </p:cNvPr>
          <p:cNvGrpSpPr/>
          <p:nvPr/>
        </p:nvGrpSpPr>
        <p:grpSpPr>
          <a:xfrm rot="16200000">
            <a:off x="11089901" y="5755074"/>
            <a:ext cx="701845" cy="873438"/>
            <a:chOff x="2669093" y="4390862"/>
            <a:chExt cx="2410820" cy="2190639"/>
          </a:xfrm>
          <a:solidFill>
            <a:srgbClr val="5D7373"/>
          </a:solidFill>
        </p:grpSpPr>
        <p:sp>
          <p:nvSpPr>
            <p:cNvPr id="313" name="Shape">
              <a:extLst>
                <a:ext uri="{FF2B5EF4-FFF2-40B4-BE49-F238E27FC236}">
                  <a16:creationId xmlns:a16="http://schemas.microsoft.com/office/drawing/2014/main" id="{08CF64A9-EA8A-4F35-992B-466632B042FC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1D1494EF-0874-4E02-AE91-D761A808722D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315" name="Shape">
                <a:extLst>
                  <a:ext uri="{FF2B5EF4-FFF2-40B4-BE49-F238E27FC236}">
                    <a16:creationId xmlns:a16="http://schemas.microsoft.com/office/drawing/2014/main" id="{8CEB2EE8-8626-4CA8-BA91-C5FB71F5EEBF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16" name="Shape">
                <a:extLst>
                  <a:ext uri="{FF2B5EF4-FFF2-40B4-BE49-F238E27FC236}">
                    <a16:creationId xmlns:a16="http://schemas.microsoft.com/office/drawing/2014/main" id="{EE81B160-D771-4E5D-90FF-A8AC70F93561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17" name="Shape">
                <a:extLst>
                  <a:ext uri="{FF2B5EF4-FFF2-40B4-BE49-F238E27FC236}">
                    <a16:creationId xmlns:a16="http://schemas.microsoft.com/office/drawing/2014/main" id="{354784CB-3589-461E-B02E-932B4531F748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18" name="Shape">
                <a:extLst>
                  <a:ext uri="{FF2B5EF4-FFF2-40B4-BE49-F238E27FC236}">
                    <a16:creationId xmlns:a16="http://schemas.microsoft.com/office/drawing/2014/main" id="{92BDC801-E689-4CCA-B334-C2894A1502FB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19" name="Shape">
                <a:extLst>
                  <a:ext uri="{FF2B5EF4-FFF2-40B4-BE49-F238E27FC236}">
                    <a16:creationId xmlns:a16="http://schemas.microsoft.com/office/drawing/2014/main" id="{CED236D3-C443-43F9-812B-A4E52AD92B33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0" name="Shape">
                <a:extLst>
                  <a:ext uri="{FF2B5EF4-FFF2-40B4-BE49-F238E27FC236}">
                    <a16:creationId xmlns:a16="http://schemas.microsoft.com/office/drawing/2014/main" id="{55F5F34A-87AA-4565-955F-BA6320280514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1" name="Shape">
                <a:extLst>
                  <a:ext uri="{FF2B5EF4-FFF2-40B4-BE49-F238E27FC236}">
                    <a16:creationId xmlns:a16="http://schemas.microsoft.com/office/drawing/2014/main" id="{2A935355-4D3D-4274-B9E5-682FDED498DD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2" name="Shape">
                <a:extLst>
                  <a:ext uri="{FF2B5EF4-FFF2-40B4-BE49-F238E27FC236}">
                    <a16:creationId xmlns:a16="http://schemas.microsoft.com/office/drawing/2014/main" id="{F9A81015-7083-43E2-8A5B-7CB968242FB5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3" name="Shape">
                <a:extLst>
                  <a:ext uri="{FF2B5EF4-FFF2-40B4-BE49-F238E27FC236}">
                    <a16:creationId xmlns:a16="http://schemas.microsoft.com/office/drawing/2014/main" id="{C6CCECA2-3FE3-4F02-A0D3-E549F2263F2B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4" name="Shape">
                <a:extLst>
                  <a:ext uri="{FF2B5EF4-FFF2-40B4-BE49-F238E27FC236}">
                    <a16:creationId xmlns:a16="http://schemas.microsoft.com/office/drawing/2014/main" id="{75A65C4B-8FA3-43DB-8C86-C1CD0045759F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5" name="Shape">
                <a:extLst>
                  <a:ext uri="{FF2B5EF4-FFF2-40B4-BE49-F238E27FC236}">
                    <a16:creationId xmlns:a16="http://schemas.microsoft.com/office/drawing/2014/main" id="{4EE3AA2E-D6E5-4F57-A575-12EC53CD9123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6" name="Shape">
                <a:extLst>
                  <a:ext uri="{FF2B5EF4-FFF2-40B4-BE49-F238E27FC236}">
                    <a16:creationId xmlns:a16="http://schemas.microsoft.com/office/drawing/2014/main" id="{271DC568-34A9-44F2-A76C-A67A98543C7D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7" name="Shape">
                <a:extLst>
                  <a:ext uri="{FF2B5EF4-FFF2-40B4-BE49-F238E27FC236}">
                    <a16:creationId xmlns:a16="http://schemas.microsoft.com/office/drawing/2014/main" id="{36FF0148-85A3-4750-96B3-43637C5DB497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328" name="Shape">
                <a:extLst>
                  <a:ext uri="{FF2B5EF4-FFF2-40B4-BE49-F238E27FC236}">
                    <a16:creationId xmlns:a16="http://schemas.microsoft.com/office/drawing/2014/main" id="{52DAD6D7-B508-4AD9-AAC3-4F132117CA3B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329" name="Rectangle 328">
            <a:extLst>
              <a:ext uri="{FF2B5EF4-FFF2-40B4-BE49-F238E27FC236}">
                <a16:creationId xmlns:a16="http://schemas.microsoft.com/office/drawing/2014/main" id="{62AEABC8-86DA-4356-812A-22A0E7C493DA}"/>
              </a:ext>
            </a:extLst>
          </p:cNvPr>
          <p:cNvSpPr/>
          <p:nvPr/>
        </p:nvSpPr>
        <p:spPr>
          <a:xfrm>
            <a:off x="8753851" y="5989547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5D737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F1143B9-43F5-49D6-B8B8-340CDDB72A40}"/>
              </a:ext>
            </a:extLst>
          </p:cNvPr>
          <p:cNvSpPr/>
          <p:nvPr/>
        </p:nvSpPr>
        <p:spPr>
          <a:xfrm>
            <a:off x="-1261638" y="0"/>
            <a:ext cx="350606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9F312835-9316-49C2-9C0A-16D17B0ADF3C}"/>
              </a:ext>
            </a:extLst>
          </p:cNvPr>
          <p:cNvSpPr/>
          <p:nvPr/>
        </p:nvSpPr>
        <p:spPr>
          <a:xfrm>
            <a:off x="1241624" y="2337441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40FCC1E3-194F-495F-82CF-AADC77594450}"/>
              </a:ext>
            </a:extLst>
          </p:cNvPr>
          <p:cNvSpPr txBox="1"/>
          <p:nvPr/>
        </p:nvSpPr>
        <p:spPr>
          <a:xfrm rot="16200000">
            <a:off x="1022202" y="3214613"/>
            <a:ext cx="19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CA7FF961-C76B-4D94-9DB7-0878DC2AF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342" y="3285074"/>
            <a:ext cx="530600" cy="455398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15632F6D-795D-41F0-8094-237651DA0320}"/>
              </a:ext>
            </a:extLst>
          </p:cNvPr>
          <p:cNvSpPr/>
          <p:nvPr/>
        </p:nvSpPr>
        <p:spPr>
          <a:xfrm>
            <a:off x="-1261638" y="0"/>
            <a:ext cx="304997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FEEE65A7-4DC6-449C-B249-15F8ADF573CD}"/>
              </a:ext>
            </a:extLst>
          </p:cNvPr>
          <p:cNvSpPr/>
          <p:nvPr/>
        </p:nvSpPr>
        <p:spPr>
          <a:xfrm>
            <a:off x="785538" y="2337441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663DE4DA-72CF-40FF-A740-57F04D2AE369}"/>
              </a:ext>
            </a:extLst>
          </p:cNvPr>
          <p:cNvSpPr txBox="1"/>
          <p:nvPr/>
        </p:nvSpPr>
        <p:spPr>
          <a:xfrm rot="16200000">
            <a:off x="-76489" y="323153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24A76CED-D16D-458F-8570-3D1521C8A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1261" y="3285074"/>
            <a:ext cx="530600" cy="455398"/>
          </a:xfrm>
          <a:prstGeom prst="rect">
            <a:avLst/>
          </a:prstGeom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B36A3A0F-D1AC-41BF-813F-93E1C7F84D96}"/>
              </a:ext>
            </a:extLst>
          </p:cNvPr>
          <p:cNvSpPr/>
          <p:nvPr/>
        </p:nvSpPr>
        <p:spPr>
          <a:xfrm>
            <a:off x="-1461997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3C5A769F-BFFA-42E3-B4C6-95E50505928C}"/>
              </a:ext>
            </a:extLst>
          </p:cNvPr>
          <p:cNvSpPr/>
          <p:nvPr/>
        </p:nvSpPr>
        <p:spPr>
          <a:xfrm>
            <a:off x="326136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8A9F9440-B0BD-46C7-B699-5A7BD5916A5C}"/>
              </a:ext>
            </a:extLst>
          </p:cNvPr>
          <p:cNvSpPr txBox="1"/>
          <p:nvPr/>
        </p:nvSpPr>
        <p:spPr>
          <a:xfrm rot="16200000">
            <a:off x="-44331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EA5314FC-2F45-451A-A35D-37F1757E3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391" y="3285074"/>
            <a:ext cx="530600" cy="455398"/>
          </a:xfrm>
          <a:prstGeom prst="rect">
            <a:avLst/>
          </a:prstGeom>
        </p:spPr>
      </p:pic>
      <p:sp>
        <p:nvSpPr>
          <p:cNvPr id="229" name="Rectangle 228">
            <a:extLst>
              <a:ext uri="{FF2B5EF4-FFF2-40B4-BE49-F238E27FC236}">
                <a16:creationId xmlns:a16="http://schemas.microsoft.com/office/drawing/2014/main" id="{187F2C02-AB19-439F-A38E-2631B4858D5D}"/>
              </a:ext>
            </a:extLst>
          </p:cNvPr>
          <p:cNvSpPr/>
          <p:nvPr/>
        </p:nvSpPr>
        <p:spPr>
          <a:xfrm>
            <a:off x="-1461997" y="0"/>
            <a:ext cx="234072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0D13FDE8-8391-4D1A-9D80-9DA88327D256}"/>
              </a:ext>
            </a:extLst>
          </p:cNvPr>
          <p:cNvSpPr/>
          <p:nvPr/>
        </p:nvSpPr>
        <p:spPr>
          <a:xfrm>
            <a:off x="-124083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79C8C23F-E1F9-4162-932A-4337FE8C0B8D}"/>
              </a:ext>
            </a:extLst>
          </p:cNvPr>
          <p:cNvSpPr txBox="1"/>
          <p:nvPr/>
        </p:nvSpPr>
        <p:spPr>
          <a:xfrm rot="16200000">
            <a:off x="-532090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32" name="Picture 231">
            <a:extLst>
              <a:ext uri="{FF2B5EF4-FFF2-40B4-BE49-F238E27FC236}">
                <a16:creationId xmlns:a16="http://schemas.microsoft.com/office/drawing/2014/main" id="{C14AD67A-EECC-4D5B-9D93-5EB913F0A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233" name="Rectangle 232">
            <a:extLst>
              <a:ext uri="{FF2B5EF4-FFF2-40B4-BE49-F238E27FC236}">
                <a16:creationId xmlns:a16="http://schemas.microsoft.com/office/drawing/2014/main" id="{72E4F5C1-F661-47C1-B7E0-EFF436855E1D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3D8CFB26-D5CE-4282-9372-38E69759F0D0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E7D1001D-B0D2-4485-85D0-805C2814B5B0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35D0F33-13AF-4549-BFB2-30ADF441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275" grpId="0"/>
      <p:bldP spid="293" grpId="0"/>
      <p:bldP spid="311" grpId="0"/>
      <p:bldP spid="3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327226" y="2337441"/>
              <a:ext cx="864774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3600" b="1" dirty="0">
                  <a:solidFill>
                    <a:srgbClr val="F0EEF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28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18" name="Flowchart: Alternate Process 117">
            <a:extLst>
              <a:ext uri="{FF2B5EF4-FFF2-40B4-BE49-F238E27FC236}">
                <a16:creationId xmlns:a16="http://schemas.microsoft.com/office/drawing/2014/main" id="{AD268CDA-E11A-49F6-9A9B-96D0DF47A228}"/>
              </a:ext>
            </a:extLst>
          </p:cNvPr>
          <p:cNvSpPr/>
          <p:nvPr/>
        </p:nvSpPr>
        <p:spPr>
          <a:xfrm rot="16200000">
            <a:off x="5501993" y="-1921658"/>
            <a:ext cx="1312389" cy="4846213"/>
          </a:xfrm>
          <a:prstGeom prst="flowChartAlternateProcess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79AF7BD-21C7-45CC-9B4E-9DF7E934422A}"/>
              </a:ext>
            </a:extLst>
          </p:cNvPr>
          <p:cNvSpPr txBox="1"/>
          <p:nvPr/>
        </p:nvSpPr>
        <p:spPr>
          <a:xfrm>
            <a:off x="369850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</a:t>
            </a:r>
            <a:r>
              <a:rPr lang="en-US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التعلم الذاتي</a:t>
            </a:r>
            <a:r>
              <a:rPr lang="en-US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32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3 دقائق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8FA0F092-BC36-4842-AD6F-965B73C77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8039948" y="-78731"/>
            <a:ext cx="524659" cy="109034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BD0D4FE-10A2-4D7C-8368-C9DEECCEE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39" y="1289871"/>
            <a:ext cx="7954485" cy="55252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0FF420-8363-49C6-9D02-12531E0FA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5463" y="3285074"/>
            <a:ext cx="530600" cy="45539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AC696A5-F960-4554-85C0-8EF0FD5CB7FD}"/>
              </a:ext>
            </a:extLst>
          </p:cNvPr>
          <p:cNvSpPr/>
          <p:nvPr/>
        </p:nvSpPr>
        <p:spPr>
          <a:xfrm>
            <a:off x="-1281517" y="0"/>
            <a:ext cx="304997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AB8D0C7-8CF2-45AF-87AF-98B14F6835AE}"/>
              </a:ext>
            </a:extLst>
          </p:cNvPr>
          <p:cNvSpPr/>
          <p:nvPr/>
        </p:nvSpPr>
        <p:spPr>
          <a:xfrm>
            <a:off x="765659" y="2337441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7284F2-62EB-4BBD-9BE5-76B7708256FF}"/>
              </a:ext>
            </a:extLst>
          </p:cNvPr>
          <p:cNvSpPr txBox="1"/>
          <p:nvPr/>
        </p:nvSpPr>
        <p:spPr>
          <a:xfrm rot="16200000">
            <a:off x="-96368" y="3231539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الغلاف الصخري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EF8CAC3-AEC1-4441-A439-B4E2A3C8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382" y="3285074"/>
            <a:ext cx="530600" cy="45539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BEE1428-A2B5-469D-B266-1F830DE3D098}"/>
              </a:ext>
            </a:extLst>
          </p:cNvPr>
          <p:cNvSpPr/>
          <p:nvPr/>
        </p:nvSpPr>
        <p:spPr>
          <a:xfrm>
            <a:off x="-1481876" y="0"/>
            <a:ext cx="279093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CF4B9AF-FA64-40C9-A154-C283DDFC11FB}"/>
              </a:ext>
            </a:extLst>
          </p:cNvPr>
          <p:cNvSpPr/>
          <p:nvPr/>
        </p:nvSpPr>
        <p:spPr>
          <a:xfrm>
            <a:off x="306257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2E7774-E1CB-4CC4-AA5C-106B1F5F18C7}"/>
              </a:ext>
            </a:extLst>
          </p:cNvPr>
          <p:cNvSpPr txBox="1"/>
          <p:nvPr/>
        </p:nvSpPr>
        <p:spPr>
          <a:xfrm rot="16200000">
            <a:off x="-64210" y="3192508"/>
            <a:ext cx="230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طبقات الأرض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D322E20-E37B-4EA6-8C90-2720F7BFE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12" y="3285074"/>
            <a:ext cx="530600" cy="455398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325E617-2C67-4E25-B5DB-7EBDF43E0281}"/>
              </a:ext>
            </a:extLst>
          </p:cNvPr>
          <p:cNvSpPr/>
          <p:nvPr/>
        </p:nvSpPr>
        <p:spPr>
          <a:xfrm>
            <a:off x="-709622" y="0"/>
            <a:ext cx="156847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5712BEA-860B-4992-9CDE-48438CE92DE5}"/>
              </a:ext>
            </a:extLst>
          </p:cNvPr>
          <p:cNvSpPr/>
          <p:nvPr/>
        </p:nvSpPr>
        <p:spPr>
          <a:xfrm>
            <a:off x="-143962" y="2337440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69DEF0-11CE-4937-B375-68FEBC3C0737}"/>
              </a:ext>
            </a:extLst>
          </p:cNvPr>
          <p:cNvSpPr txBox="1"/>
          <p:nvPr/>
        </p:nvSpPr>
        <p:spPr>
          <a:xfrm rot="16200000">
            <a:off x="-551969" y="3216974"/>
            <a:ext cx="240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صخور القشرة الأرضية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E389D5B1-125C-4D05-AF4F-CFEDF2C7E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236" y="3285074"/>
            <a:ext cx="530600" cy="45539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838AE3B-98EF-4096-9CF2-28DB9B090E4C}"/>
              </a:ext>
            </a:extLst>
          </p:cNvPr>
          <p:cNvSpPr/>
          <p:nvPr/>
        </p:nvSpPr>
        <p:spPr>
          <a:xfrm>
            <a:off x="-1260854" y="-1"/>
            <a:ext cx="162697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31FFBA1-3728-4143-88C6-D6C9A6D9D23D}"/>
              </a:ext>
            </a:extLst>
          </p:cNvPr>
          <p:cNvSpPr/>
          <p:nvPr/>
        </p:nvSpPr>
        <p:spPr>
          <a:xfrm>
            <a:off x="-633249" y="2337438"/>
            <a:ext cx="1002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9449C9E-256C-49DE-8F8C-1991DC92C6BF}"/>
              </a:ext>
            </a:extLst>
          </p:cNvPr>
          <p:cNvSpPr txBox="1"/>
          <p:nvPr/>
        </p:nvSpPr>
        <p:spPr>
          <a:xfrm rot="16200000">
            <a:off x="-1100648" y="3221962"/>
            <a:ext cx="25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  <a:endParaRPr lang="en-US" sz="36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27B2805-2068-4BAB-9D96-86252A004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7026" y="3285074"/>
            <a:ext cx="530600" cy="4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1373</Words>
  <Application>Microsoft Office PowerPoint</Application>
  <PresentationFormat>شاشة عريضة</PresentationFormat>
  <Paragraphs>397</Paragraphs>
  <Slides>39</Slides>
  <Notes>12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4" baseType="lpstr">
      <vt:lpstr>Arabic Typesetting</vt:lpstr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Soumaya Belheraoui</dc:creator>
  <cp:lastModifiedBy>حمود حاتم الناصر</cp:lastModifiedBy>
  <cp:revision>131</cp:revision>
  <dcterms:created xsi:type="dcterms:W3CDTF">2019-09-27T11:00:21Z</dcterms:created>
  <dcterms:modified xsi:type="dcterms:W3CDTF">2021-08-28T17:14:33Z</dcterms:modified>
</cp:coreProperties>
</file>