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3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1200">
        <a:latin typeface="+mj-lt"/>
        <a:ea typeface="+mj-ea"/>
        <a:cs typeface="+mj-cs"/>
        <a:sym typeface="Calibri"/>
      </a:defRPr>
    </a:lvl1pPr>
    <a:lvl2pPr indent="228600" defTabSz="457200" rtl="1" latinLnBrk="0">
      <a:defRPr sz="1200">
        <a:latin typeface="+mj-lt"/>
        <a:ea typeface="+mj-ea"/>
        <a:cs typeface="+mj-cs"/>
        <a:sym typeface="Calibri"/>
      </a:defRPr>
    </a:lvl2pPr>
    <a:lvl3pPr indent="457200" defTabSz="457200" rtl="1" latinLnBrk="0">
      <a:defRPr sz="1200">
        <a:latin typeface="+mj-lt"/>
        <a:ea typeface="+mj-ea"/>
        <a:cs typeface="+mj-cs"/>
        <a:sym typeface="Calibri"/>
      </a:defRPr>
    </a:lvl3pPr>
    <a:lvl4pPr indent="685800" defTabSz="457200" rtl="1" latinLnBrk="0">
      <a:defRPr sz="1200">
        <a:latin typeface="+mj-lt"/>
        <a:ea typeface="+mj-ea"/>
        <a:cs typeface="+mj-cs"/>
        <a:sym typeface="Calibri"/>
      </a:defRPr>
    </a:lvl4pPr>
    <a:lvl5pPr indent="914400" defTabSz="457200" rtl="1" latinLnBrk="0">
      <a:defRPr sz="1200">
        <a:latin typeface="+mj-lt"/>
        <a:ea typeface="+mj-ea"/>
        <a:cs typeface="+mj-cs"/>
        <a:sym typeface="Calibri"/>
      </a:defRPr>
    </a:lvl5pPr>
    <a:lvl6pPr indent="1143000" defTabSz="457200" rtl="1" latinLnBrk="0">
      <a:defRPr sz="1200">
        <a:latin typeface="+mj-lt"/>
        <a:ea typeface="+mj-ea"/>
        <a:cs typeface="+mj-cs"/>
        <a:sym typeface="Calibri"/>
      </a:defRPr>
    </a:lvl6pPr>
    <a:lvl7pPr indent="1371600" defTabSz="457200" rtl="1" latinLnBrk="0">
      <a:defRPr sz="1200">
        <a:latin typeface="+mj-lt"/>
        <a:ea typeface="+mj-ea"/>
        <a:cs typeface="+mj-cs"/>
        <a:sym typeface="Calibri"/>
      </a:defRPr>
    </a:lvl7pPr>
    <a:lvl8pPr indent="1600200" defTabSz="457200" rtl="1" latinLnBrk="0">
      <a:defRPr sz="1200">
        <a:latin typeface="+mj-lt"/>
        <a:ea typeface="+mj-ea"/>
        <a:cs typeface="+mj-cs"/>
        <a:sym typeface="Calibri"/>
      </a:defRPr>
    </a:lvl8pPr>
    <a:lvl9pPr indent="1828800" defTabSz="457200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251093" y="6395578"/>
            <a:ext cx="264258" cy="28667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joinchat/AAAAAEhunMg7L7FnnGhcL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slide" Target="slide9.xml"/><Relationship Id="rId9" Type="http://schemas.openxmlformats.org/officeDocument/2006/relationships/slide" Target="slide4.xml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" descr="Picture 1"/>
          <p:cNvPicPr>
            <a:picLocks noChangeAspect="1"/>
          </p:cNvPicPr>
          <p:nvPr/>
        </p:nvPicPr>
        <p:blipFill>
          <a:blip r:embed="rId2"/>
          <a:srcRect l="12540" r="12539"/>
          <a:stretch>
            <a:fillRect/>
          </a:stretch>
        </p:blipFill>
        <p:spPr>
          <a:xfrm>
            <a:off x="0" y="-2"/>
            <a:ext cx="9144001" cy="68619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7" name="Rectangle 2">
            <a:hlinkClick r:id="rId3" action="ppaction://hlinksldjump"/>
          </p:cNvPr>
          <p:cNvGrpSpPr/>
          <p:nvPr/>
        </p:nvGrpSpPr>
        <p:grpSpPr>
          <a:xfrm>
            <a:off x="3753740" y="4009327"/>
            <a:ext cx="2468782" cy="1155020"/>
            <a:chOff x="0" y="0"/>
            <a:chExt cx="3210959" cy="1120760"/>
          </a:xfrm>
        </p:grpSpPr>
        <p:sp>
          <p:nvSpPr>
            <p:cNvPr id="95" name="مستطيل"/>
            <p:cNvSpPr/>
            <p:nvPr/>
          </p:nvSpPr>
          <p:spPr>
            <a:xfrm>
              <a:off x="0" y="87888"/>
              <a:ext cx="3210960" cy="9449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6600" b="1">
                  <a:solidFill>
                    <a:srgbClr val="242C43"/>
                  </a:solidFill>
                </a:defRPr>
              </a:pPr>
              <a:endParaRPr/>
            </a:p>
          </p:txBody>
        </p:sp>
        <p:sp>
          <p:nvSpPr>
            <p:cNvPr id="96" name="ابدأ"/>
            <p:cNvSpPr txBox="1"/>
            <p:nvPr/>
          </p:nvSpPr>
          <p:spPr>
            <a:xfrm>
              <a:off x="45719" y="-1"/>
              <a:ext cx="3119521" cy="112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600" b="1">
                  <a:solidFill>
                    <a:srgbClr val="242C43"/>
                  </a:solidFill>
                </a:defRPr>
              </a:lvl1pPr>
            </a:lstStyle>
            <a:p>
              <a:pPr rtl="0">
                <a:defRPr/>
              </a:pPr>
              <a:r>
                <a:t>ابدأ</a:t>
              </a:r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id="{D58F34D1-3A8A-D43E-0754-FD93F1744CE2}"/>
              </a:ext>
            </a:extLst>
          </p:cNvPr>
          <p:cNvSpPr/>
          <p:nvPr/>
        </p:nvSpPr>
        <p:spPr>
          <a:xfrm>
            <a:off x="2495250" y="1966707"/>
            <a:ext cx="349657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4000" b="1"/>
            </a:lvl1pPr>
          </a:lstStyle>
          <a:p>
            <a:pPr rtl="0">
              <a:defRPr/>
            </a:pPr>
            <a:r>
              <a:rPr lang="ar-SA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اختبار الفصل السابع</a:t>
            </a:r>
          </a:p>
          <a:p>
            <a:pPr rtl="0">
              <a:defRPr/>
            </a:pPr>
            <a:r>
              <a:rPr lang="ar-SA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الأول متوسط</a:t>
            </a:r>
            <a:endParaRPr sz="3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: Rounded Corners 3"/>
          <p:cNvSpPr/>
          <p:nvPr/>
        </p:nvSpPr>
        <p:spPr>
          <a:xfrm>
            <a:off x="530087" y="916245"/>
            <a:ext cx="8083826" cy="5333285"/>
          </a:xfrm>
          <a:prstGeom prst="roundRect">
            <a:avLst>
              <a:gd name="adj" fmla="val 16667"/>
            </a:avLst>
          </a:prstGeom>
          <a:solidFill>
            <a:srgbClr val="FFFFFF">
              <a:alpha val="8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TextBox 7"/>
          <p:cNvSpPr txBox="1"/>
          <p:nvPr/>
        </p:nvSpPr>
        <p:spPr>
          <a:xfrm>
            <a:off x="575807" y="1582340"/>
            <a:ext cx="7992386" cy="4862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3600" b="1"/>
            </a:pPr>
            <a:r>
              <a:t>هذا العمـل </a:t>
            </a:r>
            <a:r>
              <a:rPr u="sng"/>
              <a:t>مجـاني</a:t>
            </a:r>
            <a:r>
              <a:t> ولا يُمكن بيعه</a:t>
            </a:r>
          </a:p>
          <a:p>
            <a:pPr algn="ctr" rtl="0">
              <a:defRPr sz="3600" b="1"/>
            </a:pPr>
            <a:endParaRPr/>
          </a:p>
          <a:p>
            <a:pPr algn="ctr" rtl="0">
              <a:defRPr sz="3600" b="1"/>
            </a:pPr>
            <a:endParaRPr/>
          </a:p>
          <a:p>
            <a:pPr algn="ctr" rtl="0">
              <a:defRPr sz="3600" b="1"/>
            </a:pPr>
            <a:r>
              <a:t>للمزيد من الألعـاب </a:t>
            </a:r>
          </a:p>
          <a:p>
            <a:pPr algn="ctr" rtl="0">
              <a:defRPr sz="2800" b="1"/>
            </a:pPr>
            <a:r>
              <a:t>اضغط علـى رابط قناة التلغرام</a:t>
            </a:r>
          </a:p>
          <a:p>
            <a:pPr algn="ctr" rtl="0">
              <a:defRPr sz="28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https://t.me/joinchat/AAAAAEhunMg7L7FnnGhcLw</a:t>
            </a:r>
            <a:endParaRPr b="1"/>
          </a:p>
          <a:p>
            <a:pPr algn="ctr" rtl="0">
              <a:defRPr sz="3600" b="1"/>
            </a:pPr>
            <a:endParaRPr b="1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2" descr="Picture 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42381" t="50000" r="31375" b="24655"/>
          <a:stretch>
            <a:fillRect/>
          </a:stretch>
        </p:blipFill>
        <p:spPr>
          <a:xfrm>
            <a:off x="540138" y="2118863"/>
            <a:ext cx="1655179" cy="1598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26" descr="Picture 2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7842" t="6099" r="81705" b="84681"/>
          <a:stretch>
            <a:fillRect/>
          </a:stretch>
        </p:blipFill>
        <p:spPr>
          <a:xfrm rot="1789845">
            <a:off x="3882453" y="2896359"/>
            <a:ext cx="1461020" cy="12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30" descr="Picture 3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50000" t="80712" r="34561" b="5730"/>
          <a:stretch>
            <a:fillRect/>
          </a:stretch>
        </p:blipFill>
        <p:spPr>
          <a:xfrm rot="17626104">
            <a:off x="2695604" y="3820257"/>
            <a:ext cx="1700678" cy="1493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36" descr="Picture 36"/>
          <p:cNvPicPr>
            <a:picLocks noChangeAspect="1"/>
          </p:cNvPicPr>
          <p:nvPr/>
        </p:nvPicPr>
        <p:blipFill>
          <a:blip r:embed="rId8"/>
          <a:srcRect l="30870" t="42508" r="63369" b="41445"/>
          <a:stretch>
            <a:fillRect/>
          </a:stretch>
        </p:blipFill>
        <p:spPr>
          <a:xfrm>
            <a:off x="808633" y="2069544"/>
            <a:ext cx="1128185" cy="1766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37" descr="Picture 3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/>
          <a:srcRect l="42381" t="50000" r="31375" b="24655"/>
          <a:stretch>
            <a:fillRect/>
          </a:stretch>
        </p:blipFill>
        <p:spPr>
          <a:xfrm rot="18849133">
            <a:off x="5711213" y="2419627"/>
            <a:ext cx="1188690" cy="1147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38" descr="Picture 38"/>
          <p:cNvPicPr>
            <a:picLocks noChangeAspect="1"/>
          </p:cNvPicPr>
          <p:nvPr/>
        </p:nvPicPr>
        <p:blipFill>
          <a:blip r:embed="rId8"/>
          <a:srcRect l="30870" t="42508" r="63369" b="41445"/>
          <a:stretch>
            <a:fillRect/>
          </a:stretch>
        </p:blipFill>
        <p:spPr>
          <a:xfrm rot="21448784">
            <a:off x="6021693" y="2635555"/>
            <a:ext cx="810221" cy="1268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39" descr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2199" y="3106257"/>
            <a:ext cx="871912" cy="1264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40" descr="Picture 4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/>
          <a:srcRect l="7842" t="6099" r="81705" b="84681"/>
          <a:stretch>
            <a:fillRect/>
          </a:stretch>
        </p:blipFill>
        <p:spPr>
          <a:xfrm rot="1789845">
            <a:off x="469876" y="3954435"/>
            <a:ext cx="1461022" cy="1288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41" descr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623" y="4164335"/>
            <a:ext cx="871912" cy="1264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44" descr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9466" y="4055645"/>
            <a:ext cx="786670" cy="1278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45" descr="Picture 4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/>
          <a:srcRect l="50000" t="80712" r="34561" b="5730"/>
          <a:stretch>
            <a:fillRect/>
          </a:stretch>
        </p:blipFill>
        <p:spPr>
          <a:xfrm rot="17626104">
            <a:off x="7119360" y="1686481"/>
            <a:ext cx="1700678" cy="1493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46" descr="Pictur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3221" y="1921870"/>
            <a:ext cx="786670" cy="1278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47" descr="Picture 4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/>
          <a:srcRect l="50000" t="80712" r="34561" b="5730"/>
          <a:stretch>
            <a:fillRect/>
          </a:stretch>
        </p:blipFill>
        <p:spPr>
          <a:xfrm rot="20130780">
            <a:off x="6435601" y="3828771"/>
            <a:ext cx="1700677" cy="1493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48" descr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1082" y="4367744"/>
            <a:ext cx="786671" cy="1278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8.33333E-7 0.00023 C 0.00104 -0.00347 0.00208 -0.0074 0.00312 -0.01111 C 0.00417 -0.01481 0.00521 -0.01852 0.00625 -0.02222 C 0.00764 -0.02754 0.00833 -0.0324 0.00955 -0.03657 C 0.01076 -0.04074 0.01267 -0.04421 0.01667 -0.04722 C 0.01788 -0.04815 0.01927 -0.04861 0.02066 -0.04907 C 0.02205 -0.0493 0.02361 -0.04953 0.025 -0.05 C 0.02812 -0.04953 0.03125 -0.0493 0.03437 -0.04907 C 0.0375 -0.04861 0.04062 -0.04815 0.04375 -0.04722 C 0.04566 -0.04652 0.04826 -0.04398 0.05052 -0.04097 C 0.05295 -0.03819 0.05503 -0.03495 0.05625 -0.03333 C 0.06163 -0.00416 0.05417 -0.03865 0.0625 -0.01389 C 0.06424 -0.00856 0.06667 0.00278 0.06667 0.00301 C 0.06615 0.01042 0.06667 0.01806 0.06632 0.025 C 0.06597 0.03218 0.06458 0.03889 0.06042 0.04445 C 0.05955 0.0456 0.05851 0.04653 0.05729 0.04746 C 0.05625 0.04838 0.05521 0.04931 0.05417 0.05 C 0.05312 0.0507 0.05208 0.05116 0.05104 0.05139 C 0.05 0.05185 0.04896 0.05232 0.04792 0.05278 C 0.03403 0.05185 0.01996 0.05232 0.00625 0.05 C 0.00365 0.04954 0.00156 0.04699 8.33333E-7 0.04445 C -0.00139 0.04213 -0.00191 0.03889 -0.00208 0.03611 C -0.00226 0.03334 -0.00226 0.03056 -0.00226 0.02778 C -0.00226 0.025 -0.00208 0.02223 -0.00208 0.01945 L -0.00208 0.01968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-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3.88889E-6 0.00024 C -0.00017 -0.00416 -0.00017 -0.00856 -0.00034 -0.01296 C -0.00034 -0.01713 -0.00052 -0.02152 -0.00138 -0.02569 C -0.00156 -0.02662 -0.00208 -0.02754 -0.00295 -0.02824 C -0.00364 -0.0287 -0.00468 -0.02916 -0.00555 -0.02916 L -0.02743 -0.02754 C -0.03194 -0.02546 -0.03211 -0.02662 -0.03437 -0.02014 C -0.03559 -0.01666 -0.03715 -0.00926 -0.03715 -0.00902 C -0.03698 -0.00717 -0.03871 0.00255 -0.03854 0.01204 C -0.03854 0.0213 -0.0368 0.03056 -0.0302 0.03102 C -0.02795 0.03125 -0.02569 0.03102 -0.02326 0.03056 C -0.021 0.0301 -0.01875 0.02963 -0.01649 0.02917 C -0.0151 0.02871 -0.01354 0.02871 -0.01232 0.02732 C -0.01111 0.02593 -0.01076 0.02338 -0.00972 0.02199 C -0.0085 0.02037 -0.00694 0.01945 -0.00555 0.01829 C -0.0052 0.01736 -0.00503 0.01644 -0.00486 0.01551 C -0.00468 0.01459 -0.00434 0.01366 -0.00416 0.01274 C -0.00364 0.01111 -0.0026 0.0088 -0.00173 0.00672 C -0.00086 0.0044 -0.00017 0.00209 -3.88889E-6 -3.7037E-6 C 0.00018 -0.00162 0.00018 -0.00301 -3.88889E-6 -0.00463 C -3.88889E-6 -0.00601 -3.88889E-6 -0.00764 -3.88889E-6 -0.00926 L -3.88889E-6 -0.00902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-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0.00023 C 0.00105 -0.0037 0.00209 -0.0074 0.00313 -0.01111 C 0.00417 -0.01481 0.00521 -0.01852 0.00625 -0.02222 C 0.00764 -0.02778 0.00816 -0.0324 0.00955 -0.03657 C 0.01077 -0.04074 0.01268 -0.04444 0.01667 -0.04722 C 0.01789 -0.04838 0.01927 -0.04884 0.02066 -0.04907 C 0.02205 -0.0493 0.02361 -0.04953 0.025 -0.05 C 0.02813 -0.04953 0.03125 -0.0493 0.03438 -0.04907 C 0.0375 -0.04884 0.04063 -0.04838 0.04375 -0.04722 C 0.04566 -0.04676 0.04827 -0.04398 0.05052 -0.04097 C 0.05295 -0.03819 0.05504 -0.03495 0.05625 -0.03333 C 0.05886 -0.01875 0.05834 -0.02014 0.05834 -0.02199 C 0.05816 -0.02384 0.05834 -0.02639 0.0625 -0.01389 C 0.06337 -0.01134 0.06441 -0.00717 0.06528 -0.00347 C 0.06598 -2.59259E-6 0.06667 0.00278 0.06667 0.00301 C 0.06615 0.01042 0.06667 0.01783 0.06632 0.025 C 0.0658 0.03218 0.06459 0.03866 0.06042 0.04445 C 0.05938 0.0456 0.05834 0.04653 0.0573 0.04746 C 0.05625 0.04838 0.05521 0.04931 0.05417 0.05 C 0.05313 0.05047 0.05209 0.05093 0.05105 0.05139 C 0.05 0.05185 0.04896 0.05232 0.04792 0.05278 C 0.03403 0.05185 0.01997 0.05232 0.00625 0.05 C 0.00365 0.04954 0.00157 0.04699 -3.33333E-6 0.04445 C -0.00139 0.04213 -0.00191 0.03889 -0.00208 0.03611 C -0.00243 0.03334 -0.00243 0.03056 -0.00225 0.02778 C -0.00225 0.025 -0.00208 0.02222 -0.00208 0.01945 L -0.00208 0.01968 " pathEditMode="relative" rAng="0" ptsTypes="AAAAAAAAAAAAAAAAAAAAAAAAAAAA">
                                      <p:cBhvr>
                                        <p:cTn id="1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-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3.61111E-6 0.00023 C -0.00034 -0.00301 -0.00034 -0.00602 -0.00034 -0.00903 C -0.00052 -0.01227 -0.00069 -0.01528 -0.00139 -0.01805 C -0.00173 -0.01921 -0.00225 -0.02037 -0.00295 -0.02106 C -0.00382 -0.02199 -0.00468 -0.02268 -0.00538 -0.02338 C -0.00677 -0.0243 -0.00868 -0.02523 -0.01041 -0.02569 C -0.01215 -0.02639 -0.01354 -0.02685 -0.01354 -0.02662 C -0.01718 -0.02639 -0.02031 -0.02685 -0.02309 -0.02639 C -0.02604 -0.02593 -0.02864 -0.025 -0.03107 -0.02153 C -0.03177 -0.02083 -0.03211 -0.01991 -0.03246 -0.01898 C -0.03298 -0.01805 -0.03333 -0.01713 -0.03368 -0.0162 C -0.0335 -0.01227 -0.0335 -0.00833 -0.03333 -0.0044 C -0.03316 -0.00046 -0.03298 0.00347 -0.03246 0.00741 C -0.03211 0.00949 -0.0309 0.01134 -0.02968 0.01273 C -0.0184 0.02593 -0.02569 0.01644 -0.01753 0.02176 C -0.01614 0.02269 -0.01493 0.02407 -0.01354 0.02546 C -0.00677 0.02431 -0.00208 0.02616 0.00261 0.01991 C 0.00382 0.01829 0.00452 0.01644 0.00539 0.01458 C 0.00643 0.01019 0.00677 0.00926 0.00677 0.00787 C 0.00695 0.00648 0.00677 0.00463 0.00677 -0.00162 L 0.00677 -0.00139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-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00023 C -0.00017 -0.00416 -0.00017 -0.00856 -0.00035 -0.01296 C -0.00035 -0.01736 -0.00069 -0.02153 -0.00139 -0.02569 C -0.00156 -0.02685 -0.00226 -0.02754 -0.00295 -0.02824 C -0.00382 -0.02893 -0.00469 -0.02916 -0.00556 -0.02916 L -0.02743 -0.02754 C -0.03194 -0.02546 -0.03212 -0.02662 -0.03437 -0.02014 C -0.03559 -0.01666 -0.03715 -0.00926 -0.03715 -0.00903 C -0.03698 -0.00717 -0.03872 0.00255 -0.03872 0.01204 C -0.03854 0.0213 -0.03698 0.03033 -0.03021 0.03102 C -0.02795 0.03125 -0.02569 0.03102 -0.02344 0.03056 C -0.02101 0.03009 -0.01875 0.0294 -0.01649 0.02917 C -0.0151 0.02871 -0.01354 0.02871 -0.01233 0.02732 C -0.01111 0.02593 -0.01076 0.02338 -0.00972 0.02199 C -0.00851 0.02037 -0.00694 0.01945 -0.00556 0.01829 C -0.00538 0.01736 -0.00503 0.01644 -0.00486 0.01551 C -0.00469 0.01459 -0.00451 0.01366 -0.00417 0.01273 C -0.00365 0.01111 -0.00278 0.0088 -0.00191 0.00671 C -0.00104 0.0044 -0.00017 0.00185 0 -1.85185E-6 C 0 -0.00162 0 -0.00301 0 -0.00463 C 0 -0.00602 0 -0.00764 0 -0.00926 L 0 -0.00903 " pathEditMode="relative" rAng="0" ptsTypes="AAAAAAAAAAAAAAAAAAAAAAA">
                                      <p:cBhvr>
                                        <p:cTn id="1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-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2.22222E-6 0.00023 C -0.00018 -0.00301 -0.00018 -0.00602 -0.00035 -0.00903 C -0.00052 -0.01227 -0.0007 -0.01528 -0.00139 -0.01806 C -0.00174 -0.01921 -0.00226 -0.02037 -0.00295 -0.02107 C -0.00382 -0.02199 -0.00452 -0.02292 -0.00538 -0.02338 C -0.00677 -0.02431 -0.00868 -0.02523 -0.01042 -0.02569 C -0.01215 -0.02639 -0.01354 -0.02685 -0.01354 -0.02662 C -0.01702 -0.02639 -0.02031 -0.02662 -0.02309 -0.02639 C -0.02604 -0.02593 -0.02865 -0.025 -0.03108 -0.02153 C -0.03177 -0.02083 -0.03212 -0.01991 -0.03247 -0.01898 C -0.03281 -0.01806 -0.03316 -0.01713 -0.03368 -0.0162 C -0.03351 -0.01227 -0.03351 -0.00833 -0.03334 -0.0044 C -0.03316 -0.00046 -0.03299 0.00347 -0.03247 0.00741 C -0.03212 0.00949 -0.0309 0.01134 -0.02969 0.01273 C -0.0184 0.02593 -0.0257 0.01643 -0.01754 0.02176 C -0.01615 0.02268 -0.01493 0.02407 -0.01354 0.02546 C -0.00677 0.02431 -0.00209 0.02616 0.0026 0.01991 C 0.00382 0.01829 0.00451 0.01643 0.00538 0.01458 C 0.00642 0.01018 0.00677 0.00926 0.00694 0.00787 C 0.00694 0.00648 0.00677 0.00463 0.00677 -0.00162 L 0.00677 -0.00139 " pathEditMode="relative" rAng="0" ptsTypes="AAAAAAAAAAAAAAAAAAAAAA">
                                      <p:cBhvr>
                                        <p:cTn id="1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-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1.38889E-6 0.00023 C -0.00017 -0.00301 -0.00017 -0.00602 -0.00035 -0.00903 C -0.00052 -0.01227 -0.00069 -0.01528 -0.00139 -0.01806 C -0.00173 -0.01921 -0.00226 -0.02037 -0.00295 -0.02107 C -0.00382 -0.02199 -0.00451 -0.02269 -0.00538 -0.02338 C -0.00677 -0.02431 -0.00868 -0.02523 -0.01042 -0.02569 C -0.01215 -0.02639 -0.01354 -0.02662 -0.01354 -0.02639 C -0.01701 -0.02639 -0.02031 -0.02662 -0.02309 -0.02639 C -0.02604 -0.02593 -0.02864 -0.025 -0.03107 -0.02153 C -0.03177 -0.02083 -0.03212 -0.01991 -0.03246 -0.01898 C -0.03281 -0.01806 -0.03316 -0.01713 -0.03368 -0.0162 C -0.03351 -0.01227 -0.03351 -0.00833 -0.03333 -0.0044 C -0.03316 -0.00046 -0.03298 0.00347 -0.03246 0.00741 C -0.03212 0.00949 -0.0309 0.01134 -0.02969 0.01273 C -0.0184 0.02593 -0.02569 0.01643 -0.01753 0.02176 C -0.01614 0.02268 -0.01493 0.02407 -0.01354 0.02546 C -0.00677 0.02431 -0.00208 0.02616 0.00261 0.01991 C 0.00382 0.01829 0.00452 0.01643 0.00538 0.01458 C 0.00643 0.01018 0.00677 0.00926 0.00677 0.00787 C 0.00695 0.00648 0.00677 0.00463 0.00677 -0.00162 L 0.00677 -0.00139 " pathEditMode="relative" rAng="0" ptsTypes="AAAAAAAAAAAAAAAAAAAAAA">
                                      <p:cBhvr>
                                        <p:cTn id="2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 advAuto="0"/>
      <p:bldP spid="101" grpId="0" animBg="1" advAuto="0"/>
      <p:bldP spid="103" grpId="0" animBg="1" advAuto="0"/>
      <p:bldP spid="105" grpId="0" animBg="1" advAuto="0"/>
      <p:bldP spid="106" grpId="0" animBg="1" advAuto="0"/>
      <p:bldP spid="107" grpId="0" animBg="1" advAuto="0"/>
      <p:bldP spid="108" grpId="0" animBg="1" advAuto="0"/>
      <p:bldP spid="109" grpId="0" animBg="1" advAuto="0"/>
      <p:bldP spid="110" grpId="0" animBg="1" advAuto="0"/>
      <p:bldP spid="113" grpId="0" animBg="1" advAuto="0"/>
      <p:bldP spid="114" grpId="0" animBg="1" advAuto="0"/>
      <p:bldP spid="115" grpId="0" animBg="1" advAuto="0"/>
      <p:bldP spid="116" grpId="0" animBg="1" advAuto="0"/>
      <p:bldP spid="11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 descr="Picture 3"/>
          <p:cNvPicPr>
            <a:picLocks noChangeAspect="1"/>
          </p:cNvPicPr>
          <p:nvPr/>
        </p:nvPicPr>
        <p:blipFill>
          <a:blip r:embed="rId2">
            <a:alphaModFix amt="83000"/>
          </a:blip>
          <a:srcRect l="7874" t="20072" r="63972" b="20883"/>
          <a:stretch>
            <a:fillRect/>
          </a:stretch>
        </p:blipFill>
        <p:spPr>
          <a:xfrm>
            <a:off x="549706" y="-160021"/>
            <a:ext cx="8066145" cy="6828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4" descr="Picture 4"/>
          <p:cNvPicPr>
            <a:picLocks noChangeAspect="1"/>
          </p:cNvPicPr>
          <p:nvPr/>
        </p:nvPicPr>
        <p:blipFill>
          <a:blip r:embed="rId3"/>
          <a:srcRect l="42380" t="50000" r="31375" b="24655"/>
          <a:stretch>
            <a:fillRect/>
          </a:stretch>
        </p:blipFill>
        <p:spPr>
          <a:xfrm>
            <a:off x="755445" y="3673771"/>
            <a:ext cx="3100944" cy="29946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" name="Oval 6"/>
          <p:cNvGrpSpPr/>
          <p:nvPr/>
        </p:nvGrpSpPr>
        <p:grpSpPr>
          <a:xfrm>
            <a:off x="3687125" y="3279970"/>
            <a:ext cx="1513943" cy="1367500"/>
            <a:chOff x="0" y="0"/>
            <a:chExt cx="1513941" cy="1367498"/>
          </a:xfrm>
        </p:grpSpPr>
        <p:grpSp>
          <p:nvGrpSpPr>
            <p:cNvPr id="137" name="تجميع"/>
            <p:cNvGrpSpPr/>
            <p:nvPr/>
          </p:nvGrpSpPr>
          <p:grpSpPr>
            <a:xfrm>
              <a:off x="0" y="0"/>
              <a:ext cx="1513942" cy="1367500"/>
              <a:chOff x="0" y="0"/>
              <a:chExt cx="1513941" cy="1367498"/>
            </a:xfrm>
          </p:grpSpPr>
          <p:sp>
            <p:nvSpPr>
              <p:cNvPr id="135" name="شكل"/>
              <p:cNvSpPr/>
              <p:nvPr/>
            </p:nvSpPr>
            <p:spPr>
              <a:xfrm>
                <a:off x="0" y="1573"/>
                <a:ext cx="1513942" cy="1365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5" h="21462" extrusionOk="0">
                    <a:moveTo>
                      <a:pt x="45" y="10733"/>
                    </a:moveTo>
                    <a:cubicBezTo>
                      <a:pt x="-555" y="3557"/>
                      <a:pt x="5027" y="-138"/>
                      <a:pt x="10545" y="4"/>
                    </a:cubicBezTo>
                    <a:cubicBezTo>
                      <a:pt x="16576" y="559"/>
                      <a:pt x="19873" y="5425"/>
                      <a:pt x="21045" y="10733"/>
                    </a:cubicBezTo>
                    <a:cubicBezTo>
                      <a:pt x="19979" y="15613"/>
                      <a:pt x="17355" y="21037"/>
                      <a:pt x="10545" y="21462"/>
                    </a:cubicBezTo>
                    <a:cubicBezTo>
                      <a:pt x="3888" y="20452"/>
                      <a:pt x="894" y="17386"/>
                      <a:pt x="45" y="107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  <p:sp>
            <p:nvSpPr>
              <p:cNvPr id="136" name="شكل"/>
              <p:cNvSpPr/>
              <p:nvPr/>
            </p:nvSpPr>
            <p:spPr>
              <a:xfrm>
                <a:off x="3193" y="-1"/>
                <a:ext cx="1510749" cy="136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048" extrusionOk="0">
                    <a:moveTo>
                      <a:pt x="0" y="10538"/>
                    </a:moveTo>
                    <a:cubicBezTo>
                      <a:pt x="709" y="5372"/>
                      <a:pt x="4477" y="-454"/>
                      <a:pt x="10799" y="28"/>
                    </a:cubicBezTo>
                    <a:cubicBezTo>
                      <a:pt x="16442" y="50"/>
                      <a:pt x="21527" y="5039"/>
                      <a:pt x="21597" y="10538"/>
                    </a:cubicBezTo>
                    <a:cubicBezTo>
                      <a:pt x="21600" y="15469"/>
                      <a:pt x="16494" y="21146"/>
                      <a:pt x="10799" y="21047"/>
                    </a:cubicBezTo>
                    <a:cubicBezTo>
                      <a:pt x="4484" y="20558"/>
                      <a:pt x="184" y="16231"/>
                      <a:pt x="0" y="10538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</p:grpSp>
        <p:sp>
          <p:nvSpPr>
            <p:cNvPr id="138" name="الإجابة"/>
            <p:cNvSpPr txBox="1"/>
            <p:nvPr/>
          </p:nvSpPr>
          <p:spPr>
            <a:xfrm>
              <a:off x="48913" y="387058"/>
              <a:ext cx="1419308" cy="595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 b="1"/>
              </a:lvl1pPr>
            </a:lstStyle>
            <a:p>
              <a:pPr rtl="0">
                <a:defRPr/>
              </a:pPr>
              <a:r>
                <a:rPr lang="ar-SA" dirty="0"/>
                <a:t>الإجابة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Rectangle 7"/>
              <p:cNvSpPr/>
              <p:nvPr/>
            </p:nvSpPr>
            <p:spPr>
              <a:xfrm>
                <a:off x="2955233" y="3335728"/>
                <a:ext cx="3048001" cy="1237775"/>
              </a:xfrm>
              <a:prstGeom prst="rect">
                <a:avLst/>
              </a:prstGeom>
              <a:ln w="12700">
                <a:solidFill>
                  <a:srgbClr val="000000"/>
                </a:solidFill>
                <a:miter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 anchor="ctr">
                <a:spAutoFit/>
              </a:bodyPr>
              <a:lstStyle>
                <a:lvl1pPr algn="ctr">
                  <a:defRPr sz="4000" b="1"/>
                </a:lvl1pPr>
              </a:lstStyle>
              <a:p>
                <a:pPr rt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b="1" i="1" smtClean="0"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b="1" i="1" smtClean="0">
                              <a:latin typeface="Cambria Math" panose="02040503050406030204" pitchFamily="18" charset="0"/>
                            </a:rPr>
                            <m:t>٢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4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233" y="3335728"/>
                <a:ext cx="3048001" cy="1237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" name="Rectangle 8">
            <a:hlinkClick r:id="rId5" action="ppaction://hlinksldjump"/>
          </p:cNvPr>
          <p:cNvGrpSpPr/>
          <p:nvPr/>
        </p:nvGrpSpPr>
        <p:grpSpPr>
          <a:xfrm>
            <a:off x="7269681" y="163756"/>
            <a:ext cx="1346170" cy="447042"/>
            <a:chOff x="0" y="0"/>
            <a:chExt cx="1346168" cy="447040"/>
          </a:xfrm>
        </p:grpSpPr>
        <p:sp>
          <p:nvSpPr>
            <p:cNvPr id="141" name="مستطيل"/>
            <p:cNvSpPr/>
            <p:nvPr/>
          </p:nvSpPr>
          <p:spPr>
            <a:xfrm>
              <a:off x="0" y="25811"/>
              <a:ext cx="1346169" cy="395417"/>
            </a:xfrm>
            <a:prstGeom prst="rect">
              <a:avLst/>
            </a:prstGeom>
            <a:solidFill>
              <a:srgbClr val="6FBF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" name="Back"/>
            <p:cNvSpPr txBox="1"/>
            <p:nvPr/>
          </p:nvSpPr>
          <p:spPr>
            <a:xfrm>
              <a:off x="45719" y="-1"/>
              <a:ext cx="125473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Back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4711DD06-05C3-2E50-D829-AAB6DAAD78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5849"/>
          <a:stretch/>
        </p:blipFill>
        <p:spPr>
          <a:xfrm>
            <a:off x="2764535" y="1528521"/>
            <a:ext cx="3837549" cy="10979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53FD47F-8109-8265-2F25-7C3A0593F2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7652" r="52384" b="25870"/>
          <a:stretch/>
        </p:blipFill>
        <p:spPr>
          <a:xfrm>
            <a:off x="1403349" y="2191983"/>
            <a:ext cx="1277626" cy="115956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FB64B54-8F8B-4810-B4C9-8D7FA94D8D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1664" t="33528" b="58574"/>
          <a:stretch/>
        </p:blipFill>
        <p:spPr>
          <a:xfrm>
            <a:off x="3856389" y="2708338"/>
            <a:ext cx="1798864" cy="4390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 advAuto="0"/>
      <p:bldP spid="140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3" descr="Picture 3"/>
          <p:cNvPicPr>
            <a:picLocks noChangeAspect="1"/>
          </p:cNvPicPr>
          <p:nvPr/>
        </p:nvPicPr>
        <p:blipFill>
          <a:blip r:embed="rId2">
            <a:alphaModFix amt="83000"/>
          </a:blip>
          <a:srcRect l="7874" t="20072" r="63972" b="20883"/>
          <a:stretch>
            <a:fillRect/>
          </a:stretch>
        </p:blipFill>
        <p:spPr>
          <a:xfrm>
            <a:off x="549706" y="-160021"/>
            <a:ext cx="8066145" cy="6828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4" descr="Picture 4"/>
          <p:cNvPicPr>
            <a:picLocks noChangeAspect="1"/>
          </p:cNvPicPr>
          <p:nvPr/>
        </p:nvPicPr>
        <p:blipFill>
          <a:blip r:embed="rId3"/>
          <a:srcRect l="42380" t="50000" r="31375" b="24655"/>
          <a:stretch>
            <a:fillRect/>
          </a:stretch>
        </p:blipFill>
        <p:spPr>
          <a:xfrm>
            <a:off x="755445" y="3673771"/>
            <a:ext cx="3100944" cy="29946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2" name="Oval 6"/>
          <p:cNvGrpSpPr/>
          <p:nvPr/>
        </p:nvGrpSpPr>
        <p:grpSpPr>
          <a:xfrm>
            <a:off x="3687536" y="3321355"/>
            <a:ext cx="1513943" cy="1367500"/>
            <a:chOff x="0" y="0"/>
            <a:chExt cx="1513941" cy="1367498"/>
          </a:xfrm>
        </p:grpSpPr>
        <p:grpSp>
          <p:nvGrpSpPr>
            <p:cNvPr id="150" name="تجميع"/>
            <p:cNvGrpSpPr/>
            <p:nvPr/>
          </p:nvGrpSpPr>
          <p:grpSpPr>
            <a:xfrm>
              <a:off x="0" y="0"/>
              <a:ext cx="1513942" cy="1367500"/>
              <a:chOff x="0" y="0"/>
              <a:chExt cx="1513941" cy="1367498"/>
            </a:xfrm>
          </p:grpSpPr>
          <p:sp>
            <p:nvSpPr>
              <p:cNvPr id="148" name="شكل"/>
              <p:cNvSpPr/>
              <p:nvPr/>
            </p:nvSpPr>
            <p:spPr>
              <a:xfrm>
                <a:off x="0" y="1573"/>
                <a:ext cx="1513942" cy="1365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5" h="21462" extrusionOk="0">
                    <a:moveTo>
                      <a:pt x="45" y="10733"/>
                    </a:moveTo>
                    <a:cubicBezTo>
                      <a:pt x="-555" y="3557"/>
                      <a:pt x="5027" y="-138"/>
                      <a:pt x="10545" y="4"/>
                    </a:cubicBezTo>
                    <a:cubicBezTo>
                      <a:pt x="16576" y="559"/>
                      <a:pt x="19873" y="5425"/>
                      <a:pt x="21045" y="10733"/>
                    </a:cubicBezTo>
                    <a:cubicBezTo>
                      <a:pt x="19979" y="15613"/>
                      <a:pt x="17355" y="21037"/>
                      <a:pt x="10545" y="21462"/>
                    </a:cubicBezTo>
                    <a:cubicBezTo>
                      <a:pt x="3888" y="20452"/>
                      <a:pt x="894" y="17386"/>
                      <a:pt x="45" y="107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  <p:sp>
            <p:nvSpPr>
              <p:cNvPr id="149" name="شكل"/>
              <p:cNvSpPr/>
              <p:nvPr/>
            </p:nvSpPr>
            <p:spPr>
              <a:xfrm>
                <a:off x="3193" y="-1"/>
                <a:ext cx="1510749" cy="136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048" extrusionOk="0">
                    <a:moveTo>
                      <a:pt x="0" y="10538"/>
                    </a:moveTo>
                    <a:cubicBezTo>
                      <a:pt x="709" y="5372"/>
                      <a:pt x="4477" y="-454"/>
                      <a:pt x="10799" y="28"/>
                    </a:cubicBezTo>
                    <a:cubicBezTo>
                      <a:pt x="16442" y="50"/>
                      <a:pt x="21527" y="5039"/>
                      <a:pt x="21597" y="10538"/>
                    </a:cubicBezTo>
                    <a:cubicBezTo>
                      <a:pt x="21600" y="15469"/>
                      <a:pt x="16494" y="21146"/>
                      <a:pt x="10799" y="21047"/>
                    </a:cubicBezTo>
                    <a:cubicBezTo>
                      <a:pt x="4484" y="20558"/>
                      <a:pt x="184" y="16231"/>
                      <a:pt x="0" y="10538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</p:grpSp>
        <p:sp>
          <p:nvSpPr>
            <p:cNvPr id="151" name="الإجابة"/>
            <p:cNvSpPr txBox="1"/>
            <p:nvPr/>
          </p:nvSpPr>
          <p:spPr>
            <a:xfrm>
              <a:off x="48913" y="387058"/>
              <a:ext cx="1419308" cy="595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 b="1"/>
              </a:lvl1pPr>
            </a:lstStyle>
            <a:p>
              <a:pPr rtl="0">
                <a:defRPr/>
              </a:pPr>
              <a:r>
                <a:t>الإجابة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Rectangle 7"/>
              <p:cNvSpPr/>
              <p:nvPr/>
            </p:nvSpPr>
            <p:spPr>
              <a:xfrm>
                <a:off x="2955233" y="3335729"/>
                <a:ext cx="3048001" cy="1237775"/>
              </a:xfrm>
              <a:prstGeom prst="rect">
                <a:avLst/>
              </a:prstGeom>
              <a:ln w="12700">
                <a:solidFill>
                  <a:srgbClr val="000000"/>
                </a:solidFill>
                <a:miter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 anchor="ctr">
                <a:spAutoFit/>
              </a:bodyPr>
              <a:lstStyle>
                <a:lvl1pPr algn="ctr">
                  <a:defRPr sz="4000" b="1"/>
                </a:lvl1pPr>
              </a:lstStyle>
              <a:p>
                <a:pPr rt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b="1" i="1" smtClean="0"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b="1" i="1" smtClean="0"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5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233" y="3335729"/>
                <a:ext cx="3048001" cy="1237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6" name="Rectangle 8">
            <a:hlinkClick r:id="rId5" action="ppaction://hlinksldjump"/>
          </p:cNvPr>
          <p:cNvGrpSpPr/>
          <p:nvPr/>
        </p:nvGrpSpPr>
        <p:grpSpPr>
          <a:xfrm>
            <a:off x="7269681" y="163756"/>
            <a:ext cx="1346170" cy="447042"/>
            <a:chOff x="0" y="0"/>
            <a:chExt cx="1346168" cy="447040"/>
          </a:xfrm>
        </p:grpSpPr>
        <p:sp>
          <p:nvSpPr>
            <p:cNvPr id="154" name="مستطيل"/>
            <p:cNvSpPr/>
            <p:nvPr/>
          </p:nvSpPr>
          <p:spPr>
            <a:xfrm>
              <a:off x="0" y="25811"/>
              <a:ext cx="1346169" cy="395417"/>
            </a:xfrm>
            <a:prstGeom prst="rect">
              <a:avLst/>
            </a:prstGeom>
            <a:solidFill>
              <a:srgbClr val="6FBF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Back"/>
            <p:cNvSpPr txBox="1"/>
            <p:nvPr/>
          </p:nvSpPr>
          <p:spPr>
            <a:xfrm>
              <a:off x="45719" y="-1"/>
              <a:ext cx="125473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Back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F30BE6CC-B6CC-8E6C-704D-F464A0708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6667"/>
          <a:stretch/>
        </p:blipFill>
        <p:spPr>
          <a:xfrm>
            <a:off x="2835216" y="1536275"/>
            <a:ext cx="3766867" cy="104594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89E9A96-00CC-EAB8-8656-275874636C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9174" t="51824" b="40545"/>
          <a:stretch/>
        </p:blipFill>
        <p:spPr>
          <a:xfrm>
            <a:off x="4042913" y="2674365"/>
            <a:ext cx="1696455" cy="4975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D735CF3-C84C-CD37-ED6A-2709C4423B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15" t="37653" r="53576" b="26206"/>
          <a:stretch/>
        </p:blipFill>
        <p:spPr>
          <a:xfrm>
            <a:off x="1437735" y="2090920"/>
            <a:ext cx="1282461" cy="12393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 advAuto="0"/>
      <p:bldP spid="15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3" descr="Picture 3"/>
          <p:cNvPicPr>
            <a:picLocks noChangeAspect="1"/>
          </p:cNvPicPr>
          <p:nvPr/>
        </p:nvPicPr>
        <p:blipFill>
          <a:blip r:embed="rId2">
            <a:alphaModFix amt="83000"/>
          </a:blip>
          <a:srcRect l="7874" t="20072" r="63972" b="20883"/>
          <a:stretch>
            <a:fillRect/>
          </a:stretch>
        </p:blipFill>
        <p:spPr>
          <a:xfrm>
            <a:off x="549706" y="-160021"/>
            <a:ext cx="8066145" cy="6828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4" name="Oval 6"/>
          <p:cNvGrpSpPr/>
          <p:nvPr/>
        </p:nvGrpSpPr>
        <p:grpSpPr>
          <a:xfrm>
            <a:off x="3687536" y="3321355"/>
            <a:ext cx="1513943" cy="1367500"/>
            <a:chOff x="0" y="0"/>
            <a:chExt cx="1513941" cy="1367498"/>
          </a:xfrm>
        </p:grpSpPr>
        <p:grpSp>
          <p:nvGrpSpPr>
            <p:cNvPr id="162" name="تجميع"/>
            <p:cNvGrpSpPr/>
            <p:nvPr/>
          </p:nvGrpSpPr>
          <p:grpSpPr>
            <a:xfrm>
              <a:off x="0" y="0"/>
              <a:ext cx="1513942" cy="1367500"/>
              <a:chOff x="0" y="0"/>
              <a:chExt cx="1513941" cy="1367498"/>
            </a:xfrm>
          </p:grpSpPr>
          <p:sp>
            <p:nvSpPr>
              <p:cNvPr id="160" name="شكل"/>
              <p:cNvSpPr/>
              <p:nvPr/>
            </p:nvSpPr>
            <p:spPr>
              <a:xfrm>
                <a:off x="0" y="1573"/>
                <a:ext cx="1513942" cy="1365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5" h="21462" extrusionOk="0">
                    <a:moveTo>
                      <a:pt x="45" y="10733"/>
                    </a:moveTo>
                    <a:cubicBezTo>
                      <a:pt x="-555" y="3557"/>
                      <a:pt x="5027" y="-138"/>
                      <a:pt x="10545" y="4"/>
                    </a:cubicBezTo>
                    <a:cubicBezTo>
                      <a:pt x="16576" y="559"/>
                      <a:pt x="19873" y="5425"/>
                      <a:pt x="21045" y="10733"/>
                    </a:cubicBezTo>
                    <a:cubicBezTo>
                      <a:pt x="19979" y="15613"/>
                      <a:pt x="17355" y="21037"/>
                      <a:pt x="10545" y="21462"/>
                    </a:cubicBezTo>
                    <a:cubicBezTo>
                      <a:pt x="3888" y="20452"/>
                      <a:pt x="894" y="17386"/>
                      <a:pt x="45" y="107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  <p:sp>
            <p:nvSpPr>
              <p:cNvPr id="161" name="شكل"/>
              <p:cNvSpPr/>
              <p:nvPr/>
            </p:nvSpPr>
            <p:spPr>
              <a:xfrm>
                <a:off x="3193" y="-1"/>
                <a:ext cx="1510749" cy="136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048" extrusionOk="0">
                    <a:moveTo>
                      <a:pt x="0" y="10538"/>
                    </a:moveTo>
                    <a:cubicBezTo>
                      <a:pt x="709" y="5372"/>
                      <a:pt x="4477" y="-454"/>
                      <a:pt x="10799" y="28"/>
                    </a:cubicBezTo>
                    <a:cubicBezTo>
                      <a:pt x="16442" y="50"/>
                      <a:pt x="21527" y="5039"/>
                      <a:pt x="21597" y="10538"/>
                    </a:cubicBezTo>
                    <a:cubicBezTo>
                      <a:pt x="21600" y="15469"/>
                      <a:pt x="16494" y="21146"/>
                      <a:pt x="10799" y="21047"/>
                    </a:cubicBezTo>
                    <a:cubicBezTo>
                      <a:pt x="4484" y="20558"/>
                      <a:pt x="184" y="16231"/>
                      <a:pt x="0" y="10538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</p:grpSp>
        <p:sp>
          <p:nvSpPr>
            <p:cNvPr id="163" name="الإجابة"/>
            <p:cNvSpPr txBox="1"/>
            <p:nvPr/>
          </p:nvSpPr>
          <p:spPr>
            <a:xfrm>
              <a:off x="48913" y="387058"/>
              <a:ext cx="1419308" cy="595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 b="1"/>
              </a:lvl1pPr>
            </a:lstStyle>
            <a:p>
              <a:pPr rtl="0">
                <a:defRPr/>
              </a:pPr>
              <a:r>
                <a:t>الإجابة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Rectangle 7"/>
              <p:cNvSpPr/>
              <p:nvPr/>
            </p:nvSpPr>
            <p:spPr>
              <a:xfrm>
                <a:off x="2955233" y="3335729"/>
                <a:ext cx="3048001" cy="1237775"/>
              </a:xfrm>
              <a:prstGeom prst="rect">
                <a:avLst/>
              </a:prstGeom>
              <a:ln w="12700">
                <a:solidFill>
                  <a:srgbClr val="000000"/>
                </a:solidFill>
                <a:miter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 anchor="ctr">
                <a:spAutoFit/>
              </a:bodyPr>
              <a:lstStyle>
                <a:lvl1pPr algn="ctr">
                  <a:defRPr sz="4000" b="1"/>
                </a:lvl1pPr>
              </a:lstStyle>
              <a:p>
                <a:pPr rt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b="1" i="1" smtClean="0"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b="1" i="1" smtClean="0">
                              <a:latin typeface="Cambria Math" panose="02040503050406030204" pitchFamily="18" charset="0"/>
                            </a:rPr>
                            <m:t>٢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6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233" y="3335729"/>
                <a:ext cx="3048001" cy="1237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6" name="Picture 8" descr="Picture 8"/>
          <p:cNvPicPr>
            <a:picLocks noChangeAspect="1"/>
          </p:cNvPicPr>
          <p:nvPr/>
        </p:nvPicPr>
        <p:blipFill>
          <a:blip r:embed="rId4"/>
          <a:srcRect l="50000" t="80712" r="34561" b="5730"/>
          <a:stretch>
            <a:fillRect/>
          </a:stretch>
        </p:blipFill>
        <p:spPr>
          <a:xfrm rot="17530135">
            <a:off x="5146841" y="3387661"/>
            <a:ext cx="4012040" cy="35229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Rectangle 9">
            <a:hlinkClick r:id="rId5" action="ppaction://hlinksldjump"/>
          </p:cNvPr>
          <p:cNvGrpSpPr/>
          <p:nvPr/>
        </p:nvGrpSpPr>
        <p:grpSpPr>
          <a:xfrm>
            <a:off x="7269681" y="163756"/>
            <a:ext cx="1346170" cy="447042"/>
            <a:chOff x="0" y="0"/>
            <a:chExt cx="1346168" cy="447040"/>
          </a:xfrm>
        </p:grpSpPr>
        <p:sp>
          <p:nvSpPr>
            <p:cNvPr id="167" name="مستطيل"/>
            <p:cNvSpPr/>
            <p:nvPr/>
          </p:nvSpPr>
          <p:spPr>
            <a:xfrm>
              <a:off x="0" y="25811"/>
              <a:ext cx="1346169" cy="395417"/>
            </a:xfrm>
            <a:prstGeom prst="rect">
              <a:avLst/>
            </a:prstGeom>
            <a:solidFill>
              <a:srgbClr val="6FBF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" name="Back"/>
            <p:cNvSpPr txBox="1"/>
            <p:nvPr/>
          </p:nvSpPr>
          <p:spPr>
            <a:xfrm>
              <a:off x="45719" y="-1"/>
              <a:ext cx="125473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Back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6E37245-8BA6-6CE4-30C7-2D1A4B511D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6325"/>
          <a:stretch/>
        </p:blipFill>
        <p:spPr>
          <a:xfrm>
            <a:off x="2708695" y="1497049"/>
            <a:ext cx="3860551" cy="108281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2919C5B-2C36-240D-774E-5B5AB28E4B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4967" t="69714" r="2609" b="22290"/>
          <a:stretch/>
        </p:blipFill>
        <p:spPr>
          <a:xfrm>
            <a:off x="3695363" y="2658373"/>
            <a:ext cx="2138617" cy="4775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38698C3-3545-A8C1-912F-904484C28E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11" t="37618" r="52583" b="25703"/>
          <a:stretch/>
        </p:blipFill>
        <p:spPr>
          <a:xfrm>
            <a:off x="1507348" y="2085317"/>
            <a:ext cx="1115936" cy="10828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 advAuto="0"/>
      <p:bldP spid="165" grpId="0" animBg="1" advAuto="0"/>
      <p:bldP spid="16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3" descr="Picture 3"/>
          <p:cNvPicPr>
            <a:picLocks noChangeAspect="1"/>
          </p:cNvPicPr>
          <p:nvPr/>
        </p:nvPicPr>
        <p:blipFill>
          <a:blip r:embed="rId2">
            <a:alphaModFix amt="83000"/>
          </a:blip>
          <a:srcRect l="7874" t="20072" r="63972" b="20883"/>
          <a:stretch>
            <a:fillRect/>
          </a:stretch>
        </p:blipFill>
        <p:spPr>
          <a:xfrm>
            <a:off x="549706" y="-160021"/>
            <a:ext cx="8066145" cy="6828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Oval 6"/>
          <p:cNvGrpSpPr/>
          <p:nvPr/>
        </p:nvGrpSpPr>
        <p:grpSpPr>
          <a:xfrm>
            <a:off x="3687536" y="3321355"/>
            <a:ext cx="1513943" cy="1367500"/>
            <a:chOff x="0" y="0"/>
            <a:chExt cx="1513941" cy="1367498"/>
          </a:xfrm>
        </p:grpSpPr>
        <p:grpSp>
          <p:nvGrpSpPr>
            <p:cNvPr id="175" name="تجميع"/>
            <p:cNvGrpSpPr/>
            <p:nvPr/>
          </p:nvGrpSpPr>
          <p:grpSpPr>
            <a:xfrm>
              <a:off x="0" y="0"/>
              <a:ext cx="1513942" cy="1367500"/>
              <a:chOff x="0" y="0"/>
              <a:chExt cx="1513941" cy="1367498"/>
            </a:xfrm>
          </p:grpSpPr>
          <p:sp>
            <p:nvSpPr>
              <p:cNvPr id="173" name="شكل"/>
              <p:cNvSpPr/>
              <p:nvPr/>
            </p:nvSpPr>
            <p:spPr>
              <a:xfrm>
                <a:off x="0" y="1573"/>
                <a:ext cx="1513942" cy="1365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5" h="21462" extrusionOk="0">
                    <a:moveTo>
                      <a:pt x="45" y="10733"/>
                    </a:moveTo>
                    <a:cubicBezTo>
                      <a:pt x="-555" y="3557"/>
                      <a:pt x="5027" y="-138"/>
                      <a:pt x="10545" y="4"/>
                    </a:cubicBezTo>
                    <a:cubicBezTo>
                      <a:pt x="16576" y="559"/>
                      <a:pt x="19873" y="5425"/>
                      <a:pt x="21045" y="10733"/>
                    </a:cubicBezTo>
                    <a:cubicBezTo>
                      <a:pt x="19979" y="15613"/>
                      <a:pt x="17355" y="21037"/>
                      <a:pt x="10545" y="21462"/>
                    </a:cubicBezTo>
                    <a:cubicBezTo>
                      <a:pt x="3888" y="20452"/>
                      <a:pt x="894" y="17386"/>
                      <a:pt x="45" y="107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  <p:sp>
            <p:nvSpPr>
              <p:cNvPr id="174" name="شكل"/>
              <p:cNvSpPr/>
              <p:nvPr/>
            </p:nvSpPr>
            <p:spPr>
              <a:xfrm>
                <a:off x="3193" y="-1"/>
                <a:ext cx="1510749" cy="136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048" extrusionOk="0">
                    <a:moveTo>
                      <a:pt x="0" y="10538"/>
                    </a:moveTo>
                    <a:cubicBezTo>
                      <a:pt x="709" y="5372"/>
                      <a:pt x="4477" y="-454"/>
                      <a:pt x="10799" y="28"/>
                    </a:cubicBezTo>
                    <a:cubicBezTo>
                      <a:pt x="16442" y="50"/>
                      <a:pt x="21527" y="5039"/>
                      <a:pt x="21597" y="10538"/>
                    </a:cubicBezTo>
                    <a:cubicBezTo>
                      <a:pt x="21600" y="15469"/>
                      <a:pt x="16494" y="21146"/>
                      <a:pt x="10799" y="21047"/>
                    </a:cubicBezTo>
                    <a:cubicBezTo>
                      <a:pt x="4484" y="20558"/>
                      <a:pt x="184" y="16231"/>
                      <a:pt x="0" y="10538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</p:grpSp>
        <p:sp>
          <p:nvSpPr>
            <p:cNvPr id="176" name="الإجابة"/>
            <p:cNvSpPr txBox="1"/>
            <p:nvPr/>
          </p:nvSpPr>
          <p:spPr>
            <a:xfrm>
              <a:off x="48913" y="387058"/>
              <a:ext cx="1419308" cy="595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 b="1"/>
              </a:lvl1pPr>
            </a:lstStyle>
            <a:p>
              <a:pPr rtl="0">
                <a:defRPr/>
              </a:pPr>
              <a:r>
                <a:t>الإجابة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Rectangle 7"/>
              <p:cNvSpPr/>
              <p:nvPr/>
            </p:nvSpPr>
            <p:spPr>
              <a:xfrm>
                <a:off x="2955233" y="3335729"/>
                <a:ext cx="3048001" cy="1237775"/>
              </a:xfrm>
              <a:prstGeom prst="rect">
                <a:avLst/>
              </a:prstGeom>
              <a:ln w="12700">
                <a:solidFill>
                  <a:srgbClr val="000000"/>
                </a:solidFill>
                <a:miter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 anchor="ctr">
                <a:spAutoFit/>
              </a:bodyPr>
              <a:lstStyle>
                <a:lvl1pPr algn="ctr">
                  <a:defRPr sz="4000" b="1"/>
                </a:lvl1pPr>
              </a:lstStyle>
              <a:p>
                <a:pPr rt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b="1" i="1" smtClean="0">
                              <a:latin typeface="Cambria Math" panose="02040503050406030204" pitchFamily="18" charset="0"/>
                            </a:rPr>
                            <m:t>٧</m:t>
                          </m:r>
                        </m:num>
                        <m:den>
                          <m:r>
                            <a:rPr lang="ku-Arab-IQ" b="1" i="1" smtClean="0"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7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233" y="3335729"/>
                <a:ext cx="3048001" cy="1237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2" name="Rectangle 9">
            <a:hlinkClick r:id="rId4" action="ppaction://hlinksldjump"/>
          </p:cNvPr>
          <p:cNvGrpSpPr/>
          <p:nvPr/>
        </p:nvGrpSpPr>
        <p:grpSpPr>
          <a:xfrm>
            <a:off x="7269681" y="163756"/>
            <a:ext cx="1346170" cy="447042"/>
            <a:chOff x="0" y="0"/>
            <a:chExt cx="1346168" cy="447040"/>
          </a:xfrm>
        </p:grpSpPr>
        <p:sp>
          <p:nvSpPr>
            <p:cNvPr id="180" name="مستطيل"/>
            <p:cNvSpPr/>
            <p:nvPr/>
          </p:nvSpPr>
          <p:spPr>
            <a:xfrm>
              <a:off x="0" y="25811"/>
              <a:ext cx="1346169" cy="395417"/>
            </a:xfrm>
            <a:prstGeom prst="rect">
              <a:avLst/>
            </a:prstGeom>
            <a:solidFill>
              <a:srgbClr val="6FBF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1" name="Back"/>
            <p:cNvSpPr txBox="1"/>
            <p:nvPr/>
          </p:nvSpPr>
          <p:spPr>
            <a:xfrm>
              <a:off x="45719" y="-1"/>
              <a:ext cx="125473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Back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EC3120A-FE9F-3073-3D25-F801DF22AE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7023"/>
          <a:stretch/>
        </p:blipFill>
        <p:spPr>
          <a:xfrm>
            <a:off x="2912443" y="1469061"/>
            <a:ext cx="3704457" cy="97260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56BE694-3EB9-8EF9-2163-1F088F4530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166" t="88470" r="2608" b="4067"/>
          <a:stretch/>
        </p:blipFill>
        <p:spPr>
          <a:xfrm>
            <a:off x="3420860" y="2520861"/>
            <a:ext cx="2444351" cy="5118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1A281B0-91B3-FC19-01B1-6192FE9F3C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16" t="36758" r="53328" b="26038"/>
          <a:stretch/>
        </p:blipFill>
        <p:spPr>
          <a:xfrm>
            <a:off x="1524000" y="2073912"/>
            <a:ext cx="1277059" cy="1105625"/>
          </a:xfrm>
          <a:prstGeom prst="rect">
            <a:avLst/>
          </a:prstGeom>
        </p:spPr>
      </p:pic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3A7A568E-B473-96B3-02D1-884C0016626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000" t="80712" r="34561" b="5730"/>
          <a:stretch>
            <a:fillRect/>
          </a:stretch>
        </p:blipFill>
        <p:spPr>
          <a:xfrm rot="17530135">
            <a:off x="5146841" y="3387661"/>
            <a:ext cx="4012040" cy="3522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 advAuto="0"/>
      <p:bldP spid="178" grpId="0" animBg="1" advAuto="0"/>
      <p:bldP spid="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3" descr="Picture 3"/>
          <p:cNvPicPr>
            <a:picLocks noChangeAspect="1"/>
          </p:cNvPicPr>
          <p:nvPr/>
        </p:nvPicPr>
        <p:blipFill>
          <a:blip r:embed="rId2">
            <a:alphaModFix amt="83000"/>
          </a:blip>
          <a:srcRect l="7874" t="20072" r="63972" b="20883"/>
          <a:stretch>
            <a:fillRect/>
          </a:stretch>
        </p:blipFill>
        <p:spPr>
          <a:xfrm>
            <a:off x="549706" y="-160021"/>
            <a:ext cx="8066145" cy="6828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 descr="موقع سبورة - طلاب السعودية - النواتج الممكنة: إلقاء قطعة نقدية من الفئات  الآتية: ريا...">
            <a:extLst>
              <a:ext uri="{FF2B5EF4-FFF2-40B4-BE49-F238E27FC236}">
                <a16:creationId xmlns:a16="http://schemas.microsoft.com/office/drawing/2014/main" id="{6D65B693-E85B-94A9-1A45-CDEECA144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64" y="3247149"/>
            <a:ext cx="3272579" cy="24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Oval 6"/>
          <p:cNvGrpSpPr/>
          <p:nvPr/>
        </p:nvGrpSpPr>
        <p:grpSpPr>
          <a:xfrm>
            <a:off x="3687536" y="3321355"/>
            <a:ext cx="1513943" cy="1367500"/>
            <a:chOff x="0" y="0"/>
            <a:chExt cx="1513941" cy="1367498"/>
          </a:xfrm>
        </p:grpSpPr>
        <p:grpSp>
          <p:nvGrpSpPr>
            <p:cNvPr id="188" name="تجميع"/>
            <p:cNvGrpSpPr/>
            <p:nvPr/>
          </p:nvGrpSpPr>
          <p:grpSpPr>
            <a:xfrm>
              <a:off x="0" y="0"/>
              <a:ext cx="1513942" cy="1367500"/>
              <a:chOff x="0" y="0"/>
              <a:chExt cx="1513941" cy="1367498"/>
            </a:xfrm>
          </p:grpSpPr>
          <p:sp>
            <p:nvSpPr>
              <p:cNvPr id="186" name="شكل"/>
              <p:cNvSpPr/>
              <p:nvPr/>
            </p:nvSpPr>
            <p:spPr>
              <a:xfrm>
                <a:off x="0" y="1573"/>
                <a:ext cx="1513942" cy="1365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5" h="21462" extrusionOk="0">
                    <a:moveTo>
                      <a:pt x="45" y="10733"/>
                    </a:moveTo>
                    <a:cubicBezTo>
                      <a:pt x="-555" y="3557"/>
                      <a:pt x="5027" y="-138"/>
                      <a:pt x="10545" y="4"/>
                    </a:cubicBezTo>
                    <a:cubicBezTo>
                      <a:pt x="16576" y="559"/>
                      <a:pt x="19873" y="5425"/>
                      <a:pt x="21045" y="10733"/>
                    </a:cubicBezTo>
                    <a:cubicBezTo>
                      <a:pt x="19979" y="15613"/>
                      <a:pt x="17355" y="21037"/>
                      <a:pt x="10545" y="21462"/>
                    </a:cubicBezTo>
                    <a:cubicBezTo>
                      <a:pt x="3888" y="20452"/>
                      <a:pt x="894" y="17386"/>
                      <a:pt x="45" y="107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  <p:sp>
            <p:nvSpPr>
              <p:cNvPr id="187" name="شكل"/>
              <p:cNvSpPr/>
              <p:nvPr/>
            </p:nvSpPr>
            <p:spPr>
              <a:xfrm>
                <a:off x="3193" y="-1"/>
                <a:ext cx="1510749" cy="136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048" extrusionOk="0">
                    <a:moveTo>
                      <a:pt x="0" y="10538"/>
                    </a:moveTo>
                    <a:cubicBezTo>
                      <a:pt x="709" y="5372"/>
                      <a:pt x="4477" y="-454"/>
                      <a:pt x="10799" y="28"/>
                    </a:cubicBezTo>
                    <a:cubicBezTo>
                      <a:pt x="16442" y="50"/>
                      <a:pt x="21527" y="5039"/>
                      <a:pt x="21597" y="10538"/>
                    </a:cubicBezTo>
                    <a:cubicBezTo>
                      <a:pt x="21600" y="15469"/>
                      <a:pt x="16494" y="21146"/>
                      <a:pt x="10799" y="21047"/>
                    </a:cubicBezTo>
                    <a:cubicBezTo>
                      <a:pt x="4484" y="20558"/>
                      <a:pt x="184" y="16231"/>
                      <a:pt x="0" y="10538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</p:grpSp>
        <p:sp>
          <p:nvSpPr>
            <p:cNvPr id="189" name="الإجابة"/>
            <p:cNvSpPr txBox="1"/>
            <p:nvPr/>
          </p:nvSpPr>
          <p:spPr>
            <a:xfrm>
              <a:off x="48913" y="387058"/>
              <a:ext cx="1419308" cy="595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 b="1"/>
              </a:lvl1pPr>
            </a:lstStyle>
            <a:p>
              <a:pPr rtl="0">
                <a:defRPr/>
              </a:pPr>
              <a:r>
                <a:rPr dirty="0" err="1"/>
                <a:t>الإجابة</a:t>
              </a:r>
              <a:endParaRPr dirty="0"/>
            </a:p>
          </p:txBody>
        </p:sp>
      </p:grpSp>
      <p:pic>
        <p:nvPicPr>
          <p:cNvPr id="192" name="Picture 8" descr="Picture 8"/>
          <p:cNvPicPr>
            <a:picLocks noChangeAspect="1"/>
          </p:cNvPicPr>
          <p:nvPr/>
        </p:nvPicPr>
        <p:blipFill>
          <a:blip r:embed="rId4"/>
          <a:srcRect l="50000" t="80712" r="34561" b="5730"/>
          <a:stretch>
            <a:fillRect/>
          </a:stretch>
        </p:blipFill>
        <p:spPr>
          <a:xfrm rot="17530135">
            <a:off x="5146841" y="3387661"/>
            <a:ext cx="4012040" cy="35229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Rectangle 9">
            <a:hlinkClick r:id="rId5" action="ppaction://hlinksldjump"/>
          </p:cNvPr>
          <p:cNvGrpSpPr/>
          <p:nvPr/>
        </p:nvGrpSpPr>
        <p:grpSpPr>
          <a:xfrm>
            <a:off x="7269681" y="163756"/>
            <a:ext cx="1346170" cy="447042"/>
            <a:chOff x="0" y="0"/>
            <a:chExt cx="1346168" cy="447040"/>
          </a:xfrm>
        </p:grpSpPr>
        <p:sp>
          <p:nvSpPr>
            <p:cNvPr id="193" name="مستطيل"/>
            <p:cNvSpPr/>
            <p:nvPr/>
          </p:nvSpPr>
          <p:spPr>
            <a:xfrm>
              <a:off x="0" y="25811"/>
              <a:ext cx="1346169" cy="395417"/>
            </a:xfrm>
            <a:prstGeom prst="rect">
              <a:avLst/>
            </a:prstGeom>
            <a:solidFill>
              <a:srgbClr val="6FBF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Back"/>
            <p:cNvSpPr txBox="1"/>
            <p:nvPr/>
          </p:nvSpPr>
          <p:spPr>
            <a:xfrm>
              <a:off x="45719" y="-1"/>
              <a:ext cx="125473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Back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CCC498DE-93A2-DEE4-3E1C-DC8F9ED61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3564" y="1417491"/>
            <a:ext cx="4261741" cy="16172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  <p:bldP spid="19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3" descr="Picture 3"/>
          <p:cNvPicPr>
            <a:picLocks noChangeAspect="1"/>
          </p:cNvPicPr>
          <p:nvPr/>
        </p:nvPicPr>
        <p:blipFill>
          <a:blip r:embed="rId2">
            <a:alphaModFix amt="83000"/>
          </a:blip>
          <a:srcRect l="7874" t="20072" r="63972" b="20883"/>
          <a:stretch>
            <a:fillRect/>
          </a:stretch>
        </p:blipFill>
        <p:spPr>
          <a:xfrm>
            <a:off x="549706" y="-160021"/>
            <a:ext cx="8066145" cy="6828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Oval 6"/>
          <p:cNvGrpSpPr/>
          <p:nvPr/>
        </p:nvGrpSpPr>
        <p:grpSpPr>
          <a:xfrm>
            <a:off x="3687536" y="3321355"/>
            <a:ext cx="1513943" cy="1367500"/>
            <a:chOff x="0" y="0"/>
            <a:chExt cx="1513941" cy="1367498"/>
          </a:xfrm>
        </p:grpSpPr>
        <p:grpSp>
          <p:nvGrpSpPr>
            <p:cNvPr id="201" name="تجميع"/>
            <p:cNvGrpSpPr/>
            <p:nvPr/>
          </p:nvGrpSpPr>
          <p:grpSpPr>
            <a:xfrm>
              <a:off x="0" y="0"/>
              <a:ext cx="1513942" cy="1367500"/>
              <a:chOff x="0" y="0"/>
              <a:chExt cx="1513941" cy="1367498"/>
            </a:xfrm>
          </p:grpSpPr>
          <p:sp>
            <p:nvSpPr>
              <p:cNvPr id="199" name="شكل"/>
              <p:cNvSpPr/>
              <p:nvPr/>
            </p:nvSpPr>
            <p:spPr>
              <a:xfrm>
                <a:off x="0" y="1573"/>
                <a:ext cx="1513942" cy="1365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5" h="21462" extrusionOk="0">
                    <a:moveTo>
                      <a:pt x="45" y="10733"/>
                    </a:moveTo>
                    <a:cubicBezTo>
                      <a:pt x="-555" y="3557"/>
                      <a:pt x="5027" y="-138"/>
                      <a:pt x="10545" y="4"/>
                    </a:cubicBezTo>
                    <a:cubicBezTo>
                      <a:pt x="16576" y="559"/>
                      <a:pt x="19873" y="5425"/>
                      <a:pt x="21045" y="10733"/>
                    </a:cubicBezTo>
                    <a:cubicBezTo>
                      <a:pt x="19979" y="15613"/>
                      <a:pt x="17355" y="21037"/>
                      <a:pt x="10545" y="21462"/>
                    </a:cubicBezTo>
                    <a:cubicBezTo>
                      <a:pt x="3888" y="20452"/>
                      <a:pt x="894" y="17386"/>
                      <a:pt x="45" y="107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  <p:sp>
            <p:nvSpPr>
              <p:cNvPr id="200" name="شكل"/>
              <p:cNvSpPr/>
              <p:nvPr/>
            </p:nvSpPr>
            <p:spPr>
              <a:xfrm>
                <a:off x="3193" y="-1"/>
                <a:ext cx="1510749" cy="136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048" extrusionOk="0">
                    <a:moveTo>
                      <a:pt x="0" y="10538"/>
                    </a:moveTo>
                    <a:cubicBezTo>
                      <a:pt x="709" y="5372"/>
                      <a:pt x="4477" y="-454"/>
                      <a:pt x="10799" y="28"/>
                    </a:cubicBezTo>
                    <a:cubicBezTo>
                      <a:pt x="16442" y="50"/>
                      <a:pt x="21527" y="5039"/>
                      <a:pt x="21597" y="10538"/>
                    </a:cubicBezTo>
                    <a:cubicBezTo>
                      <a:pt x="21600" y="15469"/>
                      <a:pt x="16494" y="21146"/>
                      <a:pt x="10799" y="21047"/>
                    </a:cubicBezTo>
                    <a:cubicBezTo>
                      <a:pt x="4484" y="20558"/>
                      <a:pt x="184" y="16231"/>
                      <a:pt x="0" y="10538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</p:grpSp>
        <p:sp>
          <p:nvSpPr>
            <p:cNvPr id="202" name="الإجابة"/>
            <p:cNvSpPr txBox="1"/>
            <p:nvPr/>
          </p:nvSpPr>
          <p:spPr>
            <a:xfrm>
              <a:off x="48913" y="387058"/>
              <a:ext cx="1419308" cy="595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 b="1"/>
              </a:lvl1pPr>
            </a:lstStyle>
            <a:p>
              <a:pPr rtl="0">
                <a:defRPr/>
              </a:pPr>
              <a:r>
                <a:t>الإجابة</a:t>
              </a:r>
            </a:p>
          </p:txBody>
        </p:sp>
      </p:grpSp>
      <p:sp>
        <p:nvSpPr>
          <p:cNvPr id="204" name="Rectangle 7"/>
          <p:cNvSpPr/>
          <p:nvPr/>
        </p:nvSpPr>
        <p:spPr>
          <a:xfrm>
            <a:off x="2955233" y="3600673"/>
            <a:ext cx="3048001" cy="707886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000" b="1"/>
            </a:lvl1pPr>
          </a:lstStyle>
          <a:p>
            <a:pPr rtl="0">
              <a:defRPr/>
            </a:pPr>
            <a:r>
              <a:rPr lang="ar-SA" dirty="0"/>
              <a:t>10000</a:t>
            </a:r>
            <a:endParaRPr dirty="0"/>
          </a:p>
        </p:txBody>
      </p:sp>
      <p:grpSp>
        <p:nvGrpSpPr>
          <p:cNvPr id="208" name="Rectangle 10">
            <a:hlinkClick r:id="rId3" action="ppaction://hlinksldjump"/>
          </p:cNvPr>
          <p:cNvGrpSpPr/>
          <p:nvPr/>
        </p:nvGrpSpPr>
        <p:grpSpPr>
          <a:xfrm>
            <a:off x="7269681" y="163756"/>
            <a:ext cx="1346170" cy="447042"/>
            <a:chOff x="0" y="0"/>
            <a:chExt cx="1346168" cy="447040"/>
          </a:xfrm>
        </p:grpSpPr>
        <p:sp>
          <p:nvSpPr>
            <p:cNvPr id="206" name="مستطيل"/>
            <p:cNvSpPr/>
            <p:nvPr/>
          </p:nvSpPr>
          <p:spPr>
            <a:xfrm>
              <a:off x="0" y="25811"/>
              <a:ext cx="1346169" cy="395417"/>
            </a:xfrm>
            <a:prstGeom prst="rect">
              <a:avLst/>
            </a:prstGeom>
            <a:solidFill>
              <a:srgbClr val="6FBF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Back"/>
            <p:cNvSpPr txBox="1"/>
            <p:nvPr/>
          </p:nvSpPr>
          <p:spPr>
            <a:xfrm>
              <a:off x="45719" y="-1"/>
              <a:ext cx="125473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Back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C6C25B82-F901-B633-77B5-858653EE24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1578"/>
          <a:stretch/>
        </p:blipFill>
        <p:spPr>
          <a:xfrm>
            <a:off x="2021588" y="1530112"/>
            <a:ext cx="4591997" cy="108912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EBCBCB9-5A31-EF5C-003E-2AF91DF009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43" t="52938" b="35621"/>
          <a:stretch/>
        </p:blipFill>
        <p:spPr>
          <a:xfrm>
            <a:off x="2344882" y="2638218"/>
            <a:ext cx="4003763" cy="474351"/>
          </a:xfrm>
          <a:prstGeom prst="rect">
            <a:avLst/>
          </a:prstGeom>
        </p:spPr>
      </p:pic>
      <p:pic>
        <p:nvPicPr>
          <p:cNvPr id="7" name="Picture 9" descr="Picture 9">
            <a:extLst>
              <a:ext uri="{FF2B5EF4-FFF2-40B4-BE49-F238E27FC236}">
                <a16:creationId xmlns:a16="http://schemas.microsoft.com/office/drawing/2014/main" id="{7ECFDB6C-5A4F-EE29-A4BB-C278AE38DE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42" t="6099" r="81705" b="84681"/>
          <a:stretch>
            <a:fillRect/>
          </a:stretch>
        </p:blipFill>
        <p:spPr>
          <a:xfrm rot="1789845">
            <a:off x="-154599" y="3702395"/>
            <a:ext cx="3334647" cy="2941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 advAuto="0"/>
      <p:bldP spid="204" grpId="0" animBg="1" advAuto="0"/>
      <p:bldP spid="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 descr="Picture 3"/>
          <p:cNvPicPr>
            <a:picLocks noChangeAspect="1"/>
          </p:cNvPicPr>
          <p:nvPr/>
        </p:nvPicPr>
        <p:blipFill>
          <a:blip r:embed="rId2">
            <a:alphaModFix amt="83000"/>
          </a:blip>
          <a:srcRect l="7874" t="20072" r="63972" b="20883"/>
          <a:stretch>
            <a:fillRect/>
          </a:stretch>
        </p:blipFill>
        <p:spPr>
          <a:xfrm>
            <a:off x="549706" y="-160021"/>
            <a:ext cx="8066145" cy="6828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Oval 6"/>
          <p:cNvGrpSpPr/>
          <p:nvPr/>
        </p:nvGrpSpPr>
        <p:grpSpPr>
          <a:xfrm>
            <a:off x="3687536" y="3321355"/>
            <a:ext cx="1513943" cy="1367500"/>
            <a:chOff x="0" y="0"/>
            <a:chExt cx="1513941" cy="1367498"/>
          </a:xfrm>
        </p:grpSpPr>
        <p:grpSp>
          <p:nvGrpSpPr>
            <p:cNvPr id="214" name="تجميع"/>
            <p:cNvGrpSpPr/>
            <p:nvPr/>
          </p:nvGrpSpPr>
          <p:grpSpPr>
            <a:xfrm>
              <a:off x="0" y="0"/>
              <a:ext cx="1513942" cy="1367500"/>
              <a:chOff x="0" y="0"/>
              <a:chExt cx="1513941" cy="1367498"/>
            </a:xfrm>
          </p:grpSpPr>
          <p:sp>
            <p:nvSpPr>
              <p:cNvPr id="212" name="شكل"/>
              <p:cNvSpPr/>
              <p:nvPr/>
            </p:nvSpPr>
            <p:spPr>
              <a:xfrm>
                <a:off x="0" y="1573"/>
                <a:ext cx="1513942" cy="1365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5" h="21462" extrusionOk="0">
                    <a:moveTo>
                      <a:pt x="45" y="10733"/>
                    </a:moveTo>
                    <a:cubicBezTo>
                      <a:pt x="-555" y="3557"/>
                      <a:pt x="5027" y="-138"/>
                      <a:pt x="10545" y="4"/>
                    </a:cubicBezTo>
                    <a:cubicBezTo>
                      <a:pt x="16576" y="559"/>
                      <a:pt x="19873" y="5425"/>
                      <a:pt x="21045" y="10733"/>
                    </a:cubicBezTo>
                    <a:cubicBezTo>
                      <a:pt x="19979" y="15613"/>
                      <a:pt x="17355" y="21037"/>
                      <a:pt x="10545" y="21462"/>
                    </a:cubicBezTo>
                    <a:cubicBezTo>
                      <a:pt x="3888" y="20452"/>
                      <a:pt x="894" y="17386"/>
                      <a:pt x="45" y="107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  <p:sp>
            <p:nvSpPr>
              <p:cNvPr id="213" name="شكل"/>
              <p:cNvSpPr/>
              <p:nvPr/>
            </p:nvSpPr>
            <p:spPr>
              <a:xfrm>
                <a:off x="3193" y="-1"/>
                <a:ext cx="1510749" cy="136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048" extrusionOk="0">
                    <a:moveTo>
                      <a:pt x="0" y="10538"/>
                    </a:moveTo>
                    <a:cubicBezTo>
                      <a:pt x="709" y="5372"/>
                      <a:pt x="4477" y="-454"/>
                      <a:pt x="10799" y="28"/>
                    </a:cubicBezTo>
                    <a:cubicBezTo>
                      <a:pt x="16442" y="50"/>
                      <a:pt x="21527" y="5039"/>
                      <a:pt x="21597" y="10538"/>
                    </a:cubicBezTo>
                    <a:cubicBezTo>
                      <a:pt x="21600" y="15469"/>
                      <a:pt x="16494" y="21146"/>
                      <a:pt x="10799" y="21047"/>
                    </a:cubicBezTo>
                    <a:cubicBezTo>
                      <a:pt x="4484" y="20558"/>
                      <a:pt x="184" y="16231"/>
                      <a:pt x="0" y="10538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3200" b="1"/>
                </a:pPr>
                <a:endParaRPr/>
              </a:p>
            </p:txBody>
          </p:sp>
        </p:grpSp>
        <p:sp>
          <p:nvSpPr>
            <p:cNvPr id="215" name="الإجابة"/>
            <p:cNvSpPr txBox="1"/>
            <p:nvPr/>
          </p:nvSpPr>
          <p:spPr>
            <a:xfrm>
              <a:off x="48913" y="387058"/>
              <a:ext cx="1419308" cy="595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 b="1"/>
              </a:lvl1pPr>
            </a:lstStyle>
            <a:p>
              <a:pPr rtl="0">
                <a:defRPr/>
              </a:pPr>
              <a:r>
                <a:t>الإجابة</a:t>
              </a:r>
            </a:p>
          </p:txBody>
        </p:sp>
      </p:grpSp>
      <p:sp>
        <p:nvSpPr>
          <p:cNvPr id="217" name="Rectangle 7"/>
          <p:cNvSpPr/>
          <p:nvPr/>
        </p:nvSpPr>
        <p:spPr>
          <a:xfrm>
            <a:off x="2955233" y="3600673"/>
            <a:ext cx="3048001" cy="707886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000" b="1"/>
            </a:lvl1pPr>
          </a:lstStyle>
          <a:p>
            <a:pPr rtl="0">
              <a:defRPr/>
            </a:pPr>
            <a:r>
              <a:rPr lang="ar-SA" dirty="0"/>
              <a:t>7776</a:t>
            </a:r>
            <a:endParaRPr dirty="0"/>
          </a:p>
        </p:txBody>
      </p:sp>
      <p:pic>
        <p:nvPicPr>
          <p:cNvPr id="218" name="Picture 9" descr="Picture 9"/>
          <p:cNvPicPr>
            <a:picLocks noChangeAspect="1"/>
          </p:cNvPicPr>
          <p:nvPr/>
        </p:nvPicPr>
        <p:blipFill>
          <a:blip r:embed="rId3"/>
          <a:srcRect l="7842" t="6099" r="81705" b="84681"/>
          <a:stretch>
            <a:fillRect/>
          </a:stretch>
        </p:blipFill>
        <p:spPr>
          <a:xfrm rot="1789845">
            <a:off x="-154599" y="3702395"/>
            <a:ext cx="3334647" cy="29414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Rectangle 8">
            <a:hlinkClick r:id="rId4" action="ppaction://hlinksldjump"/>
          </p:cNvPr>
          <p:cNvGrpSpPr/>
          <p:nvPr/>
        </p:nvGrpSpPr>
        <p:grpSpPr>
          <a:xfrm>
            <a:off x="7269681" y="163756"/>
            <a:ext cx="1346170" cy="447042"/>
            <a:chOff x="0" y="0"/>
            <a:chExt cx="1346168" cy="447040"/>
          </a:xfrm>
        </p:grpSpPr>
        <p:sp>
          <p:nvSpPr>
            <p:cNvPr id="219" name="مستطيل"/>
            <p:cNvSpPr/>
            <p:nvPr/>
          </p:nvSpPr>
          <p:spPr>
            <a:xfrm>
              <a:off x="0" y="25811"/>
              <a:ext cx="1346169" cy="395417"/>
            </a:xfrm>
            <a:prstGeom prst="rect">
              <a:avLst/>
            </a:prstGeom>
            <a:solidFill>
              <a:srgbClr val="6FBF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" name="Back"/>
            <p:cNvSpPr txBox="1"/>
            <p:nvPr/>
          </p:nvSpPr>
          <p:spPr>
            <a:xfrm>
              <a:off x="45719" y="-1"/>
              <a:ext cx="125473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Back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CF749DDD-DCA9-7349-494E-41484BDC60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2396"/>
          <a:stretch/>
        </p:blipFill>
        <p:spPr>
          <a:xfrm>
            <a:off x="2093344" y="1487966"/>
            <a:ext cx="4460478" cy="10482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8EC8AE-5590-BCEB-CC31-04146F2130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939" t="83865"/>
          <a:stretch/>
        </p:blipFill>
        <p:spPr>
          <a:xfrm>
            <a:off x="2973865" y="2578755"/>
            <a:ext cx="2944483" cy="5796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 advAuto="0"/>
      <p:bldP spid="217" grpId="0" animBg="1" advAuto="0"/>
      <p:bldP spid="218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عرض على الشاشة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فاطمه السبيعي</cp:lastModifiedBy>
  <cp:revision>2</cp:revision>
  <dcterms:modified xsi:type="dcterms:W3CDTF">2025-03-07T20:59:20Z</dcterms:modified>
</cp:coreProperties>
</file>