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93" r:id="rId4"/>
    <p:sldId id="294" r:id="rId5"/>
    <p:sldId id="259" r:id="rId6"/>
    <p:sldId id="260" r:id="rId7"/>
    <p:sldId id="261" r:id="rId8"/>
    <p:sldId id="262" r:id="rId9"/>
    <p:sldId id="263" r:id="rId10"/>
    <p:sldId id="264" r:id="rId11"/>
    <p:sldId id="291" r:id="rId12"/>
    <p:sldId id="292" r:id="rId13"/>
    <p:sldId id="267" r:id="rId14"/>
    <p:sldId id="290" r:id="rId15"/>
    <p:sldId id="277" r:id="rId16"/>
    <p:sldId id="279" r:id="rId17"/>
    <p:sldId id="322" r:id="rId18"/>
    <p:sldId id="283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1" d="100"/>
          <a:sy n="41" d="100"/>
        </p:scale>
        <p:origin x="672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624171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If you have got short hair stand up.</a:t>
            </a:r>
          </a:p>
        </p:txBody>
      </p:sp>
    </p:spTree>
    <p:extLst>
      <p:ext uri="{BB962C8B-B14F-4D97-AF65-F5344CB8AC3E}">
        <p14:creationId xmlns:p14="http://schemas.microsoft.com/office/powerpoint/2010/main" val="3254563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If you have got curly hair stand up.</a:t>
            </a:r>
          </a:p>
        </p:txBody>
      </p:sp>
    </p:spTree>
    <p:extLst>
      <p:ext uri="{BB962C8B-B14F-4D97-AF65-F5344CB8AC3E}">
        <p14:creationId xmlns:p14="http://schemas.microsoft.com/office/powerpoint/2010/main" val="3449180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613" y="266700"/>
            <a:ext cx="7162801" cy="1176338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1pPr>
            <a:lvl2pPr marL="0" indent="4572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2pPr>
            <a:lvl3pPr marL="0" indent="9144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3pPr>
            <a:lvl4pPr marL="0" indent="13716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4pPr>
            <a:lvl5pPr marL="0" indent="18288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5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2F2F2"/>
            </a:gs>
            <a:gs pos="39000">
              <a:srgbClr val="FFFFFF"/>
            </a:gs>
            <a:gs pos="78000">
              <a:srgbClr val="ECECEC"/>
            </a:gs>
            <a:gs pos="100000">
              <a:srgbClr val="D9D9D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34650" y="376238"/>
            <a:ext cx="1638300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19.jpeg"/><Relationship Id="rId2" Type="http://schemas.microsoft.com/office/2007/relationships/media" Target="../media/media7.m4a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media8.m4a"/><Relationship Id="rId7" Type="http://schemas.microsoft.com/office/2007/relationships/hdphoto" Target="../media/hdphoto1.wdp"/><Relationship Id="rId2" Type="http://schemas.microsoft.com/office/2007/relationships/media" Target="../media/media8.m4a"/><Relationship Id="rId1" Type="http://schemas.openxmlformats.org/officeDocument/2006/relationships/tags" Target="../tags/tag6.xml"/><Relationship Id="rId6" Type="http://schemas.openxmlformats.org/officeDocument/2006/relationships/image" Target="../media/image21.png"/><Relationship Id="rId11" Type="http://schemas.openxmlformats.org/officeDocument/2006/relationships/image" Target="../media/image24.jpeg"/><Relationship Id="rId5" Type="http://schemas.openxmlformats.org/officeDocument/2006/relationships/image" Target="../media/image20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8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9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10.xml"/><Relationship Id="rId6" Type="http://schemas.openxmlformats.org/officeDocument/2006/relationships/image" Target="../media/image26.jpe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2" Type="http://schemas.microsoft.com/office/2007/relationships/media" Target="../media/media12.m4a"/><Relationship Id="rId1" Type="http://schemas.openxmlformats.org/officeDocument/2006/relationships/tags" Target="../tags/tag11.xml"/><Relationship Id="rId6" Type="http://schemas.openxmlformats.org/officeDocument/2006/relationships/image" Target="../media/image27.gif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6.jpe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5.m4a"/><Relationship Id="rId7" Type="http://schemas.openxmlformats.org/officeDocument/2006/relationships/image" Target="../media/image9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13.jpeg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368" y="-9901"/>
            <a:ext cx="7180189" cy="114604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Gorilla">
            <a:extLst>
              <a:ext uri="{FF2B5EF4-FFF2-40B4-BE49-F238E27FC236}">
                <a16:creationId xmlns:a16="http://schemas.microsoft.com/office/drawing/2014/main" xmlns="" id="{B0CBA766-1166-4A36-B126-E674838A60F9}"/>
              </a:ext>
            </a:extLst>
          </p:cNvPr>
          <p:cNvSpPr/>
          <p:nvPr/>
        </p:nvSpPr>
        <p:spPr>
          <a:xfrm>
            <a:off x="8495372" y="4958066"/>
            <a:ext cx="1731258" cy="1474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1" h="21600" extrusionOk="0">
                <a:moveTo>
                  <a:pt x="16803" y="0"/>
                </a:moveTo>
                <a:cubicBezTo>
                  <a:pt x="16286" y="0"/>
                  <a:pt x="15413" y="916"/>
                  <a:pt x="14070" y="3046"/>
                </a:cubicBezTo>
                <a:cubicBezTo>
                  <a:pt x="13973" y="3199"/>
                  <a:pt x="13816" y="3277"/>
                  <a:pt x="13657" y="3254"/>
                </a:cubicBezTo>
                <a:cubicBezTo>
                  <a:pt x="12797" y="3128"/>
                  <a:pt x="11928" y="3473"/>
                  <a:pt x="11210" y="4728"/>
                </a:cubicBezTo>
                <a:cubicBezTo>
                  <a:pt x="8874" y="8819"/>
                  <a:pt x="8204" y="7339"/>
                  <a:pt x="5736" y="7538"/>
                </a:cubicBezTo>
                <a:cubicBezTo>
                  <a:pt x="2867" y="7769"/>
                  <a:pt x="1381" y="9592"/>
                  <a:pt x="1549" y="12415"/>
                </a:cubicBezTo>
                <a:cubicBezTo>
                  <a:pt x="1665" y="14376"/>
                  <a:pt x="2036" y="15319"/>
                  <a:pt x="1106" y="15780"/>
                </a:cubicBezTo>
                <a:cubicBezTo>
                  <a:pt x="176" y="16240"/>
                  <a:pt x="357" y="16701"/>
                  <a:pt x="62" y="18733"/>
                </a:cubicBezTo>
                <a:cubicBezTo>
                  <a:pt x="-291" y="21164"/>
                  <a:pt x="991" y="21578"/>
                  <a:pt x="991" y="21578"/>
                </a:cubicBezTo>
                <a:lnTo>
                  <a:pt x="3168" y="21578"/>
                </a:lnTo>
                <a:cubicBezTo>
                  <a:pt x="3266" y="21578"/>
                  <a:pt x="3354" y="21510"/>
                  <a:pt x="3396" y="21404"/>
                </a:cubicBezTo>
                <a:lnTo>
                  <a:pt x="3432" y="21313"/>
                </a:lnTo>
                <a:cubicBezTo>
                  <a:pt x="3533" y="21057"/>
                  <a:pt x="3453" y="20755"/>
                  <a:pt x="3251" y="20607"/>
                </a:cubicBezTo>
                <a:cubicBezTo>
                  <a:pt x="2969" y="20400"/>
                  <a:pt x="2658" y="20053"/>
                  <a:pt x="2840" y="19606"/>
                </a:cubicBezTo>
                <a:cubicBezTo>
                  <a:pt x="3097" y="18975"/>
                  <a:pt x="4411" y="18779"/>
                  <a:pt x="5455" y="16923"/>
                </a:cubicBezTo>
                <a:cubicBezTo>
                  <a:pt x="5592" y="17998"/>
                  <a:pt x="5344" y="19444"/>
                  <a:pt x="5434" y="20772"/>
                </a:cubicBezTo>
                <a:cubicBezTo>
                  <a:pt x="5465" y="21240"/>
                  <a:pt x="5796" y="21600"/>
                  <a:pt x="6189" y="21600"/>
                </a:cubicBezTo>
                <a:lnTo>
                  <a:pt x="8874" y="21600"/>
                </a:lnTo>
                <a:cubicBezTo>
                  <a:pt x="8978" y="21600"/>
                  <a:pt x="9072" y="21523"/>
                  <a:pt x="9110" y="21408"/>
                </a:cubicBezTo>
                <a:lnTo>
                  <a:pt x="9123" y="21366"/>
                </a:lnTo>
                <a:cubicBezTo>
                  <a:pt x="9213" y="21091"/>
                  <a:pt x="9139" y="20776"/>
                  <a:pt x="8942" y="20597"/>
                </a:cubicBezTo>
                <a:lnTo>
                  <a:pt x="8803" y="20472"/>
                </a:lnTo>
                <a:cubicBezTo>
                  <a:pt x="8467" y="20169"/>
                  <a:pt x="8457" y="19595"/>
                  <a:pt x="8577" y="19113"/>
                </a:cubicBezTo>
                <a:cubicBezTo>
                  <a:pt x="8770" y="18338"/>
                  <a:pt x="9284" y="17152"/>
                  <a:pt x="9330" y="16055"/>
                </a:cubicBezTo>
                <a:cubicBezTo>
                  <a:pt x="9825" y="16026"/>
                  <a:pt x="10293" y="15921"/>
                  <a:pt x="10718" y="15752"/>
                </a:cubicBezTo>
                <a:cubicBezTo>
                  <a:pt x="10813" y="16333"/>
                  <a:pt x="11154" y="18148"/>
                  <a:pt x="11869" y="19515"/>
                </a:cubicBezTo>
                <a:cubicBezTo>
                  <a:pt x="11916" y="19605"/>
                  <a:pt x="11891" y="19721"/>
                  <a:pt x="11816" y="19777"/>
                </a:cubicBezTo>
                <a:cubicBezTo>
                  <a:pt x="11666" y="19888"/>
                  <a:pt x="11476" y="20074"/>
                  <a:pt x="11358" y="20318"/>
                </a:cubicBezTo>
                <a:cubicBezTo>
                  <a:pt x="11477" y="19607"/>
                  <a:pt x="11103" y="19606"/>
                  <a:pt x="11103" y="19606"/>
                </a:cubicBezTo>
                <a:cubicBezTo>
                  <a:pt x="11103" y="19606"/>
                  <a:pt x="10789" y="20035"/>
                  <a:pt x="10789" y="20734"/>
                </a:cubicBezTo>
                <a:cubicBezTo>
                  <a:pt x="10789" y="21587"/>
                  <a:pt x="11166" y="21600"/>
                  <a:pt x="11166" y="21600"/>
                </a:cubicBezTo>
                <a:lnTo>
                  <a:pt x="13642" y="21600"/>
                </a:lnTo>
                <a:cubicBezTo>
                  <a:pt x="13798" y="21600"/>
                  <a:pt x="13940" y="21493"/>
                  <a:pt x="14008" y="21325"/>
                </a:cubicBezTo>
                <a:cubicBezTo>
                  <a:pt x="14246" y="20735"/>
                  <a:pt x="14746" y="19242"/>
                  <a:pt x="14659" y="17270"/>
                </a:cubicBezTo>
                <a:cubicBezTo>
                  <a:pt x="14578" y="15443"/>
                  <a:pt x="14921" y="14287"/>
                  <a:pt x="15127" y="13769"/>
                </a:cubicBezTo>
                <a:cubicBezTo>
                  <a:pt x="15855" y="15084"/>
                  <a:pt x="15576" y="16083"/>
                  <a:pt x="15748" y="17139"/>
                </a:cubicBezTo>
                <a:cubicBezTo>
                  <a:pt x="15934" y="18290"/>
                  <a:pt x="16526" y="19059"/>
                  <a:pt x="16846" y="19587"/>
                </a:cubicBezTo>
                <a:cubicBezTo>
                  <a:pt x="16897" y="19671"/>
                  <a:pt x="16884" y="19788"/>
                  <a:pt x="16813" y="19848"/>
                </a:cubicBezTo>
                <a:cubicBezTo>
                  <a:pt x="16683" y="19960"/>
                  <a:pt x="16540" y="20120"/>
                  <a:pt x="16445" y="20318"/>
                </a:cubicBezTo>
                <a:cubicBezTo>
                  <a:pt x="16564" y="19607"/>
                  <a:pt x="16189" y="19606"/>
                  <a:pt x="16189" y="19606"/>
                </a:cubicBezTo>
                <a:cubicBezTo>
                  <a:pt x="16189" y="19606"/>
                  <a:pt x="15874" y="20035"/>
                  <a:pt x="15874" y="20734"/>
                </a:cubicBezTo>
                <a:cubicBezTo>
                  <a:pt x="15874" y="21587"/>
                  <a:pt x="16250" y="21598"/>
                  <a:pt x="16250" y="21598"/>
                </a:cubicBezTo>
                <a:cubicBezTo>
                  <a:pt x="16567" y="21598"/>
                  <a:pt x="18224" y="21585"/>
                  <a:pt x="18809" y="21580"/>
                </a:cubicBezTo>
                <a:cubicBezTo>
                  <a:pt x="18947" y="21579"/>
                  <a:pt x="19074" y="21495"/>
                  <a:pt x="19148" y="21356"/>
                </a:cubicBezTo>
                <a:cubicBezTo>
                  <a:pt x="19539" y="20620"/>
                  <a:pt x="20543" y="18006"/>
                  <a:pt x="18675" y="12936"/>
                </a:cubicBezTo>
                <a:cubicBezTo>
                  <a:pt x="18284" y="11875"/>
                  <a:pt x="18507" y="10074"/>
                  <a:pt x="18708" y="8911"/>
                </a:cubicBezTo>
                <a:cubicBezTo>
                  <a:pt x="18755" y="8639"/>
                  <a:pt x="18955" y="8446"/>
                  <a:pt x="19188" y="8446"/>
                </a:cubicBezTo>
                <a:lnTo>
                  <a:pt x="19759" y="8446"/>
                </a:lnTo>
                <a:cubicBezTo>
                  <a:pt x="20011" y="8446"/>
                  <a:pt x="20253" y="8325"/>
                  <a:pt x="20431" y="8111"/>
                </a:cubicBezTo>
                <a:cubicBezTo>
                  <a:pt x="20689" y="7801"/>
                  <a:pt x="21049" y="7373"/>
                  <a:pt x="21151" y="7263"/>
                </a:cubicBezTo>
                <a:cubicBezTo>
                  <a:pt x="21309" y="7093"/>
                  <a:pt x="21226" y="6938"/>
                  <a:pt x="21158" y="6858"/>
                </a:cubicBezTo>
                <a:cubicBezTo>
                  <a:pt x="21134" y="6830"/>
                  <a:pt x="21138" y="6784"/>
                  <a:pt x="21164" y="6759"/>
                </a:cubicBezTo>
                <a:cubicBezTo>
                  <a:pt x="21218" y="6709"/>
                  <a:pt x="21272" y="6607"/>
                  <a:pt x="21176" y="6430"/>
                </a:cubicBezTo>
                <a:cubicBezTo>
                  <a:pt x="21103" y="6297"/>
                  <a:pt x="20969" y="6081"/>
                  <a:pt x="20910" y="5985"/>
                </a:cubicBezTo>
                <a:cubicBezTo>
                  <a:pt x="20896" y="5961"/>
                  <a:pt x="20901" y="5928"/>
                  <a:pt x="20920" y="5909"/>
                </a:cubicBezTo>
                <a:cubicBezTo>
                  <a:pt x="20975" y="5857"/>
                  <a:pt x="21039" y="5721"/>
                  <a:pt x="20794" y="5392"/>
                </a:cubicBezTo>
                <a:cubicBezTo>
                  <a:pt x="20747" y="5329"/>
                  <a:pt x="20705" y="5268"/>
                  <a:pt x="20676" y="5226"/>
                </a:cubicBezTo>
                <a:cubicBezTo>
                  <a:pt x="20649" y="5185"/>
                  <a:pt x="20612" y="5156"/>
                  <a:pt x="20570" y="5140"/>
                </a:cubicBezTo>
                <a:cubicBezTo>
                  <a:pt x="20435" y="5092"/>
                  <a:pt x="20125" y="4942"/>
                  <a:pt x="20125" y="4609"/>
                </a:cubicBezTo>
                <a:cubicBezTo>
                  <a:pt x="20125" y="4366"/>
                  <a:pt x="20264" y="4237"/>
                  <a:pt x="20383" y="4169"/>
                </a:cubicBezTo>
                <a:cubicBezTo>
                  <a:pt x="20482" y="4113"/>
                  <a:pt x="20541" y="3991"/>
                  <a:pt x="20532" y="3860"/>
                </a:cubicBezTo>
                <a:lnTo>
                  <a:pt x="20525" y="3775"/>
                </a:lnTo>
                <a:cubicBezTo>
                  <a:pt x="20517" y="3661"/>
                  <a:pt x="20458" y="3561"/>
                  <a:pt x="20371" y="3513"/>
                </a:cubicBezTo>
                <a:lnTo>
                  <a:pt x="20172" y="3406"/>
                </a:lnTo>
                <a:cubicBezTo>
                  <a:pt x="20101" y="3368"/>
                  <a:pt x="20056" y="3285"/>
                  <a:pt x="20056" y="3192"/>
                </a:cubicBezTo>
                <a:cubicBezTo>
                  <a:pt x="20054" y="2697"/>
                  <a:pt x="19934" y="1127"/>
                  <a:pt x="18504" y="896"/>
                </a:cubicBezTo>
                <a:cubicBezTo>
                  <a:pt x="17753" y="896"/>
                  <a:pt x="18238" y="0"/>
                  <a:pt x="16803" y="0"/>
                </a:cubicBezTo>
                <a:close/>
              </a:path>
            </a:pathLst>
          </a:custGeom>
          <a:solidFill>
            <a:srgbClr val="000000"/>
          </a:soli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Elephant">
            <a:extLst>
              <a:ext uri="{FF2B5EF4-FFF2-40B4-BE49-F238E27FC236}">
                <a16:creationId xmlns:a16="http://schemas.microsoft.com/office/drawing/2014/main" xmlns="" id="{1968AFAB-D82B-4DB6-8B5F-D77704BFBA0D}"/>
              </a:ext>
            </a:extLst>
          </p:cNvPr>
          <p:cNvSpPr/>
          <p:nvPr/>
        </p:nvSpPr>
        <p:spPr>
          <a:xfrm>
            <a:off x="5750011" y="4547936"/>
            <a:ext cx="3097468" cy="1871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extrusionOk="0">
                <a:moveTo>
                  <a:pt x="15209" y="0"/>
                </a:moveTo>
                <a:cubicBezTo>
                  <a:pt x="15185" y="0"/>
                  <a:pt x="15160" y="4"/>
                  <a:pt x="15135" y="8"/>
                </a:cubicBezTo>
                <a:cubicBezTo>
                  <a:pt x="14637" y="104"/>
                  <a:pt x="14123" y="530"/>
                  <a:pt x="13605" y="1277"/>
                </a:cubicBezTo>
                <a:cubicBezTo>
                  <a:pt x="12491" y="1461"/>
                  <a:pt x="11422" y="1753"/>
                  <a:pt x="10714" y="1947"/>
                </a:cubicBezTo>
                <a:cubicBezTo>
                  <a:pt x="10428" y="2026"/>
                  <a:pt x="10202" y="2088"/>
                  <a:pt x="10041" y="2125"/>
                </a:cubicBezTo>
                <a:cubicBezTo>
                  <a:pt x="9857" y="2167"/>
                  <a:pt x="9673" y="2189"/>
                  <a:pt x="9479" y="2189"/>
                </a:cubicBezTo>
                <a:cubicBezTo>
                  <a:pt x="8987" y="2189"/>
                  <a:pt x="8529" y="2057"/>
                  <a:pt x="8042" y="1916"/>
                </a:cubicBezTo>
                <a:cubicBezTo>
                  <a:pt x="7537" y="1771"/>
                  <a:pt x="7015" y="1619"/>
                  <a:pt x="6436" y="1619"/>
                </a:cubicBezTo>
                <a:cubicBezTo>
                  <a:pt x="5579" y="1619"/>
                  <a:pt x="4186" y="2495"/>
                  <a:pt x="3184" y="4169"/>
                </a:cubicBezTo>
                <a:cubicBezTo>
                  <a:pt x="2329" y="5598"/>
                  <a:pt x="1882" y="7412"/>
                  <a:pt x="1890" y="9415"/>
                </a:cubicBezTo>
                <a:cubicBezTo>
                  <a:pt x="1901" y="12167"/>
                  <a:pt x="1661" y="13813"/>
                  <a:pt x="1459" y="14708"/>
                </a:cubicBezTo>
                <a:cubicBezTo>
                  <a:pt x="1254" y="15614"/>
                  <a:pt x="1044" y="15954"/>
                  <a:pt x="1016" y="15996"/>
                </a:cubicBezTo>
                <a:cubicBezTo>
                  <a:pt x="932" y="16069"/>
                  <a:pt x="-42" y="16975"/>
                  <a:pt x="2" y="19269"/>
                </a:cubicBezTo>
                <a:lnTo>
                  <a:pt x="4" y="19389"/>
                </a:lnTo>
                <a:lnTo>
                  <a:pt x="67" y="19330"/>
                </a:lnTo>
                <a:cubicBezTo>
                  <a:pt x="884" y="18565"/>
                  <a:pt x="1328" y="17555"/>
                  <a:pt x="1388" y="16332"/>
                </a:cubicBezTo>
                <a:cubicBezTo>
                  <a:pt x="1894" y="15091"/>
                  <a:pt x="2152" y="13282"/>
                  <a:pt x="2279" y="11979"/>
                </a:cubicBezTo>
                <a:cubicBezTo>
                  <a:pt x="2347" y="11281"/>
                  <a:pt x="2384" y="10649"/>
                  <a:pt x="2406" y="10188"/>
                </a:cubicBezTo>
                <a:cubicBezTo>
                  <a:pt x="2503" y="11310"/>
                  <a:pt x="2720" y="13323"/>
                  <a:pt x="3055" y="13904"/>
                </a:cubicBezTo>
                <a:cubicBezTo>
                  <a:pt x="3461" y="14609"/>
                  <a:pt x="3157" y="16070"/>
                  <a:pt x="3115" y="16260"/>
                </a:cubicBezTo>
                <a:cubicBezTo>
                  <a:pt x="3009" y="16382"/>
                  <a:pt x="2209" y="17329"/>
                  <a:pt x="1420" y="19041"/>
                </a:cubicBezTo>
                <a:lnTo>
                  <a:pt x="1407" y="19072"/>
                </a:lnTo>
                <a:lnTo>
                  <a:pt x="1412" y="19105"/>
                </a:lnTo>
                <a:cubicBezTo>
                  <a:pt x="1771" y="21292"/>
                  <a:pt x="2594" y="21528"/>
                  <a:pt x="2931" y="21528"/>
                </a:cubicBezTo>
                <a:cubicBezTo>
                  <a:pt x="3043" y="21528"/>
                  <a:pt x="3114" y="21504"/>
                  <a:pt x="3117" y="21503"/>
                </a:cubicBezTo>
                <a:lnTo>
                  <a:pt x="3152" y="21492"/>
                </a:lnTo>
                <a:lnTo>
                  <a:pt x="3152" y="21433"/>
                </a:lnTo>
                <a:cubicBezTo>
                  <a:pt x="3152" y="21105"/>
                  <a:pt x="3201" y="19419"/>
                  <a:pt x="4166" y="18107"/>
                </a:cubicBezTo>
                <a:lnTo>
                  <a:pt x="4456" y="21597"/>
                </a:lnTo>
                <a:lnTo>
                  <a:pt x="6800" y="21597"/>
                </a:lnTo>
                <a:lnTo>
                  <a:pt x="6800" y="21525"/>
                </a:lnTo>
                <a:cubicBezTo>
                  <a:pt x="6800" y="21501"/>
                  <a:pt x="6793" y="20923"/>
                  <a:pt x="6439" y="20474"/>
                </a:cubicBezTo>
                <a:cubicBezTo>
                  <a:pt x="6092" y="20032"/>
                  <a:pt x="5949" y="19678"/>
                  <a:pt x="5871" y="19072"/>
                </a:cubicBezTo>
                <a:cubicBezTo>
                  <a:pt x="5812" y="18612"/>
                  <a:pt x="5688" y="17204"/>
                  <a:pt x="5665" y="16001"/>
                </a:cubicBezTo>
                <a:cubicBezTo>
                  <a:pt x="6112" y="15641"/>
                  <a:pt x="6437" y="15092"/>
                  <a:pt x="6629" y="14363"/>
                </a:cubicBezTo>
                <a:cubicBezTo>
                  <a:pt x="6881" y="14646"/>
                  <a:pt x="7251" y="14788"/>
                  <a:pt x="7729" y="14788"/>
                </a:cubicBezTo>
                <a:cubicBezTo>
                  <a:pt x="8608" y="14788"/>
                  <a:pt x="9641" y="14299"/>
                  <a:pt x="10064" y="13940"/>
                </a:cubicBezTo>
                <a:cubicBezTo>
                  <a:pt x="10159" y="14302"/>
                  <a:pt x="10227" y="15165"/>
                  <a:pt x="10230" y="16098"/>
                </a:cubicBezTo>
                <a:cubicBezTo>
                  <a:pt x="10234" y="17260"/>
                  <a:pt x="10143" y="18266"/>
                  <a:pt x="9978" y="18863"/>
                </a:cubicBezTo>
                <a:cubicBezTo>
                  <a:pt x="9755" y="19677"/>
                  <a:pt x="9750" y="19977"/>
                  <a:pt x="9749" y="20156"/>
                </a:cubicBezTo>
                <a:cubicBezTo>
                  <a:pt x="9748" y="20273"/>
                  <a:pt x="9749" y="20312"/>
                  <a:pt x="9682" y="20432"/>
                </a:cubicBezTo>
                <a:cubicBezTo>
                  <a:pt x="9504" y="20749"/>
                  <a:pt x="9514" y="21496"/>
                  <a:pt x="9514" y="21528"/>
                </a:cubicBezTo>
                <a:lnTo>
                  <a:pt x="9516" y="21597"/>
                </a:lnTo>
                <a:lnTo>
                  <a:pt x="11467" y="21600"/>
                </a:lnTo>
                <a:lnTo>
                  <a:pt x="11467" y="21528"/>
                </a:lnTo>
                <a:cubicBezTo>
                  <a:pt x="11467" y="20987"/>
                  <a:pt x="11405" y="20834"/>
                  <a:pt x="11350" y="20699"/>
                </a:cubicBezTo>
                <a:cubicBezTo>
                  <a:pt x="11325" y="20637"/>
                  <a:pt x="11302" y="20583"/>
                  <a:pt x="11289" y="20490"/>
                </a:cubicBezTo>
                <a:cubicBezTo>
                  <a:pt x="11276" y="20397"/>
                  <a:pt x="11292" y="20363"/>
                  <a:pt x="11338" y="20268"/>
                </a:cubicBezTo>
                <a:cubicBezTo>
                  <a:pt x="11409" y="20121"/>
                  <a:pt x="11527" y="19876"/>
                  <a:pt x="11615" y="19175"/>
                </a:cubicBezTo>
                <a:cubicBezTo>
                  <a:pt x="11740" y="18175"/>
                  <a:pt x="12704" y="13788"/>
                  <a:pt x="12942" y="12711"/>
                </a:cubicBezTo>
                <a:cubicBezTo>
                  <a:pt x="13011" y="13181"/>
                  <a:pt x="13218" y="14235"/>
                  <a:pt x="13791" y="15356"/>
                </a:cubicBezTo>
                <a:cubicBezTo>
                  <a:pt x="14267" y="16288"/>
                  <a:pt x="15238" y="19597"/>
                  <a:pt x="15118" y="20067"/>
                </a:cubicBezTo>
                <a:cubicBezTo>
                  <a:pt x="14972" y="20642"/>
                  <a:pt x="14981" y="21169"/>
                  <a:pt x="14984" y="21394"/>
                </a:cubicBezTo>
                <a:cubicBezTo>
                  <a:pt x="14985" y="21419"/>
                  <a:pt x="14984" y="21442"/>
                  <a:pt x="14984" y="21458"/>
                </a:cubicBezTo>
                <a:lnTo>
                  <a:pt x="14984" y="21528"/>
                </a:lnTo>
                <a:lnTo>
                  <a:pt x="17219" y="21528"/>
                </a:lnTo>
                <a:lnTo>
                  <a:pt x="17217" y="21453"/>
                </a:lnTo>
                <a:cubicBezTo>
                  <a:pt x="17195" y="20749"/>
                  <a:pt x="16985" y="20386"/>
                  <a:pt x="16798" y="20065"/>
                </a:cubicBezTo>
                <a:cubicBezTo>
                  <a:pt x="16646" y="19801"/>
                  <a:pt x="16514" y="19572"/>
                  <a:pt x="16493" y="19200"/>
                </a:cubicBezTo>
                <a:cubicBezTo>
                  <a:pt x="16405" y="17646"/>
                  <a:pt x="15778" y="12582"/>
                  <a:pt x="15340" y="11398"/>
                </a:cubicBezTo>
                <a:cubicBezTo>
                  <a:pt x="15049" y="10613"/>
                  <a:pt x="15087" y="10256"/>
                  <a:pt x="15135" y="10113"/>
                </a:cubicBezTo>
                <a:cubicBezTo>
                  <a:pt x="15180" y="9979"/>
                  <a:pt x="15256" y="9963"/>
                  <a:pt x="15286" y="9963"/>
                </a:cubicBezTo>
                <a:cubicBezTo>
                  <a:pt x="15295" y="9963"/>
                  <a:pt x="15303" y="9966"/>
                  <a:pt x="15311" y="9968"/>
                </a:cubicBezTo>
                <a:cubicBezTo>
                  <a:pt x="15380" y="9986"/>
                  <a:pt x="15477" y="10112"/>
                  <a:pt x="15571" y="10235"/>
                </a:cubicBezTo>
                <a:cubicBezTo>
                  <a:pt x="15685" y="10386"/>
                  <a:pt x="15793" y="10530"/>
                  <a:pt x="15886" y="10530"/>
                </a:cubicBezTo>
                <a:cubicBezTo>
                  <a:pt x="15918" y="10530"/>
                  <a:pt x="15945" y="10512"/>
                  <a:pt x="15968" y="10480"/>
                </a:cubicBezTo>
                <a:cubicBezTo>
                  <a:pt x="16162" y="10219"/>
                  <a:pt x="16190" y="9623"/>
                  <a:pt x="16193" y="9429"/>
                </a:cubicBezTo>
                <a:lnTo>
                  <a:pt x="16600" y="9306"/>
                </a:lnTo>
                <a:cubicBezTo>
                  <a:pt x="16632" y="9560"/>
                  <a:pt x="16788" y="10333"/>
                  <a:pt x="17524" y="10333"/>
                </a:cubicBezTo>
                <a:cubicBezTo>
                  <a:pt x="17552" y="10333"/>
                  <a:pt x="17581" y="10332"/>
                  <a:pt x="17611" y="10330"/>
                </a:cubicBezTo>
                <a:cubicBezTo>
                  <a:pt x="17626" y="10329"/>
                  <a:pt x="17641" y="10327"/>
                  <a:pt x="17655" y="10327"/>
                </a:cubicBezTo>
                <a:cubicBezTo>
                  <a:pt x="18503" y="10327"/>
                  <a:pt x="18567" y="12404"/>
                  <a:pt x="18567" y="15573"/>
                </a:cubicBezTo>
                <a:cubicBezTo>
                  <a:pt x="18567" y="18685"/>
                  <a:pt x="20536" y="19896"/>
                  <a:pt x="20765" y="20026"/>
                </a:cubicBezTo>
                <a:cubicBezTo>
                  <a:pt x="20783" y="20104"/>
                  <a:pt x="20837" y="20278"/>
                  <a:pt x="20978" y="20398"/>
                </a:cubicBezTo>
                <a:cubicBezTo>
                  <a:pt x="21005" y="20422"/>
                  <a:pt x="21034" y="20432"/>
                  <a:pt x="21063" y="20432"/>
                </a:cubicBezTo>
                <a:cubicBezTo>
                  <a:pt x="21111" y="20432"/>
                  <a:pt x="21151" y="20398"/>
                  <a:pt x="21170" y="20340"/>
                </a:cubicBezTo>
                <a:cubicBezTo>
                  <a:pt x="21186" y="20295"/>
                  <a:pt x="21196" y="20217"/>
                  <a:pt x="21155" y="20106"/>
                </a:cubicBezTo>
                <a:cubicBezTo>
                  <a:pt x="21138" y="20060"/>
                  <a:pt x="21140" y="20010"/>
                  <a:pt x="21157" y="19959"/>
                </a:cubicBezTo>
                <a:cubicBezTo>
                  <a:pt x="21183" y="19884"/>
                  <a:pt x="21240" y="19825"/>
                  <a:pt x="21288" y="19825"/>
                </a:cubicBezTo>
                <a:cubicBezTo>
                  <a:pt x="21303" y="19826"/>
                  <a:pt x="21316" y="19830"/>
                  <a:pt x="21326" y="19842"/>
                </a:cubicBezTo>
                <a:cubicBezTo>
                  <a:pt x="21351" y="19871"/>
                  <a:pt x="21385" y="19887"/>
                  <a:pt x="21420" y="19887"/>
                </a:cubicBezTo>
                <a:cubicBezTo>
                  <a:pt x="21474" y="19887"/>
                  <a:pt x="21517" y="19852"/>
                  <a:pt x="21536" y="19789"/>
                </a:cubicBezTo>
                <a:cubicBezTo>
                  <a:pt x="21558" y="19717"/>
                  <a:pt x="21547" y="19628"/>
                  <a:pt x="21502" y="19525"/>
                </a:cubicBezTo>
                <a:cubicBezTo>
                  <a:pt x="21392" y="19275"/>
                  <a:pt x="21249" y="19222"/>
                  <a:pt x="21149" y="19222"/>
                </a:cubicBezTo>
                <a:cubicBezTo>
                  <a:pt x="21106" y="19222"/>
                  <a:pt x="21070" y="19231"/>
                  <a:pt x="21050" y="19239"/>
                </a:cubicBezTo>
                <a:cubicBezTo>
                  <a:pt x="20893" y="19069"/>
                  <a:pt x="19596" y="17591"/>
                  <a:pt x="19740" y="15386"/>
                </a:cubicBezTo>
                <a:cubicBezTo>
                  <a:pt x="20143" y="9240"/>
                  <a:pt x="19594" y="7336"/>
                  <a:pt x="19360" y="6522"/>
                </a:cubicBezTo>
                <a:cubicBezTo>
                  <a:pt x="19140" y="5757"/>
                  <a:pt x="19051" y="5025"/>
                  <a:pt x="18973" y="4378"/>
                </a:cubicBezTo>
                <a:cubicBezTo>
                  <a:pt x="18864" y="3487"/>
                  <a:pt x="18771" y="2716"/>
                  <a:pt x="18379" y="2172"/>
                </a:cubicBezTo>
                <a:cubicBezTo>
                  <a:pt x="17921" y="1536"/>
                  <a:pt x="17101" y="1180"/>
                  <a:pt x="15943" y="1113"/>
                </a:cubicBezTo>
                <a:cubicBezTo>
                  <a:pt x="15874" y="798"/>
                  <a:pt x="15655" y="0"/>
                  <a:pt x="15209" y="0"/>
                </a:cubicBezTo>
                <a:close/>
              </a:path>
            </a:pathLst>
          </a:custGeom>
          <a:solidFill>
            <a:schemeClr val="accent3"/>
          </a:soli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Octopus">
            <a:extLst>
              <a:ext uri="{FF2B5EF4-FFF2-40B4-BE49-F238E27FC236}">
                <a16:creationId xmlns:a16="http://schemas.microsoft.com/office/drawing/2014/main" xmlns="" id="{D2B3FC28-1569-41EB-B4DE-BE28404F40D5}"/>
              </a:ext>
            </a:extLst>
          </p:cNvPr>
          <p:cNvSpPr/>
          <p:nvPr/>
        </p:nvSpPr>
        <p:spPr>
          <a:xfrm>
            <a:off x="1999938" y="4651702"/>
            <a:ext cx="2769405" cy="2090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6" h="20643" extrusionOk="0">
                <a:moveTo>
                  <a:pt x="6099" y="0"/>
                </a:moveTo>
                <a:cubicBezTo>
                  <a:pt x="2842" y="0"/>
                  <a:pt x="2465" y="6960"/>
                  <a:pt x="6607" y="6047"/>
                </a:cubicBezTo>
                <a:cubicBezTo>
                  <a:pt x="8039" y="5731"/>
                  <a:pt x="8138" y="8281"/>
                  <a:pt x="6979" y="8448"/>
                </a:cubicBezTo>
                <a:cubicBezTo>
                  <a:pt x="6432" y="8527"/>
                  <a:pt x="5701" y="8168"/>
                  <a:pt x="5087" y="8311"/>
                </a:cubicBezTo>
                <a:cubicBezTo>
                  <a:pt x="3542" y="8662"/>
                  <a:pt x="2965" y="11273"/>
                  <a:pt x="2035" y="11809"/>
                </a:cubicBezTo>
                <a:cubicBezTo>
                  <a:pt x="1298" y="12240"/>
                  <a:pt x="642" y="11301"/>
                  <a:pt x="377" y="10690"/>
                </a:cubicBezTo>
                <a:cubicBezTo>
                  <a:pt x="224" y="10339"/>
                  <a:pt x="-113" y="10705"/>
                  <a:pt x="38" y="11058"/>
                </a:cubicBezTo>
                <a:cubicBezTo>
                  <a:pt x="320" y="11720"/>
                  <a:pt x="805" y="12374"/>
                  <a:pt x="1332" y="12581"/>
                </a:cubicBezTo>
                <a:cubicBezTo>
                  <a:pt x="2731" y="13154"/>
                  <a:pt x="3457" y="10577"/>
                  <a:pt x="4588" y="9786"/>
                </a:cubicBezTo>
                <a:cubicBezTo>
                  <a:pt x="4959" y="9524"/>
                  <a:pt x="5351" y="9543"/>
                  <a:pt x="5775" y="9659"/>
                </a:cubicBezTo>
                <a:cubicBezTo>
                  <a:pt x="4435" y="10470"/>
                  <a:pt x="4869" y="13055"/>
                  <a:pt x="4372" y="14276"/>
                </a:cubicBezTo>
                <a:cubicBezTo>
                  <a:pt x="4078" y="14989"/>
                  <a:pt x="3184" y="15606"/>
                  <a:pt x="2399" y="14464"/>
                </a:cubicBezTo>
                <a:cubicBezTo>
                  <a:pt x="1671" y="13359"/>
                  <a:pt x="725" y="13811"/>
                  <a:pt x="355" y="14675"/>
                </a:cubicBezTo>
                <a:cubicBezTo>
                  <a:pt x="225" y="14979"/>
                  <a:pt x="503" y="15311"/>
                  <a:pt x="650" y="15016"/>
                </a:cubicBezTo>
                <a:cubicBezTo>
                  <a:pt x="971" y="14375"/>
                  <a:pt x="1688" y="14358"/>
                  <a:pt x="1965" y="14918"/>
                </a:cubicBezTo>
                <a:cubicBezTo>
                  <a:pt x="2549" y="16044"/>
                  <a:pt x="3440" y="16447"/>
                  <a:pt x="4314" y="15807"/>
                </a:cubicBezTo>
                <a:cubicBezTo>
                  <a:pt x="4859" y="15408"/>
                  <a:pt x="5160" y="14752"/>
                  <a:pt x="5358" y="13845"/>
                </a:cubicBezTo>
                <a:cubicBezTo>
                  <a:pt x="5730" y="12138"/>
                  <a:pt x="5570" y="11022"/>
                  <a:pt x="6582" y="10878"/>
                </a:cubicBezTo>
                <a:cubicBezTo>
                  <a:pt x="6360" y="11793"/>
                  <a:pt x="6170" y="12904"/>
                  <a:pt x="6037" y="14215"/>
                </a:cubicBezTo>
                <a:cubicBezTo>
                  <a:pt x="5526" y="19138"/>
                  <a:pt x="2157" y="18906"/>
                  <a:pt x="1412" y="17417"/>
                </a:cubicBezTo>
                <a:lnTo>
                  <a:pt x="1409" y="17409"/>
                </a:lnTo>
                <a:cubicBezTo>
                  <a:pt x="1351" y="17295"/>
                  <a:pt x="1247" y="17268"/>
                  <a:pt x="1168" y="17351"/>
                </a:cubicBezTo>
                <a:cubicBezTo>
                  <a:pt x="776" y="17763"/>
                  <a:pt x="2019" y="19519"/>
                  <a:pt x="3840" y="19168"/>
                </a:cubicBezTo>
                <a:cubicBezTo>
                  <a:pt x="5304" y="18884"/>
                  <a:pt x="6507" y="17322"/>
                  <a:pt x="6954" y="14519"/>
                </a:cubicBezTo>
                <a:cubicBezTo>
                  <a:pt x="7209" y="13077"/>
                  <a:pt x="7505" y="12053"/>
                  <a:pt x="7781" y="11330"/>
                </a:cubicBezTo>
                <a:cubicBezTo>
                  <a:pt x="7867" y="11963"/>
                  <a:pt x="8106" y="12575"/>
                  <a:pt x="8413" y="13102"/>
                </a:cubicBezTo>
                <a:cubicBezTo>
                  <a:pt x="9470" y="14894"/>
                  <a:pt x="9857" y="16575"/>
                  <a:pt x="9903" y="17787"/>
                </a:cubicBezTo>
                <a:cubicBezTo>
                  <a:pt x="9988" y="20042"/>
                  <a:pt x="7823" y="20201"/>
                  <a:pt x="7909" y="17999"/>
                </a:cubicBezTo>
                <a:cubicBezTo>
                  <a:pt x="7917" y="17797"/>
                  <a:pt x="7934" y="17588"/>
                  <a:pt x="7974" y="17380"/>
                </a:cubicBezTo>
                <a:cubicBezTo>
                  <a:pt x="8002" y="17237"/>
                  <a:pt x="8057" y="17027"/>
                  <a:pt x="8106" y="16687"/>
                </a:cubicBezTo>
                <a:cubicBezTo>
                  <a:pt x="8213" y="15951"/>
                  <a:pt x="8241" y="15011"/>
                  <a:pt x="7953" y="14413"/>
                </a:cubicBezTo>
                <a:cubicBezTo>
                  <a:pt x="7817" y="14132"/>
                  <a:pt x="7546" y="14447"/>
                  <a:pt x="7677" y="14736"/>
                </a:cubicBezTo>
                <a:cubicBezTo>
                  <a:pt x="7677" y="14736"/>
                  <a:pt x="7769" y="14909"/>
                  <a:pt x="7801" y="15267"/>
                </a:cubicBezTo>
                <a:cubicBezTo>
                  <a:pt x="7926" y="16678"/>
                  <a:pt x="7302" y="17285"/>
                  <a:pt x="7497" y="18739"/>
                </a:cubicBezTo>
                <a:cubicBezTo>
                  <a:pt x="7834" y="21460"/>
                  <a:pt x="10927" y="21600"/>
                  <a:pt x="10616" y="16941"/>
                </a:cubicBezTo>
                <a:cubicBezTo>
                  <a:pt x="10581" y="16424"/>
                  <a:pt x="10506" y="15920"/>
                  <a:pt x="10402" y="15439"/>
                </a:cubicBezTo>
                <a:cubicBezTo>
                  <a:pt x="9809" y="12684"/>
                  <a:pt x="8759" y="11936"/>
                  <a:pt x="8766" y="10870"/>
                </a:cubicBezTo>
                <a:cubicBezTo>
                  <a:pt x="8763" y="10270"/>
                  <a:pt x="9318" y="9919"/>
                  <a:pt x="9572" y="10926"/>
                </a:cubicBezTo>
                <a:cubicBezTo>
                  <a:pt x="9573" y="10928"/>
                  <a:pt x="9849" y="11799"/>
                  <a:pt x="10075" y="12237"/>
                </a:cubicBezTo>
                <a:cubicBezTo>
                  <a:pt x="10991" y="13985"/>
                  <a:pt x="11825" y="13423"/>
                  <a:pt x="11553" y="15571"/>
                </a:cubicBezTo>
                <a:cubicBezTo>
                  <a:pt x="11069" y="19394"/>
                  <a:pt x="14210" y="20445"/>
                  <a:pt x="15674" y="17991"/>
                </a:cubicBezTo>
                <a:cubicBezTo>
                  <a:pt x="16022" y="17359"/>
                  <a:pt x="16671" y="17574"/>
                  <a:pt x="16878" y="18062"/>
                </a:cubicBezTo>
                <a:cubicBezTo>
                  <a:pt x="17006" y="18365"/>
                  <a:pt x="17298" y="18082"/>
                  <a:pt x="17187" y="17763"/>
                </a:cubicBezTo>
                <a:cubicBezTo>
                  <a:pt x="16885" y="16903"/>
                  <a:pt x="15921" y="16525"/>
                  <a:pt x="15323" y="17433"/>
                </a:cubicBezTo>
                <a:cubicBezTo>
                  <a:pt x="14180" y="19063"/>
                  <a:pt x="12040" y="18126"/>
                  <a:pt x="12411" y="15876"/>
                </a:cubicBezTo>
                <a:cubicBezTo>
                  <a:pt x="12973" y="12460"/>
                  <a:pt x="11367" y="12641"/>
                  <a:pt x="10694" y="10360"/>
                </a:cubicBezTo>
                <a:cubicBezTo>
                  <a:pt x="10212" y="8779"/>
                  <a:pt x="11158" y="8145"/>
                  <a:pt x="11434" y="9635"/>
                </a:cubicBezTo>
                <a:cubicBezTo>
                  <a:pt x="11992" y="12669"/>
                  <a:pt x="13220" y="11746"/>
                  <a:pt x="14213" y="11394"/>
                </a:cubicBezTo>
                <a:cubicBezTo>
                  <a:pt x="14310" y="12269"/>
                  <a:pt x="14382" y="13258"/>
                  <a:pt x="14929" y="14368"/>
                </a:cubicBezTo>
                <a:cubicBezTo>
                  <a:pt x="15833" y="16248"/>
                  <a:pt x="17452" y="16212"/>
                  <a:pt x="18753" y="15238"/>
                </a:cubicBezTo>
                <a:cubicBezTo>
                  <a:pt x="18959" y="15083"/>
                  <a:pt x="18824" y="14588"/>
                  <a:pt x="18611" y="14720"/>
                </a:cubicBezTo>
                <a:cubicBezTo>
                  <a:pt x="17874" y="15177"/>
                  <a:pt x="16817" y="15382"/>
                  <a:pt x="16086" y="14757"/>
                </a:cubicBezTo>
                <a:cubicBezTo>
                  <a:pt x="15221" y="14035"/>
                  <a:pt x="15026" y="12452"/>
                  <a:pt x="14944" y="11312"/>
                </a:cubicBezTo>
                <a:cubicBezTo>
                  <a:pt x="16399" y="11628"/>
                  <a:pt x="17255" y="14654"/>
                  <a:pt x="19751" y="12036"/>
                </a:cubicBezTo>
                <a:cubicBezTo>
                  <a:pt x="20051" y="11743"/>
                  <a:pt x="20774" y="11567"/>
                  <a:pt x="21049" y="12237"/>
                </a:cubicBezTo>
                <a:cubicBezTo>
                  <a:pt x="21179" y="12556"/>
                  <a:pt x="21487" y="12264"/>
                  <a:pt x="21369" y="11930"/>
                </a:cubicBezTo>
                <a:cubicBezTo>
                  <a:pt x="21209" y="11475"/>
                  <a:pt x="20930" y="11215"/>
                  <a:pt x="20605" y="11119"/>
                </a:cubicBezTo>
                <a:cubicBezTo>
                  <a:pt x="20456" y="11074"/>
                  <a:pt x="20308" y="11067"/>
                  <a:pt x="20162" y="11084"/>
                </a:cubicBezTo>
                <a:cubicBezTo>
                  <a:pt x="19397" y="11183"/>
                  <a:pt x="19191" y="11901"/>
                  <a:pt x="18342" y="12116"/>
                </a:cubicBezTo>
                <a:cubicBezTo>
                  <a:pt x="16979" y="12467"/>
                  <a:pt x="16362" y="10269"/>
                  <a:pt x="14835" y="10045"/>
                </a:cubicBezTo>
                <a:cubicBezTo>
                  <a:pt x="14580" y="8539"/>
                  <a:pt x="13806" y="7588"/>
                  <a:pt x="12950" y="7002"/>
                </a:cubicBezTo>
                <a:cubicBezTo>
                  <a:pt x="14127" y="6691"/>
                  <a:pt x="14523" y="5682"/>
                  <a:pt x="15151" y="6055"/>
                </a:cubicBezTo>
                <a:cubicBezTo>
                  <a:pt x="16110" y="6637"/>
                  <a:pt x="15533" y="8507"/>
                  <a:pt x="16534" y="9765"/>
                </a:cubicBezTo>
                <a:cubicBezTo>
                  <a:pt x="17387" y="10735"/>
                  <a:pt x="18076" y="10019"/>
                  <a:pt x="18734" y="8707"/>
                </a:cubicBezTo>
                <a:cubicBezTo>
                  <a:pt x="19271" y="7653"/>
                  <a:pt x="19943" y="8242"/>
                  <a:pt x="20145" y="8578"/>
                </a:cubicBezTo>
                <a:cubicBezTo>
                  <a:pt x="20328" y="8880"/>
                  <a:pt x="20619" y="8455"/>
                  <a:pt x="20444" y="8141"/>
                </a:cubicBezTo>
                <a:cubicBezTo>
                  <a:pt x="20087" y="7502"/>
                  <a:pt x="19318" y="7095"/>
                  <a:pt x="18718" y="7745"/>
                </a:cubicBezTo>
                <a:cubicBezTo>
                  <a:pt x="18299" y="8173"/>
                  <a:pt x="17710" y="9802"/>
                  <a:pt x="17040" y="9136"/>
                </a:cubicBezTo>
                <a:cubicBezTo>
                  <a:pt x="16188" y="8313"/>
                  <a:pt x="16909" y="5905"/>
                  <a:pt x="15468" y="4868"/>
                </a:cubicBezTo>
                <a:cubicBezTo>
                  <a:pt x="14385" y="4086"/>
                  <a:pt x="13894" y="5394"/>
                  <a:pt x="12611" y="5484"/>
                </a:cubicBezTo>
                <a:cubicBezTo>
                  <a:pt x="11406" y="5541"/>
                  <a:pt x="11057" y="4718"/>
                  <a:pt x="10965" y="4379"/>
                </a:cubicBezTo>
                <a:cubicBezTo>
                  <a:pt x="10917" y="4136"/>
                  <a:pt x="10878" y="3854"/>
                  <a:pt x="10855" y="3525"/>
                </a:cubicBezTo>
                <a:cubicBezTo>
                  <a:pt x="10696" y="1315"/>
                  <a:pt x="9588" y="2924"/>
                  <a:pt x="8689" y="1534"/>
                </a:cubicBezTo>
                <a:cubicBezTo>
                  <a:pt x="8689" y="1534"/>
                  <a:pt x="7824" y="0"/>
                  <a:pt x="6099" y="0"/>
                </a:cubicBezTo>
                <a:close/>
                <a:moveTo>
                  <a:pt x="12254" y="8445"/>
                </a:moveTo>
                <a:cubicBezTo>
                  <a:pt x="12680" y="8597"/>
                  <a:pt x="13104" y="8833"/>
                  <a:pt x="13433" y="9194"/>
                </a:cubicBezTo>
                <a:cubicBezTo>
                  <a:pt x="13694" y="9484"/>
                  <a:pt x="13860" y="9793"/>
                  <a:pt x="13972" y="10124"/>
                </a:cubicBezTo>
                <a:cubicBezTo>
                  <a:pt x="13892" y="10149"/>
                  <a:pt x="13810" y="10177"/>
                  <a:pt x="13725" y="10212"/>
                </a:cubicBezTo>
                <a:cubicBezTo>
                  <a:pt x="12220" y="10847"/>
                  <a:pt x="12622" y="9679"/>
                  <a:pt x="12254" y="8445"/>
                </a:cubicBezTo>
                <a:close/>
              </a:path>
            </a:pathLst>
          </a:custGeom>
          <a:solidFill>
            <a:srgbClr val="FF2F92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0" name="Crab">
            <a:extLst>
              <a:ext uri="{FF2B5EF4-FFF2-40B4-BE49-F238E27FC236}">
                <a16:creationId xmlns:a16="http://schemas.microsoft.com/office/drawing/2014/main" xmlns="" id="{137B0BE8-5050-4D23-987B-8AE3D884AACD}"/>
              </a:ext>
            </a:extLst>
          </p:cNvPr>
          <p:cNvSpPr/>
          <p:nvPr/>
        </p:nvSpPr>
        <p:spPr>
          <a:xfrm>
            <a:off x="4359955" y="5682863"/>
            <a:ext cx="1174732" cy="896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767" extrusionOk="0">
                <a:moveTo>
                  <a:pt x="8582" y="8"/>
                </a:moveTo>
                <a:cubicBezTo>
                  <a:pt x="6835" y="123"/>
                  <a:pt x="4792" y="1592"/>
                  <a:pt x="4021" y="3294"/>
                </a:cubicBezTo>
                <a:cubicBezTo>
                  <a:pt x="3932" y="2994"/>
                  <a:pt x="3872" y="2751"/>
                  <a:pt x="3872" y="2751"/>
                </a:cubicBezTo>
                <a:cubicBezTo>
                  <a:pt x="3872" y="2751"/>
                  <a:pt x="2076" y="4589"/>
                  <a:pt x="3024" y="6318"/>
                </a:cubicBezTo>
                <a:cubicBezTo>
                  <a:pt x="3110" y="8671"/>
                  <a:pt x="6552" y="9639"/>
                  <a:pt x="6595" y="9643"/>
                </a:cubicBezTo>
                <a:cubicBezTo>
                  <a:pt x="6595" y="9643"/>
                  <a:pt x="6829" y="9779"/>
                  <a:pt x="7147" y="9941"/>
                </a:cubicBezTo>
                <a:cubicBezTo>
                  <a:pt x="6969" y="10273"/>
                  <a:pt x="6790" y="10612"/>
                  <a:pt x="6610" y="10926"/>
                </a:cubicBezTo>
                <a:cubicBezTo>
                  <a:pt x="4978" y="10613"/>
                  <a:pt x="3329" y="9542"/>
                  <a:pt x="3229" y="9021"/>
                </a:cubicBezTo>
                <a:cubicBezTo>
                  <a:pt x="3123" y="8466"/>
                  <a:pt x="2444" y="6887"/>
                  <a:pt x="1884" y="6879"/>
                </a:cubicBezTo>
                <a:cubicBezTo>
                  <a:pt x="2139" y="6514"/>
                  <a:pt x="1714" y="5024"/>
                  <a:pt x="1521" y="4277"/>
                </a:cubicBezTo>
                <a:cubicBezTo>
                  <a:pt x="1145" y="5493"/>
                  <a:pt x="1328" y="6826"/>
                  <a:pt x="1433" y="7303"/>
                </a:cubicBezTo>
                <a:cubicBezTo>
                  <a:pt x="1160" y="7759"/>
                  <a:pt x="1314" y="8165"/>
                  <a:pt x="3588" y="10651"/>
                </a:cubicBezTo>
                <a:cubicBezTo>
                  <a:pt x="3548" y="11212"/>
                  <a:pt x="4529" y="11767"/>
                  <a:pt x="5448" y="12162"/>
                </a:cubicBezTo>
                <a:cubicBezTo>
                  <a:pt x="4093" y="12383"/>
                  <a:pt x="3242" y="11892"/>
                  <a:pt x="3011" y="11488"/>
                </a:cubicBezTo>
                <a:cubicBezTo>
                  <a:pt x="2746" y="11026"/>
                  <a:pt x="1539" y="9777"/>
                  <a:pt x="1185" y="10222"/>
                </a:cubicBezTo>
                <a:cubicBezTo>
                  <a:pt x="1311" y="9763"/>
                  <a:pt x="508" y="8668"/>
                  <a:pt x="0" y="7915"/>
                </a:cubicBezTo>
                <a:cubicBezTo>
                  <a:pt x="18" y="9220"/>
                  <a:pt x="589" y="10364"/>
                  <a:pt x="831" y="10755"/>
                </a:cubicBezTo>
                <a:cubicBezTo>
                  <a:pt x="715" y="11308"/>
                  <a:pt x="980" y="11612"/>
                  <a:pt x="3833" y="12825"/>
                </a:cubicBezTo>
                <a:cubicBezTo>
                  <a:pt x="4032" y="13527"/>
                  <a:pt x="5579" y="13523"/>
                  <a:pt x="6680" y="13428"/>
                </a:cubicBezTo>
                <a:cubicBezTo>
                  <a:pt x="6885" y="13576"/>
                  <a:pt x="7080" y="13747"/>
                  <a:pt x="7238" y="13948"/>
                </a:cubicBezTo>
                <a:cubicBezTo>
                  <a:pt x="6416" y="13839"/>
                  <a:pt x="4974" y="13748"/>
                  <a:pt x="4148" y="14276"/>
                </a:cubicBezTo>
                <a:cubicBezTo>
                  <a:pt x="2944" y="15045"/>
                  <a:pt x="2036" y="14199"/>
                  <a:pt x="1992" y="15514"/>
                </a:cubicBezTo>
                <a:cubicBezTo>
                  <a:pt x="1917" y="17746"/>
                  <a:pt x="2320" y="18310"/>
                  <a:pt x="2320" y="18310"/>
                </a:cubicBezTo>
                <a:cubicBezTo>
                  <a:pt x="2320" y="18310"/>
                  <a:pt x="2826" y="17521"/>
                  <a:pt x="2662" y="15889"/>
                </a:cubicBezTo>
                <a:cubicBezTo>
                  <a:pt x="3198" y="15851"/>
                  <a:pt x="4227" y="15626"/>
                  <a:pt x="4480" y="14819"/>
                </a:cubicBezTo>
                <a:cubicBezTo>
                  <a:pt x="5510" y="14940"/>
                  <a:pt x="6867" y="15522"/>
                  <a:pt x="7809" y="14717"/>
                </a:cubicBezTo>
                <a:cubicBezTo>
                  <a:pt x="7902" y="14835"/>
                  <a:pt x="8000" y="14951"/>
                  <a:pt x="8101" y="15064"/>
                </a:cubicBezTo>
                <a:cubicBezTo>
                  <a:pt x="8108" y="15327"/>
                  <a:pt x="8079" y="15609"/>
                  <a:pt x="7947" y="15740"/>
                </a:cubicBezTo>
                <a:cubicBezTo>
                  <a:pt x="7486" y="15290"/>
                  <a:pt x="6804" y="15289"/>
                  <a:pt x="6367" y="15908"/>
                </a:cubicBezTo>
                <a:cubicBezTo>
                  <a:pt x="5687" y="15683"/>
                  <a:pt x="5403" y="16002"/>
                  <a:pt x="5358" y="16677"/>
                </a:cubicBezTo>
                <a:cubicBezTo>
                  <a:pt x="5313" y="17353"/>
                  <a:pt x="4599" y="16696"/>
                  <a:pt x="4390" y="17990"/>
                </a:cubicBezTo>
                <a:cubicBezTo>
                  <a:pt x="4190" y="19231"/>
                  <a:pt x="5566" y="20767"/>
                  <a:pt x="5566" y="20767"/>
                </a:cubicBezTo>
                <a:cubicBezTo>
                  <a:pt x="6280" y="19548"/>
                  <a:pt x="5355" y="18580"/>
                  <a:pt x="5578" y="18073"/>
                </a:cubicBezTo>
                <a:cubicBezTo>
                  <a:pt x="5802" y="17567"/>
                  <a:pt x="6624" y="18347"/>
                  <a:pt x="6698" y="16959"/>
                </a:cubicBezTo>
                <a:cubicBezTo>
                  <a:pt x="6788" y="16133"/>
                  <a:pt x="8010" y="17351"/>
                  <a:pt x="8367" y="16226"/>
                </a:cubicBezTo>
                <a:cubicBezTo>
                  <a:pt x="8772" y="16176"/>
                  <a:pt x="9075" y="16153"/>
                  <a:pt x="9308" y="16023"/>
                </a:cubicBezTo>
                <a:cubicBezTo>
                  <a:pt x="9732" y="16237"/>
                  <a:pt x="10222" y="16368"/>
                  <a:pt x="10801" y="16368"/>
                </a:cubicBezTo>
                <a:cubicBezTo>
                  <a:pt x="11382" y="16368"/>
                  <a:pt x="11872" y="16236"/>
                  <a:pt x="12297" y="16021"/>
                </a:cubicBezTo>
                <a:cubicBezTo>
                  <a:pt x="12531" y="16153"/>
                  <a:pt x="12836" y="16175"/>
                  <a:pt x="13243" y="16226"/>
                </a:cubicBezTo>
                <a:cubicBezTo>
                  <a:pt x="13601" y="17351"/>
                  <a:pt x="14822" y="16133"/>
                  <a:pt x="14912" y="16959"/>
                </a:cubicBezTo>
                <a:cubicBezTo>
                  <a:pt x="14986" y="18347"/>
                  <a:pt x="15809" y="17567"/>
                  <a:pt x="16032" y="18073"/>
                </a:cubicBezTo>
                <a:cubicBezTo>
                  <a:pt x="16255" y="18580"/>
                  <a:pt x="15331" y="19548"/>
                  <a:pt x="16044" y="20767"/>
                </a:cubicBezTo>
                <a:cubicBezTo>
                  <a:pt x="16044" y="20767"/>
                  <a:pt x="17420" y="19230"/>
                  <a:pt x="17220" y="17990"/>
                </a:cubicBezTo>
                <a:cubicBezTo>
                  <a:pt x="17012" y="16696"/>
                  <a:pt x="16297" y="17353"/>
                  <a:pt x="16252" y="16677"/>
                </a:cubicBezTo>
                <a:cubicBezTo>
                  <a:pt x="16207" y="16002"/>
                  <a:pt x="15924" y="15683"/>
                  <a:pt x="15243" y="15908"/>
                </a:cubicBezTo>
                <a:cubicBezTo>
                  <a:pt x="14806" y="15289"/>
                  <a:pt x="14126" y="15290"/>
                  <a:pt x="13664" y="15740"/>
                </a:cubicBezTo>
                <a:cubicBezTo>
                  <a:pt x="13531" y="15607"/>
                  <a:pt x="13501" y="15318"/>
                  <a:pt x="13509" y="15051"/>
                </a:cubicBezTo>
                <a:cubicBezTo>
                  <a:pt x="13608" y="14941"/>
                  <a:pt x="13703" y="14828"/>
                  <a:pt x="13795" y="14713"/>
                </a:cubicBezTo>
                <a:cubicBezTo>
                  <a:pt x="14736" y="15526"/>
                  <a:pt x="16098" y="14940"/>
                  <a:pt x="17130" y="14819"/>
                </a:cubicBezTo>
                <a:cubicBezTo>
                  <a:pt x="17384" y="15626"/>
                  <a:pt x="18412" y="15851"/>
                  <a:pt x="18948" y="15889"/>
                </a:cubicBezTo>
                <a:cubicBezTo>
                  <a:pt x="18784" y="17521"/>
                  <a:pt x="19292" y="18310"/>
                  <a:pt x="19292" y="18310"/>
                </a:cubicBezTo>
                <a:cubicBezTo>
                  <a:pt x="19292" y="18310"/>
                  <a:pt x="19693" y="17746"/>
                  <a:pt x="19618" y="15514"/>
                </a:cubicBezTo>
                <a:cubicBezTo>
                  <a:pt x="19574" y="14199"/>
                  <a:pt x="18666" y="15045"/>
                  <a:pt x="17462" y="14276"/>
                </a:cubicBezTo>
                <a:cubicBezTo>
                  <a:pt x="16632" y="13745"/>
                  <a:pt x="15180" y="13840"/>
                  <a:pt x="14360" y="13950"/>
                </a:cubicBezTo>
                <a:cubicBezTo>
                  <a:pt x="14518" y="13748"/>
                  <a:pt x="14714" y="13576"/>
                  <a:pt x="14920" y="13428"/>
                </a:cubicBezTo>
                <a:cubicBezTo>
                  <a:pt x="16021" y="13523"/>
                  <a:pt x="17568" y="13525"/>
                  <a:pt x="17767" y="12822"/>
                </a:cubicBezTo>
                <a:cubicBezTo>
                  <a:pt x="20620" y="11610"/>
                  <a:pt x="20885" y="11308"/>
                  <a:pt x="20769" y="10755"/>
                </a:cubicBezTo>
                <a:cubicBezTo>
                  <a:pt x="21011" y="10364"/>
                  <a:pt x="21582" y="9220"/>
                  <a:pt x="21600" y="7915"/>
                </a:cubicBezTo>
                <a:cubicBezTo>
                  <a:pt x="21197" y="8514"/>
                  <a:pt x="20289" y="9763"/>
                  <a:pt x="20415" y="10222"/>
                </a:cubicBezTo>
                <a:cubicBezTo>
                  <a:pt x="20061" y="9777"/>
                  <a:pt x="18854" y="11026"/>
                  <a:pt x="18589" y="11488"/>
                </a:cubicBezTo>
                <a:cubicBezTo>
                  <a:pt x="18358" y="11892"/>
                  <a:pt x="17507" y="12383"/>
                  <a:pt x="16152" y="12162"/>
                </a:cubicBezTo>
                <a:cubicBezTo>
                  <a:pt x="17071" y="11767"/>
                  <a:pt x="18052" y="11212"/>
                  <a:pt x="18012" y="10651"/>
                </a:cubicBezTo>
                <a:cubicBezTo>
                  <a:pt x="20286" y="8165"/>
                  <a:pt x="20440" y="7759"/>
                  <a:pt x="20167" y="7303"/>
                </a:cubicBezTo>
                <a:cubicBezTo>
                  <a:pt x="20272" y="6826"/>
                  <a:pt x="20455" y="5493"/>
                  <a:pt x="20079" y="4277"/>
                </a:cubicBezTo>
                <a:cubicBezTo>
                  <a:pt x="19886" y="5024"/>
                  <a:pt x="19461" y="6514"/>
                  <a:pt x="19716" y="6879"/>
                </a:cubicBezTo>
                <a:cubicBezTo>
                  <a:pt x="19156" y="6887"/>
                  <a:pt x="18477" y="8466"/>
                  <a:pt x="18371" y="9021"/>
                </a:cubicBezTo>
                <a:cubicBezTo>
                  <a:pt x="18271" y="9542"/>
                  <a:pt x="16622" y="10613"/>
                  <a:pt x="14990" y="10926"/>
                </a:cubicBezTo>
                <a:cubicBezTo>
                  <a:pt x="14810" y="10612"/>
                  <a:pt x="14631" y="10273"/>
                  <a:pt x="14453" y="9941"/>
                </a:cubicBezTo>
                <a:cubicBezTo>
                  <a:pt x="14771" y="9779"/>
                  <a:pt x="15005" y="9643"/>
                  <a:pt x="15005" y="9643"/>
                </a:cubicBezTo>
                <a:cubicBezTo>
                  <a:pt x="15048" y="9639"/>
                  <a:pt x="18490" y="8671"/>
                  <a:pt x="18576" y="6318"/>
                </a:cubicBezTo>
                <a:cubicBezTo>
                  <a:pt x="19524" y="4589"/>
                  <a:pt x="17728" y="2751"/>
                  <a:pt x="17728" y="2751"/>
                </a:cubicBezTo>
                <a:cubicBezTo>
                  <a:pt x="17728" y="2751"/>
                  <a:pt x="17668" y="2994"/>
                  <a:pt x="17579" y="3294"/>
                </a:cubicBezTo>
                <a:cubicBezTo>
                  <a:pt x="16551" y="1025"/>
                  <a:pt x="13261" y="-833"/>
                  <a:pt x="11427" y="385"/>
                </a:cubicBezTo>
                <a:cubicBezTo>
                  <a:pt x="12727" y="515"/>
                  <a:pt x="13686" y="1585"/>
                  <a:pt x="13686" y="1585"/>
                </a:cubicBezTo>
                <a:cubicBezTo>
                  <a:pt x="13686" y="1585"/>
                  <a:pt x="12211" y="1201"/>
                  <a:pt x="11332" y="1183"/>
                </a:cubicBezTo>
                <a:cubicBezTo>
                  <a:pt x="11660" y="1839"/>
                  <a:pt x="12565" y="2548"/>
                  <a:pt x="14169" y="3181"/>
                </a:cubicBezTo>
                <a:cubicBezTo>
                  <a:pt x="14899" y="4963"/>
                  <a:pt x="17147" y="5357"/>
                  <a:pt x="17147" y="5357"/>
                </a:cubicBezTo>
                <a:lnTo>
                  <a:pt x="17152" y="5362"/>
                </a:lnTo>
                <a:cubicBezTo>
                  <a:pt x="16565" y="5740"/>
                  <a:pt x="15190" y="6741"/>
                  <a:pt x="13685" y="8637"/>
                </a:cubicBezTo>
                <a:cubicBezTo>
                  <a:pt x="13586" y="8498"/>
                  <a:pt x="13489" y="8374"/>
                  <a:pt x="13392" y="8275"/>
                </a:cubicBezTo>
                <a:cubicBezTo>
                  <a:pt x="12528" y="7393"/>
                  <a:pt x="11961" y="7602"/>
                  <a:pt x="11336" y="8045"/>
                </a:cubicBezTo>
                <a:cubicBezTo>
                  <a:pt x="11157" y="7750"/>
                  <a:pt x="10801" y="7706"/>
                  <a:pt x="10801" y="7706"/>
                </a:cubicBezTo>
                <a:cubicBezTo>
                  <a:pt x="10801" y="7706"/>
                  <a:pt x="10443" y="7750"/>
                  <a:pt x="10264" y="8045"/>
                </a:cubicBezTo>
                <a:cubicBezTo>
                  <a:pt x="9639" y="7602"/>
                  <a:pt x="9072" y="7393"/>
                  <a:pt x="8208" y="8275"/>
                </a:cubicBezTo>
                <a:cubicBezTo>
                  <a:pt x="8111" y="8374"/>
                  <a:pt x="8014" y="8498"/>
                  <a:pt x="7915" y="8637"/>
                </a:cubicBezTo>
                <a:cubicBezTo>
                  <a:pt x="6410" y="6741"/>
                  <a:pt x="5034" y="5740"/>
                  <a:pt x="4448" y="5362"/>
                </a:cubicBezTo>
                <a:lnTo>
                  <a:pt x="4453" y="5357"/>
                </a:lnTo>
                <a:cubicBezTo>
                  <a:pt x="4453" y="5357"/>
                  <a:pt x="6701" y="4963"/>
                  <a:pt x="7431" y="3181"/>
                </a:cubicBezTo>
                <a:cubicBezTo>
                  <a:pt x="9035" y="2548"/>
                  <a:pt x="9940" y="1839"/>
                  <a:pt x="10268" y="1183"/>
                </a:cubicBezTo>
                <a:cubicBezTo>
                  <a:pt x="9389" y="1201"/>
                  <a:pt x="7914" y="1585"/>
                  <a:pt x="7914" y="1585"/>
                </a:cubicBezTo>
                <a:cubicBezTo>
                  <a:pt x="7914" y="1585"/>
                  <a:pt x="8873" y="515"/>
                  <a:pt x="10173" y="385"/>
                </a:cubicBezTo>
                <a:cubicBezTo>
                  <a:pt x="9714" y="81"/>
                  <a:pt x="9165" y="-30"/>
                  <a:pt x="8582" y="8"/>
                </a:cubicBezTo>
                <a:close/>
              </a:path>
            </a:pathLst>
          </a:custGeom>
          <a:solidFill>
            <a:srgbClr val="FF7E79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" name="Snail">
            <a:extLst>
              <a:ext uri="{FF2B5EF4-FFF2-40B4-BE49-F238E27FC236}">
                <a16:creationId xmlns:a16="http://schemas.microsoft.com/office/drawing/2014/main" xmlns="" id="{21F5F499-CD4C-4813-BC4C-110292E9C005}"/>
              </a:ext>
            </a:extLst>
          </p:cNvPr>
          <p:cNvSpPr/>
          <p:nvPr/>
        </p:nvSpPr>
        <p:spPr>
          <a:xfrm>
            <a:off x="5410978" y="5990948"/>
            <a:ext cx="683945" cy="425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3" h="21578" extrusionOk="0">
                <a:moveTo>
                  <a:pt x="17688" y="1"/>
                </a:moveTo>
                <a:cubicBezTo>
                  <a:pt x="17483" y="-22"/>
                  <a:pt x="17331" y="263"/>
                  <a:pt x="17361" y="568"/>
                </a:cubicBezTo>
                <a:cubicBezTo>
                  <a:pt x="17365" y="604"/>
                  <a:pt x="17370" y="639"/>
                  <a:pt x="17378" y="671"/>
                </a:cubicBezTo>
                <a:cubicBezTo>
                  <a:pt x="17403" y="775"/>
                  <a:pt x="17418" y="884"/>
                  <a:pt x="17408" y="994"/>
                </a:cubicBezTo>
                <a:cubicBezTo>
                  <a:pt x="17264" y="2567"/>
                  <a:pt x="17378" y="5340"/>
                  <a:pt x="17470" y="7008"/>
                </a:cubicBezTo>
                <a:cubicBezTo>
                  <a:pt x="17488" y="7322"/>
                  <a:pt x="17427" y="7632"/>
                  <a:pt x="17304" y="7876"/>
                </a:cubicBezTo>
                <a:cubicBezTo>
                  <a:pt x="16832" y="8810"/>
                  <a:pt x="16246" y="10275"/>
                  <a:pt x="15155" y="11517"/>
                </a:cubicBezTo>
                <a:cubicBezTo>
                  <a:pt x="14743" y="11986"/>
                  <a:pt x="14010" y="12498"/>
                  <a:pt x="13074" y="13052"/>
                </a:cubicBezTo>
                <a:cubicBezTo>
                  <a:pt x="12980" y="12587"/>
                  <a:pt x="12479" y="12446"/>
                  <a:pt x="12258" y="12713"/>
                </a:cubicBezTo>
                <a:cubicBezTo>
                  <a:pt x="11938" y="11940"/>
                  <a:pt x="9957" y="4263"/>
                  <a:pt x="5003" y="6685"/>
                </a:cubicBezTo>
                <a:cubicBezTo>
                  <a:pt x="341" y="8965"/>
                  <a:pt x="762" y="16909"/>
                  <a:pt x="2685" y="18865"/>
                </a:cubicBezTo>
                <a:cubicBezTo>
                  <a:pt x="1675" y="19565"/>
                  <a:pt x="778" y="20293"/>
                  <a:pt x="78" y="21049"/>
                </a:cubicBezTo>
                <a:cubicBezTo>
                  <a:pt x="-68" y="21208"/>
                  <a:pt x="5" y="21578"/>
                  <a:pt x="181" y="21578"/>
                </a:cubicBezTo>
                <a:lnTo>
                  <a:pt x="12130" y="21578"/>
                </a:lnTo>
                <a:cubicBezTo>
                  <a:pt x="12484" y="21578"/>
                  <a:pt x="12806" y="21333"/>
                  <a:pt x="13096" y="21006"/>
                </a:cubicBezTo>
                <a:cubicBezTo>
                  <a:pt x="14464" y="19466"/>
                  <a:pt x="20184" y="11529"/>
                  <a:pt x="20632" y="7304"/>
                </a:cubicBezTo>
                <a:cubicBezTo>
                  <a:pt x="20650" y="7158"/>
                  <a:pt x="20659" y="7023"/>
                  <a:pt x="20660" y="6902"/>
                </a:cubicBezTo>
                <a:cubicBezTo>
                  <a:pt x="20662" y="6780"/>
                  <a:pt x="20710" y="6672"/>
                  <a:pt x="20780" y="6623"/>
                </a:cubicBezTo>
                <a:cubicBezTo>
                  <a:pt x="20885" y="6549"/>
                  <a:pt x="20984" y="6482"/>
                  <a:pt x="21073" y="6428"/>
                </a:cubicBezTo>
                <a:cubicBezTo>
                  <a:pt x="21111" y="6404"/>
                  <a:pt x="21154" y="6410"/>
                  <a:pt x="21185" y="6452"/>
                </a:cubicBezTo>
                <a:cubicBezTo>
                  <a:pt x="21251" y="6541"/>
                  <a:pt x="21352" y="6547"/>
                  <a:pt x="21423" y="6438"/>
                </a:cubicBezTo>
                <a:cubicBezTo>
                  <a:pt x="21467" y="6371"/>
                  <a:pt x="21484" y="6265"/>
                  <a:pt x="21470" y="6170"/>
                </a:cubicBezTo>
                <a:cubicBezTo>
                  <a:pt x="21440" y="5979"/>
                  <a:pt x="21313" y="5898"/>
                  <a:pt x="21214" y="5985"/>
                </a:cubicBezTo>
                <a:cubicBezTo>
                  <a:pt x="21200" y="5998"/>
                  <a:pt x="21186" y="6014"/>
                  <a:pt x="21175" y="6032"/>
                </a:cubicBezTo>
                <a:cubicBezTo>
                  <a:pt x="21149" y="6073"/>
                  <a:pt x="21114" y="6096"/>
                  <a:pt x="21078" y="6108"/>
                </a:cubicBezTo>
                <a:cubicBezTo>
                  <a:pt x="20961" y="6145"/>
                  <a:pt x="20828" y="6205"/>
                  <a:pt x="20687" y="6276"/>
                </a:cubicBezTo>
                <a:cubicBezTo>
                  <a:pt x="20629" y="6305"/>
                  <a:pt x="20568" y="6269"/>
                  <a:pt x="20528" y="6194"/>
                </a:cubicBezTo>
                <a:cubicBezTo>
                  <a:pt x="20472" y="6092"/>
                  <a:pt x="20401" y="6016"/>
                  <a:pt x="20319" y="5964"/>
                </a:cubicBezTo>
                <a:cubicBezTo>
                  <a:pt x="20252" y="5922"/>
                  <a:pt x="20234" y="5786"/>
                  <a:pt x="20287" y="5709"/>
                </a:cubicBezTo>
                <a:cubicBezTo>
                  <a:pt x="20581" y="5281"/>
                  <a:pt x="20910" y="4851"/>
                  <a:pt x="21157" y="4572"/>
                </a:cubicBezTo>
                <a:cubicBezTo>
                  <a:pt x="21190" y="4535"/>
                  <a:pt x="21233" y="4522"/>
                  <a:pt x="21270" y="4550"/>
                </a:cubicBezTo>
                <a:cubicBezTo>
                  <a:pt x="21346" y="4611"/>
                  <a:pt x="21444" y="4578"/>
                  <a:pt x="21497" y="4445"/>
                </a:cubicBezTo>
                <a:cubicBezTo>
                  <a:pt x="21529" y="4362"/>
                  <a:pt x="21532" y="4251"/>
                  <a:pt x="21503" y="4165"/>
                </a:cubicBezTo>
                <a:cubicBezTo>
                  <a:pt x="21446" y="3992"/>
                  <a:pt x="21309" y="3963"/>
                  <a:pt x="21226" y="4087"/>
                </a:cubicBezTo>
                <a:cubicBezTo>
                  <a:pt x="21214" y="4104"/>
                  <a:pt x="21205" y="4123"/>
                  <a:pt x="21197" y="4144"/>
                </a:cubicBezTo>
                <a:cubicBezTo>
                  <a:pt x="21177" y="4196"/>
                  <a:pt x="21146" y="4236"/>
                  <a:pt x="21111" y="4263"/>
                </a:cubicBezTo>
                <a:cubicBezTo>
                  <a:pt x="20679" y="4595"/>
                  <a:pt x="20055" y="5336"/>
                  <a:pt x="19589" y="5926"/>
                </a:cubicBezTo>
                <a:cubicBezTo>
                  <a:pt x="19461" y="5963"/>
                  <a:pt x="19328" y="6018"/>
                  <a:pt x="19193" y="6083"/>
                </a:cubicBezTo>
                <a:cubicBezTo>
                  <a:pt x="19036" y="6159"/>
                  <a:pt x="18875" y="5974"/>
                  <a:pt x="18874" y="5709"/>
                </a:cubicBezTo>
                <a:cubicBezTo>
                  <a:pt x="18865" y="4382"/>
                  <a:pt x="18954" y="2607"/>
                  <a:pt x="19071" y="1491"/>
                </a:cubicBezTo>
                <a:cubicBezTo>
                  <a:pt x="19082" y="1378"/>
                  <a:pt x="19133" y="1292"/>
                  <a:pt x="19198" y="1249"/>
                </a:cubicBezTo>
                <a:cubicBezTo>
                  <a:pt x="19323" y="1168"/>
                  <a:pt x="19406" y="953"/>
                  <a:pt x="19375" y="712"/>
                </a:cubicBezTo>
                <a:cubicBezTo>
                  <a:pt x="19354" y="543"/>
                  <a:pt x="19270" y="404"/>
                  <a:pt x="19166" y="359"/>
                </a:cubicBezTo>
                <a:cubicBezTo>
                  <a:pt x="18976" y="278"/>
                  <a:pt x="18802" y="502"/>
                  <a:pt x="18796" y="799"/>
                </a:cubicBezTo>
                <a:cubicBezTo>
                  <a:pt x="18796" y="834"/>
                  <a:pt x="18797" y="866"/>
                  <a:pt x="18801" y="899"/>
                </a:cubicBezTo>
                <a:cubicBezTo>
                  <a:pt x="18814" y="1003"/>
                  <a:pt x="18815" y="1111"/>
                  <a:pt x="18793" y="1211"/>
                </a:cubicBezTo>
                <a:cubicBezTo>
                  <a:pt x="18527" y="2441"/>
                  <a:pt x="18341" y="4549"/>
                  <a:pt x="18231" y="6137"/>
                </a:cubicBezTo>
                <a:cubicBezTo>
                  <a:pt x="18224" y="6242"/>
                  <a:pt x="18132" y="6253"/>
                  <a:pt x="18117" y="6151"/>
                </a:cubicBezTo>
                <a:cubicBezTo>
                  <a:pt x="17908" y="4797"/>
                  <a:pt x="17743" y="2559"/>
                  <a:pt x="17725" y="1198"/>
                </a:cubicBezTo>
                <a:cubicBezTo>
                  <a:pt x="17723" y="1083"/>
                  <a:pt x="17756" y="971"/>
                  <a:pt x="17817" y="913"/>
                </a:cubicBezTo>
                <a:cubicBezTo>
                  <a:pt x="17940" y="794"/>
                  <a:pt x="18003" y="543"/>
                  <a:pt x="17942" y="300"/>
                </a:cubicBezTo>
                <a:cubicBezTo>
                  <a:pt x="17899" y="133"/>
                  <a:pt x="17799" y="14"/>
                  <a:pt x="17688" y="1"/>
                </a:cubicBezTo>
                <a:close/>
                <a:moveTo>
                  <a:pt x="19102" y="1200"/>
                </a:moveTo>
                <a:cubicBezTo>
                  <a:pt x="19104" y="1201"/>
                  <a:pt x="19103" y="1207"/>
                  <a:pt x="19101" y="1214"/>
                </a:cubicBezTo>
                <a:cubicBezTo>
                  <a:pt x="19101" y="1210"/>
                  <a:pt x="19102" y="1204"/>
                  <a:pt x="19102" y="1200"/>
                </a:cubicBezTo>
                <a:close/>
              </a:path>
            </a:pathLst>
          </a:custGeom>
          <a:solidFill>
            <a:srgbClr val="FFD479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E22418F6-C741-45D8-A35A-96DF582F5A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7C05EC9-4027-4916-A296-342329E36955}"/>
              </a:ext>
            </a:extLst>
          </p:cNvPr>
          <p:cNvSpPr/>
          <p:nvPr/>
        </p:nvSpPr>
        <p:spPr>
          <a:xfrm>
            <a:off x="3380375" y="1444232"/>
            <a:ext cx="511499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/>
            <a:r>
              <a:rPr lang="en-US" sz="3600" b="1" cap="none" spc="0" dirty="0">
                <a:ln/>
                <a:solidFill>
                  <a:schemeClr val="accent3"/>
                </a:solidFill>
                <a:effectLst/>
                <a:latin typeface="Century Gothic" panose="020B0502020202020204" pitchFamily="34" charset="0"/>
              </a:rPr>
              <a:t>Family and </a:t>
            </a:r>
            <a:r>
              <a:rPr lang="en-US" sz="3600" b="1" dirty="0">
                <a:ln/>
                <a:solidFill>
                  <a:schemeClr val="accent3"/>
                </a:solidFill>
                <a:latin typeface="Century Gothic" panose="020B0502020202020204" pitchFamily="34" charset="0"/>
              </a:rPr>
              <a:t>Friends </a:t>
            </a:r>
            <a:r>
              <a:rPr lang="en-US" sz="3600" b="1" dirty="0">
                <a:ln/>
                <a:solidFill>
                  <a:schemeClr val="accent6"/>
                </a:solidFill>
                <a:latin typeface="Century Gothic" panose="020B0502020202020204" pitchFamily="34" charset="0"/>
              </a:rPr>
              <a:t>3</a:t>
            </a:r>
          </a:p>
          <a:p>
            <a:pPr algn="ctr"/>
            <a:r>
              <a:rPr lang="en-US" sz="3600" b="1" cap="none" spc="0" dirty="0">
                <a:ln/>
                <a:solidFill>
                  <a:schemeClr val="accent3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3600" b="1" cap="none" spc="0" dirty="0">
                <a:ln/>
                <a:solidFill>
                  <a:srgbClr val="FF2F92"/>
                </a:solidFill>
                <a:effectLst/>
                <a:latin typeface="Century Gothic" panose="020B0502020202020204" pitchFamily="34" charset="0"/>
              </a:rPr>
              <a:t>Grade</a:t>
            </a:r>
            <a:r>
              <a:rPr lang="en-US" sz="3600" b="1" cap="none" spc="0" dirty="0">
                <a:ln/>
                <a:solidFill>
                  <a:schemeClr val="accent3"/>
                </a:solidFill>
                <a:effectLst/>
                <a:latin typeface="Century Gothic" panose="020B0502020202020204" pitchFamily="34" charset="0"/>
              </a:rPr>
              <a:t> 3</a:t>
            </a:r>
          </a:p>
          <a:p>
            <a:pPr algn="ctr"/>
            <a:r>
              <a:rPr lang="en-US" sz="3600" b="1" dirty="0">
                <a:ln/>
                <a:solidFill>
                  <a:schemeClr val="accent3"/>
                </a:solidFill>
                <a:latin typeface="Century Gothic" panose="020B0502020202020204" pitchFamily="34" charset="0"/>
              </a:rPr>
              <a:t>Unit </a:t>
            </a:r>
            <a:r>
              <a:rPr lang="en-US" sz="3600" b="1" dirty="0">
                <a:ln/>
                <a:solidFill>
                  <a:schemeClr val="accent6"/>
                </a:solidFill>
                <a:latin typeface="Century Gothic" panose="020B0502020202020204" pitchFamily="34" charset="0"/>
              </a:rPr>
              <a:t>8</a:t>
            </a:r>
            <a:endParaRPr lang="en-US" sz="3600" b="1" cap="none" spc="0" dirty="0">
              <a:ln/>
              <a:solidFill>
                <a:schemeClr val="accent6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en-US" sz="3600" b="1" dirty="0">
                <a:ln/>
                <a:solidFill>
                  <a:srgbClr val="FF2F92"/>
                </a:solidFill>
                <a:latin typeface="Century Gothic" panose="020B0502020202020204" pitchFamily="34" charset="0"/>
              </a:rPr>
              <a:t>Lesson</a:t>
            </a:r>
            <a:r>
              <a:rPr lang="en-US" sz="3600" b="1" dirty="0">
                <a:ln/>
                <a:solidFill>
                  <a:schemeClr val="accent3"/>
                </a:solidFill>
                <a:latin typeface="Century Gothic" panose="020B0502020202020204" pitchFamily="34" charset="0"/>
              </a:rPr>
              <a:t> 4</a:t>
            </a:r>
          </a:p>
          <a:p>
            <a:pPr algn="ctr"/>
            <a:r>
              <a:rPr lang="en-US" sz="3600" b="1" cap="none" spc="0" dirty="0">
                <a:ln/>
                <a:solidFill>
                  <a:schemeClr val="accent3"/>
                </a:solidFill>
                <a:effectLst/>
                <a:latin typeface="Century Gothic" panose="020B0502020202020204" pitchFamily="34" charset="0"/>
              </a:rPr>
              <a:t>P </a:t>
            </a:r>
            <a:r>
              <a:rPr lang="en-US" sz="3600" b="1" cap="none" spc="0" dirty="0">
                <a:ln/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75</a:t>
            </a:r>
          </a:p>
        </p:txBody>
      </p:sp>
    </p:spTree>
  </p:cSld>
  <p:clrMapOvr>
    <a:masterClrMapping/>
  </p:clrMapOvr>
  <p:transition spd="med" advTm="131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 txBox="1">
            <a:spLocks/>
          </p:cNvSpPr>
          <p:nvPr/>
        </p:nvSpPr>
        <p:spPr>
          <a:xfrm>
            <a:off x="528033" y="6214682"/>
            <a:ext cx="11307652" cy="513664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3" y="1254390"/>
            <a:ext cx="2970307" cy="34975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47212" y="4905588"/>
            <a:ext cx="11307652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latin typeface="Century Gothic" panose="020B0502020202020204" pitchFamily="34" charset="0"/>
              </a:rPr>
              <a:t>He is skipping              .  </a:t>
            </a:r>
            <a:endParaRPr kumimoji="0" lang="ar-BH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sym typeface="Calibri"/>
            </a:endParaRPr>
          </a:p>
        </p:txBody>
      </p:sp>
      <p:grpSp>
        <p:nvGrpSpPr>
          <p:cNvPr id="16" name="Group 5"/>
          <p:cNvGrpSpPr/>
          <p:nvPr/>
        </p:nvGrpSpPr>
        <p:grpSpPr>
          <a:xfrm>
            <a:off x="7206019" y="4299236"/>
            <a:ext cx="2704405" cy="2123658"/>
            <a:chOff x="0" y="-463618"/>
            <a:chExt cx="4561899" cy="2716200"/>
          </a:xfrm>
        </p:grpSpPr>
        <p:sp>
          <p:nvSpPr>
            <p:cNvPr id="17" name="Rectangle 6"/>
            <p:cNvSpPr/>
            <p:nvPr/>
          </p:nvSpPr>
          <p:spPr>
            <a:xfrm>
              <a:off x="20754" y="285039"/>
              <a:ext cx="4541145" cy="11563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6000"/>
            </a:p>
          </p:txBody>
        </p:sp>
        <p:sp>
          <p:nvSpPr>
            <p:cNvPr id="18" name="Rectangle 7"/>
            <p:cNvSpPr/>
            <p:nvPr/>
          </p:nvSpPr>
          <p:spPr>
            <a:xfrm>
              <a:off x="0" y="-463618"/>
              <a:ext cx="4541145" cy="271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 defTabSz="2667000">
                <a:lnSpc>
                  <a:spcPct val="90000"/>
                </a:lnSpc>
                <a:spcBef>
                  <a:spcPts val="2500"/>
                </a:spcBef>
                <a:defRPr sz="60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b="1" dirty="0"/>
                <a:t>r</a:t>
              </a:r>
              <a:r>
                <a:rPr lang="en-US" b="1" dirty="0">
                  <a:solidFill>
                    <a:srgbClr val="0070C0"/>
                  </a:solidFill>
                </a:rPr>
                <a:t>o</a:t>
              </a:r>
              <a:r>
                <a:rPr lang="en-US" b="1" dirty="0"/>
                <a:t>p</a:t>
              </a:r>
              <a:r>
                <a:rPr lang="en-US" b="1" dirty="0">
                  <a:solidFill>
                    <a:srgbClr val="FF0000"/>
                  </a:solidFill>
                </a:rPr>
                <a:t>e</a:t>
              </a:r>
              <a:endParaRPr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989" y="5685949"/>
            <a:ext cx="432994" cy="674796"/>
          </a:xfrm>
          <a:prstGeom prst="rect">
            <a:avLst/>
          </a:prstGeom>
        </p:spPr>
      </p:pic>
      <p:grpSp>
        <p:nvGrpSpPr>
          <p:cNvPr id="23" name="Rectangle 11"/>
          <p:cNvGrpSpPr/>
          <p:nvPr/>
        </p:nvGrpSpPr>
        <p:grpSpPr>
          <a:xfrm>
            <a:off x="239370" y="233583"/>
            <a:ext cx="11364555" cy="879382"/>
            <a:chOff x="0" y="-1"/>
            <a:chExt cx="7642461" cy="879380"/>
          </a:xfrm>
        </p:grpSpPr>
        <p:sp>
          <p:nvSpPr>
            <p:cNvPr id="24" name="Rectangle"/>
            <p:cNvSpPr/>
            <p:nvPr/>
          </p:nvSpPr>
          <p:spPr>
            <a:xfrm>
              <a:off x="0" y="-1"/>
              <a:ext cx="6688266" cy="86440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800" b="1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 sz="4000"/>
            </a:p>
          </p:txBody>
        </p:sp>
        <p:sp>
          <p:nvSpPr>
            <p:cNvPr id="25" name="Read, Point and Repeat"/>
            <p:cNvSpPr txBox="1"/>
            <p:nvPr/>
          </p:nvSpPr>
          <p:spPr>
            <a:xfrm>
              <a:off x="45719" y="171496"/>
              <a:ext cx="7596742" cy="707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8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algn="l"/>
              <a:r>
                <a:rPr sz="4000" dirty="0"/>
                <a:t>Read</a:t>
              </a:r>
              <a:r>
                <a:rPr lang="ar-BH" sz="4000" dirty="0"/>
                <a:t> </a:t>
              </a:r>
              <a:r>
                <a:rPr lang="en-US" sz="4000" dirty="0"/>
                <a:t>and</a:t>
              </a:r>
              <a:r>
                <a:rPr sz="4000" dirty="0"/>
                <a:t> </a:t>
              </a:r>
              <a:r>
                <a:rPr lang="en-US" sz="4000" dirty="0" smtClean="0"/>
                <a:t>p</a:t>
              </a:r>
              <a:r>
                <a:rPr sz="4000" dirty="0" smtClean="0"/>
                <a:t>oint </a:t>
              </a:r>
              <a:r>
                <a:rPr lang="en-US" sz="4000" dirty="0"/>
                <a:t>to the words with </a:t>
              </a:r>
              <a:r>
                <a:rPr lang="en-US" sz="4000" b="1" dirty="0">
                  <a:solidFill>
                    <a:srgbClr val="0070C0"/>
                  </a:solidFill>
                </a:rPr>
                <a:t>o</a:t>
              </a:r>
              <a:r>
                <a:rPr lang="en-US" sz="4000" b="1" dirty="0"/>
                <a:t>-</a:t>
              </a:r>
              <a:r>
                <a:rPr lang="en-US" sz="4000" b="1" dirty="0">
                  <a:solidFill>
                    <a:srgbClr val="FF0000"/>
                  </a:solidFill>
                </a:rPr>
                <a:t>e</a:t>
              </a:r>
              <a:endParaRPr sz="4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1"/>
          <p:cNvSpPr/>
          <p:nvPr/>
        </p:nvSpPr>
        <p:spPr>
          <a:xfrm>
            <a:off x="184954" y="1016223"/>
            <a:ext cx="6722914" cy="584775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6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l"/>
            <a:r>
              <a:rPr lang="en-US" sz="3200" dirty="0"/>
              <a:t>Read and write words with </a:t>
            </a:r>
            <a:r>
              <a:rPr lang="en-US" sz="3200" dirty="0">
                <a:solidFill>
                  <a:srgbClr val="FF0000"/>
                </a:solidFill>
              </a:rPr>
              <a:t>o</a:t>
            </a:r>
            <a:r>
              <a:rPr lang="en-US" sz="3200" dirty="0"/>
              <a:t>-</a:t>
            </a:r>
            <a:r>
              <a:rPr lang="en-US" sz="3200" dirty="0">
                <a:solidFill>
                  <a:srgbClr val="0070C0"/>
                </a:solidFill>
              </a:rPr>
              <a:t>e</a:t>
            </a:r>
            <a:r>
              <a:rPr lang="en-US" sz="3200" dirty="0"/>
              <a:t>. </a:t>
            </a:r>
            <a:endParaRPr sz="3200" dirty="0"/>
          </a:p>
        </p:txBody>
      </p:sp>
      <p:sp>
        <p:nvSpPr>
          <p:cNvPr id="15" name="Title 1"/>
          <p:cNvSpPr txBox="1">
            <a:spLocks noGrp="1"/>
          </p:cNvSpPr>
          <p:nvPr>
            <p:ph type="title"/>
          </p:nvPr>
        </p:nvSpPr>
        <p:spPr>
          <a:xfrm>
            <a:off x="7290479" y="390786"/>
            <a:ext cx="3119905" cy="132080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96111">
              <a:defRPr sz="4214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2000" dirty="0"/>
              <a:t>Bring out your white boards and markers!</a:t>
            </a:r>
          </a:p>
        </p:txBody>
      </p:sp>
      <p:sp>
        <p:nvSpPr>
          <p:cNvPr id="16" name="Rectangle 2"/>
          <p:cNvSpPr txBox="1"/>
          <p:nvPr/>
        </p:nvSpPr>
        <p:spPr>
          <a:xfrm>
            <a:off x="423443" y="20924"/>
            <a:ext cx="3518742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Let’s Play!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5629" y="2638669"/>
            <a:ext cx="6092981" cy="328551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>
                <a:solidFill>
                  <a:srgbClr val="002060"/>
                </a:solidFill>
                <a:latin typeface="Century Gothic" panose="020B0502020202020204" pitchFamily="34" charset="0"/>
              </a:rPr>
              <a:t>I am a mole.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And I live</a:t>
            </a:r>
            <a:r>
              <a:rPr kumimoji="0" lang="en-US" sz="44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 in a hole.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spc="0" normalizeH="0" dirty="0">
              <a:ln>
                <a:noFill/>
              </a:ln>
              <a:solidFill>
                <a:srgbClr val="002060"/>
              </a:solidFill>
              <a:effectLst/>
              <a:uFillTx/>
              <a:latin typeface="Century Gothic" panose="020B0502020202020204" pitchFamily="34" charset="0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baseline="0" dirty="0">
                <a:solidFill>
                  <a:srgbClr val="002060"/>
                </a:solidFill>
                <a:latin typeface="Century Gothic" panose="020B0502020202020204" pitchFamily="34" charset="0"/>
              </a:rPr>
              <a:t>The</a:t>
            </a:r>
            <a:r>
              <a:rPr lang="en-US" sz="4400" dirty="0">
                <a:solidFill>
                  <a:srgbClr val="002060"/>
                </a:solidFill>
                <a:latin typeface="Century Gothic" panose="020B0502020202020204" pitchFamily="34" charset="0"/>
              </a:rPr>
              <a:t> hole is my home.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05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Home, home, home.</a:t>
            </a:r>
            <a:r>
              <a:rPr kumimoji="0" lang="en-US" sz="44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 </a:t>
            </a:r>
            <a:endParaRPr kumimoji="0" lang="ar-BH" sz="44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17" name="Footer Placeholder 2"/>
          <p:cNvSpPr txBox="1">
            <a:spLocks/>
          </p:cNvSpPr>
          <p:nvPr/>
        </p:nvSpPr>
        <p:spPr>
          <a:xfrm>
            <a:off x="528033" y="6214682"/>
            <a:ext cx="11307652" cy="513664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90" y="2146327"/>
            <a:ext cx="4024145" cy="3030684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CF941F54-04A1-4CC5-9BD7-CB1D53FE66A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396" y="1446402"/>
            <a:ext cx="1100674" cy="9833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0107349"/>
      </p:ext>
    </p:extLst>
  </p:cSld>
  <p:clrMapOvr>
    <a:masterClrMapping/>
  </p:clrMapOvr>
  <p:transition spd="med" advTm="431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1"/>
          <p:cNvSpPr/>
          <p:nvPr/>
        </p:nvSpPr>
        <p:spPr>
          <a:xfrm>
            <a:off x="114615" y="791238"/>
            <a:ext cx="6722914" cy="584775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6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l"/>
            <a:r>
              <a:rPr lang="en-US" sz="3200" dirty="0"/>
              <a:t>Read and write words with </a:t>
            </a:r>
            <a:r>
              <a:rPr lang="en-US" sz="3200" dirty="0">
                <a:solidFill>
                  <a:srgbClr val="FF0000"/>
                </a:solidFill>
              </a:rPr>
              <a:t>o</a:t>
            </a:r>
            <a:r>
              <a:rPr lang="en-US" sz="3200" dirty="0"/>
              <a:t>-</a:t>
            </a:r>
            <a:r>
              <a:rPr lang="en-US" sz="3200" dirty="0">
                <a:solidFill>
                  <a:srgbClr val="0070C0"/>
                </a:solidFill>
              </a:rPr>
              <a:t>e</a:t>
            </a:r>
            <a:r>
              <a:rPr lang="en-US" sz="3200" dirty="0"/>
              <a:t>. </a:t>
            </a:r>
            <a:endParaRPr sz="3200" dirty="0"/>
          </a:p>
        </p:txBody>
      </p:sp>
      <p:sp>
        <p:nvSpPr>
          <p:cNvPr id="16" name="Rectangle 2"/>
          <p:cNvSpPr txBox="1"/>
          <p:nvPr/>
        </p:nvSpPr>
        <p:spPr>
          <a:xfrm>
            <a:off x="435061" y="20924"/>
            <a:ext cx="349550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4400" dirty="0"/>
              <a:t>Let’s </a:t>
            </a:r>
            <a:r>
              <a:rPr lang="en-US" sz="4400" dirty="0"/>
              <a:t>check</a:t>
            </a:r>
            <a:r>
              <a:rPr sz="4400" dirty="0"/>
              <a:t>!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49672" y="2320378"/>
            <a:ext cx="6658089" cy="328551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>
                <a:solidFill>
                  <a:srgbClr val="002060"/>
                </a:solidFill>
                <a:latin typeface="Century Gothic" panose="020B0502020202020204" pitchFamily="34" charset="0"/>
              </a:rPr>
              <a:t>I am a mole.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And I live</a:t>
            </a:r>
            <a:r>
              <a:rPr kumimoji="0" lang="en-US" sz="44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 in a hole.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spc="0" normalizeH="0" dirty="0">
              <a:ln>
                <a:noFill/>
              </a:ln>
              <a:solidFill>
                <a:srgbClr val="002060"/>
              </a:solidFill>
              <a:effectLst/>
              <a:uFillTx/>
              <a:latin typeface="Century Gothic" panose="020B0502020202020204" pitchFamily="34" charset="0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baseline="0" dirty="0">
                <a:solidFill>
                  <a:srgbClr val="002060"/>
                </a:solidFill>
                <a:latin typeface="Century Gothic" panose="020B0502020202020204" pitchFamily="34" charset="0"/>
              </a:rPr>
              <a:t>The</a:t>
            </a:r>
            <a:r>
              <a:rPr lang="en-US" sz="4400" dirty="0">
                <a:solidFill>
                  <a:srgbClr val="002060"/>
                </a:solidFill>
                <a:latin typeface="Century Gothic" panose="020B0502020202020204" pitchFamily="34" charset="0"/>
              </a:rPr>
              <a:t> hole is my   home.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05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Home  , home,   home.</a:t>
            </a:r>
            <a:r>
              <a:rPr kumimoji="0" lang="en-US" sz="44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 </a:t>
            </a:r>
            <a:endParaRPr kumimoji="0" lang="ar-BH" sz="44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17" name="Footer Placeholder 2"/>
          <p:cNvSpPr txBox="1">
            <a:spLocks/>
          </p:cNvSpPr>
          <p:nvPr/>
        </p:nvSpPr>
        <p:spPr>
          <a:xfrm>
            <a:off x="528033" y="6214682"/>
            <a:ext cx="11307652" cy="513664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90" y="2146327"/>
            <a:ext cx="4024145" cy="3030684"/>
          </a:xfrm>
          <a:prstGeom prst="rect">
            <a:avLst/>
          </a:prstGeom>
        </p:spPr>
      </p:pic>
      <p:sp>
        <p:nvSpPr>
          <p:cNvPr id="8" name="Rectangle 5"/>
          <p:cNvSpPr/>
          <p:nvPr/>
        </p:nvSpPr>
        <p:spPr>
          <a:xfrm>
            <a:off x="6944342" y="2398857"/>
            <a:ext cx="1434374" cy="631694"/>
          </a:xfrm>
          <a:prstGeom prst="rect">
            <a:avLst/>
          </a:prstGeom>
          <a:ln w="762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Rectangle 5"/>
          <p:cNvSpPr/>
          <p:nvPr/>
        </p:nvSpPr>
        <p:spPr>
          <a:xfrm>
            <a:off x="8723209" y="3245998"/>
            <a:ext cx="1434374" cy="631694"/>
          </a:xfrm>
          <a:prstGeom prst="rect">
            <a:avLst/>
          </a:prstGeom>
          <a:ln w="762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Rectangle 5"/>
          <p:cNvSpPr/>
          <p:nvPr/>
        </p:nvSpPr>
        <p:spPr>
          <a:xfrm>
            <a:off x="9204057" y="4080680"/>
            <a:ext cx="1714152" cy="577495"/>
          </a:xfrm>
          <a:prstGeom prst="rect">
            <a:avLst/>
          </a:prstGeom>
          <a:ln w="762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Rectangle 5"/>
          <p:cNvSpPr/>
          <p:nvPr/>
        </p:nvSpPr>
        <p:spPr>
          <a:xfrm>
            <a:off x="7264368" y="4861164"/>
            <a:ext cx="1749188" cy="631694"/>
          </a:xfrm>
          <a:prstGeom prst="rect">
            <a:avLst/>
          </a:prstGeom>
          <a:ln w="762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Rectangle 5"/>
          <p:cNvSpPr/>
          <p:nvPr/>
        </p:nvSpPr>
        <p:spPr>
          <a:xfrm>
            <a:off x="9440396" y="4861164"/>
            <a:ext cx="1749188" cy="631694"/>
          </a:xfrm>
          <a:prstGeom prst="rect">
            <a:avLst/>
          </a:prstGeom>
          <a:ln w="762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Rectangle 5"/>
          <p:cNvSpPr/>
          <p:nvPr/>
        </p:nvSpPr>
        <p:spPr>
          <a:xfrm>
            <a:off x="5088341" y="4861164"/>
            <a:ext cx="1749188" cy="631694"/>
          </a:xfrm>
          <a:prstGeom prst="rect">
            <a:avLst/>
          </a:prstGeom>
          <a:ln w="762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xmlns="" id="{4F08A9D1-A863-4273-BEEB-AD325D2D1F5E}"/>
              </a:ext>
            </a:extLst>
          </p:cNvPr>
          <p:cNvSpPr/>
          <p:nvPr/>
        </p:nvSpPr>
        <p:spPr>
          <a:xfrm>
            <a:off x="6067863" y="4068222"/>
            <a:ext cx="1356091" cy="577495"/>
          </a:xfrm>
          <a:prstGeom prst="rect">
            <a:avLst/>
          </a:prstGeom>
          <a:ln w="762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08699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1"/>
          <p:cNvSpPr/>
          <p:nvPr/>
        </p:nvSpPr>
        <p:spPr>
          <a:xfrm>
            <a:off x="118347" y="833167"/>
            <a:ext cx="5709410" cy="523220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6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l"/>
            <a:r>
              <a:rPr lang="en-US" sz="2800" dirty="0"/>
              <a:t>Read and write words with </a:t>
            </a:r>
            <a:r>
              <a:rPr lang="en-US" sz="2800" dirty="0">
                <a:solidFill>
                  <a:srgbClr val="FF0000"/>
                </a:solidFill>
              </a:rPr>
              <a:t>o</a:t>
            </a:r>
            <a:r>
              <a:rPr lang="en-US" sz="2800" dirty="0"/>
              <a:t>-</a:t>
            </a:r>
            <a:r>
              <a:rPr lang="en-US" sz="2800" dirty="0">
                <a:solidFill>
                  <a:srgbClr val="0070C0"/>
                </a:solidFill>
              </a:rPr>
              <a:t>e</a:t>
            </a:r>
            <a:r>
              <a:rPr lang="en-US" sz="2800" dirty="0"/>
              <a:t>. </a:t>
            </a:r>
            <a:endParaRPr sz="2800" dirty="0"/>
          </a:p>
        </p:txBody>
      </p:sp>
      <p:sp>
        <p:nvSpPr>
          <p:cNvPr id="16" name="Rectangle 2"/>
          <p:cNvSpPr txBox="1"/>
          <p:nvPr/>
        </p:nvSpPr>
        <p:spPr>
          <a:xfrm>
            <a:off x="210752" y="-79861"/>
            <a:ext cx="3518742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Let’s Play!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76967" y="1454758"/>
            <a:ext cx="6092981" cy="501675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My friend lives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 in Rome</a:t>
            </a: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.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Rome is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his home.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He has a small nose.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He smells a red rose with his small nose.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He has a dog with a big nose</a:t>
            </a: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. The dog likes ice-cream cones.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 He likes ice-cream cones more than bones.</a:t>
            </a:r>
            <a:endParaRPr kumimoji="0" lang="ar-BH" sz="3200" b="0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17" name="Footer Placeholder 2"/>
          <p:cNvSpPr txBox="1">
            <a:spLocks/>
          </p:cNvSpPr>
          <p:nvPr/>
        </p:nvSpPr>
        <p:spPr>
          <a:xfrm>
            <a:off x="528033" y="6214682"/>
            <a:ext cx="11307652" cy="513664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1888">
            <a:off x="1672653" y="4618755"/>
            <a:ext cx="726737" cy="145347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979" y="3395651"/>
            <a:ext cx="1961144" cy="1645647"/>
            <a:chOff x="828260" y="3346938"/>
            <a:chExt cx="1654919" cy="1352969"/>
          </a:xfrm>
        </p:grpSpPr>
        <p:sp>
          <p:nvSpPr>
            <p:cNvPr id="8" name="Rectangle 7"/>
            <p:cNvSpPr/>
            <p:nvPr/>
          </p:nvSpPr>
          <p:spPr>
            <a:xfrm>
              <a:off x="1256990" y="3580786"/>
              <a:ext cx="398729" cy="2145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ar-B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60" y="3346938"/>
              <a:ext cx="1654919" cy="135296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96" y="1575326"/>
            <a:ext cx="1861688" cy="216376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1815">
            <a:off x="2962068" y="4828986"/>
            <a:ext cx="1716494" cy="858248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EED49BD5-CA2F-40FB-B0A2-CAEA010D7E2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30"/>
          <a:stretch/>
        </p:blipFill>
        <p:spPr>
          <a:xfrm flipH="1">
            <a:off x="3046331" y="1877625"/>
            <a:ext cx="1522332" cy="24555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340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1"/>
          <p:cNvSpPr/>
          <p:nvPr/>
        </p:nvSpPr>
        <p:spPr>
          <a:xfrm>
            <a:off x="114615" y="791238"/>
            <a:ext cx="5625003" cy="523220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6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l"/>
            <a:r>
              <a:rPr lang="en-US" sz="2800" dirty="0"/>
              <a:t>Read and write words with </a:t>
            </a:r>
            <a:r>
              <a:rPr lang="en-US" sz="2800" dirty="0">
                <a:solidFill>
                  <a:srgbClr val="FF0000"/>
                </a:solidFill>
              </a:rPr>
              <a:t>o</a:t>
            </a:r>
            <a:r>
              <a:rPr lang="en-US" sz="2800" dirty="0"/>
              <a:t>-</a:t>
            </a:r>
            <a:r>
              <a:rPr lang="en-US" sz="2800" dirty="0">
                <a:solidFill>
                  <a:srgbClr val="0070C0"/>
                </a:solidFill>
              </a:rPr>
              <a:t>e</a:t>
            </a:r>
            <a:r>
              <a:rPr lang="en-US" sz="2800" dirty="0"/>
              <a:t>. </a:t>
            </a:r>
            <a:endParaRPr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076967" y="1454758"/>
            <a:ext cx="6092981" cy="510908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My friend lives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 in      Rome</a:t>
            </a: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.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 Rome is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his home.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He has a small nose.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spc="0" normalizeH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Century Gothic" panose="020B0502020202020204" pitchFamily="34" charset="0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He smells a red rose with his small nose.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He has a dog with a big nose</a:t>
            </a: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. The dog likes ice-cream cones.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 He likes ice-cream cones more than bones.</a:t>
            </a:r>
            <a:endParaRPr kumimoji="0" lang="ar-BH" sz="3200" b="0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17" name="Footer Placeholder 2"/>
          <p:cNvSpPr txBox="1">
            <a:spLocks/>
          </p:cNvSpPr>
          <p:nvPr/>
        </p:nvSpPr>
        <p:spPr>
          <a:xfrm>
            <a:off x="528033" y="6214682"/>
            <a:ext cx="11307652" cy="513664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1888">
            <a:off x="1672653" y="4618755"/>
            <a:ext cx="726737" cy="145347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17305" y="3140312"/>
            <a:ext cx="1961144" cy="1645647"/>
            <a:chOff x="828260" y="3346938"/>
            <a:chExt cx="1654919" cy="1352969"/>
          </a:xfrm>
        </p:grpSpPr>
        <p:sp>
          <p:nvSpPr>
            <p:cNvPr id="8" name="Rectangle 7"/>
            <p:cNvSpPr/>
            <p:nvPr/>
          </p:nvSpPr>
          <p:spPr>
            <a:xfrm>
              <a:off x="1256990" y="3580786"/>
              <a:ext cx="398729" cy="2145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ar-B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60" y="3346938"/>
              <a:ext cx="1654919" cy="135296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13" y="1670978"/>
            <a:ext cx="1472979" cy="171198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1815">
            <a:off x="2506120" y="4114799"/>
            <a:ext cx="1716494" cy="858248"/>
          </a:xfrm>
          <a:prstGeom prst="rect">
            <a:avLst/>
          </a:prstGeom>
        </p:spPr>
      </p:pic>
      <p:sp>
        <p:nvSpPr>
          <p:cNvPr id="14" name="Rectangle 5"/>
          <p:cNvSpPr/>
          <p:nvPr/>
        </p:nvSpPr>
        <p:spPr>
          <a:xfrm>
            <a:off x="8925677" y="1453207"/>
            <a:ext cx="1269242" cy="580331"/>
          </a:xfrm>
          <a:prstGeom prst="rect">
            <a:avLst/>
          </a:prstGeom>
          <a:ln w="762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" name="Rectangle 5"/>
          <p:cNvSpPr/>
          <p:nvPr/>
        </p:nvSpPr>
        <p:spPr>
          <a:xfrm>
            <a:off x="7432564" y="1987765"/>
            <a:ext cx="1269242" cy="480355"/>
          </a:xfrm>
          <a:prstGeom prst="rect">
            <a:avLst/>
          </a:prstGeom>
          <a:ln w="762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" name="Rectangle 5"/>
          <p:cNvSpPr/>
          <p:nvPr/>
        </p:nvSpPr>
        <p:spPr>
          <a:xfrm>
            <a:off x="7936421" y="2558372"/>
            <a:ext cx="1237200" cy="423621"/>
          </a:xfrm>
          <a:prstGeom prst="rect">
            <a:avLst/>
          </a:prstGeom>
          <a:ln w="762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" name="Rectangle 5"/>
          <p:cNvSpPr/>
          <p:nvPr/>
        </p:nvSpPr>
        <p:spPr>
          <a:xfrm>
            <a:off x="8123457" y="3064641"/>
            <a:ext cx="863128" cy="422591"/>
          </a:xfrm>
          <a:prstGeom prst="rect">
            <a:avLst/>
          </a:prstGeom>
          <a:ln w="762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Rectangle 5"/>
          <p:cNvSpPr/>
          <p:nvPr/>
        </p:nvSpPr>
        <p:spPr>
          <a:xfrm>
            <a:off x="6208372" y="3528176"/>
            <a:ext cx="970350" cy="475904"/>
          </a:xfrm>
          <a:prstGeom prst="rect">
            <a:avLst/>
          </a:prstGeom>
          <a:ln w="762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Rectangle 5"/>
          <p:cNvSpPr/>
          <p:nvPr/>
        </p:nvSpPr>
        <p:spPr>
          <a:xfrm>
            <a:off x="9953344" y="4142834"/>
            <a:ext cx="970350" cy="340033"/>
          </a:xfrm>
          <a:prstGeom prst="rect">
            <a:avLst/>
          </a:prstGeom>
          <a:ln w="762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" name="Rectangle 5"/>
          <p:cNvSpPr/>
          <p:nvPr/>
        </p:nvSpPr>
        <p:spPr>
          <a:xfrm>
            <a:off x="5076967" y="5036024"/>
            <a:ext cx="1335406" cy="464297"/>
          </a:xfrm>
          <a:prstGeom prst="rect">
            <a:avLst/>
          </a:prstGeom>
          <a:ln w="762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" name="Rectangle 5"/>
          <p:cNvSpPr/>
          <p:nvPr/>
        </p:nvSpPr>
        <p:spPr>
          <a:xfrm>
            <a:off x="8940321" y="5541265"/>
            <a:ext cx="1335406" cy="413717"/>
          </a:xfrm>
          <a:prstGeom prst="rect">
            <a:avLst/>
          </a:prstGeom>
          <a:ln w="762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" name="Rectangle 5"/>
          <p:cNvSpPr/>
          <p:nvPr/>
        </p:nvSpPr>
        <p:spPr>
          <a:xfrm>
            <a:off x="4950944" y="6077498"/>
            <a:ext cx="1257428" cy="306058"/>
          </a:xfrm>
          <a:prstGeom prst="rect">
            <a:avLst/>
          </a:prstGeom>
          <a:ln w="762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" name="Rectangle 5"/>
          <p:cNvSpPr/>
          <p:nvPr/>
        </p:nvSpPr>
        <p:spPr>
          <a:xfrm>
            <a:off x="7297593" y="5954982"/>
            <a:ext cx="1257428" cy="428573"/>
          </a:xfrm>
          <a:prstGeom prst="rect">
            <a:avLst/>
          </a:prstGeom>
          <a:ln w="762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" name="Rectangle 2"/>
          <p:cNvSpPr txBox="1"/>
          <p:nvPr/>
        </p:nvSpPr>
        <p:spPr>
          <a:xfrm>
            <a:off x="111504" y="20924"/>
            <a:ext cx="349550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4400" dirty="0"/>
              <a:t>Let’s </a:t>
            </a:r>
            <a:r>
              <a:rPr lang="en-US" sz="4400" dirty="0"/>
              <a:t>check</a:t>
            </a:r>
            <a:r>
              <a:rPr sz="4400" dirty="0"/>
              <a:t>! </a:t>
            </a: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xmlns="" id="{33E29DA1-CD9E-4229-9ED8-D623AD9530E6}"/>
              </a:ext>
            </a:extLst>
          </p:cNvPr>
          <p:cNvSpPr/>
          <p:nvPr/>
        </p:nvSpPr>
        <p:spPr>
          <a:xfrm>
            <a:off x="5175361" y="1948764"/>
            <a:ext cx="1269242" cy="580331"/>
          </a:xfrm>
          <a:prstGeom prst="rect">
            <a:avLst/>
          </a:prstGeom>
          <a:ln w="762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30"/>
          <a:stretch/>
        </p:blipFill>
        <p:spPr>
          <a:xfrm flipH="1">
            <a:off x="3023123" y="1574158"/>
            <a:ext cx="1522332" cy="24555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0799210"/>
      </p:ext>
    </p:extLst>
  </p:cSld>
  <p:clrMapOvr>
    <a:masterClrMapping/>
  </p:clrMapOvr>
  <p:transition spd="med" advTm="48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itle 1"/>
          <p:cNvSpPr txBox="1">
            <a:spLocks noGrp="1"/>
          </p:cNvSpPr>
          <p:nvPr>
            <p:ph type="title"/>
          </p:nvPr>
        </p:nvSpPr>
        <p:spPr>
          <a:xfrm>
            <a:off x="0" y="3911751"/>
            <a:ext cx="2954325" cy="2302931"/>
          </a:xfrm>
          <a:prstGeom prst="irregularSeal2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Autofit/>
          </a:bodyPr>
          <a:lstStyle>
            <a:lvl1pPr algn="ctr">
              <a:defRPr sz="54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2000" dirty="0"/>
              <a:t>Question 1 </a:t>
            </a:r>
            <a:endParaRPr sz="2000" dirty="0"/>
          </a:p>
        </p:txBody>
      </p:sp>
      <p:sp>
        <p:nvSpPr>
          <p:cNvPr id="6" name="Rectangle 1"/>
          <p:cNvSpPr txBox="1"/>
          <p:nvPr/>
        </p:nvSpPr>
        <p:spPr>
          <a:xfrm>
            <a:off x="86660" y="170650"/>
            <a:ext cx="4931530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 b="1">
                <a:ln w="22225" cap="flat">
                  <a:solidFill>
                    <a:schemeClr val="accent2"/>
                  </a:solidFill>
                  <a:prstDash val="solid"/>
                  <a:round/>
                </a:ln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Let’s practice !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86660" y="1087650"/>
            <a:ext cx="10012154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3600" b="1" dirty="0"/>
              <a:t>Open page </a:t>
            </a:r>
            <a:r>
              <a:rPr lang="en-US" sz="3600" b="1" dirty="0">
                <a:solidFill>
                  <a:srgbClr val="FF0000"/>
                </a:solidFill>
              </a:rPr>
              <a:t>73</a:t>
            </a:r>
            <a:r>
              <a:rPr sz="3600" b="1" dirty="0"/>
              <a:t> of your workbook.</a:t>
            </a:r>
            <a:r>
              <a:rPr lang="en-US" sz="3600" b="1" dirty="0"/>
              <a:t> </a:t>
            </a:r>
            <a:r>
              <a:rPr sz="3600" b="1" dirty="0"/>
              <a:t>Answer the questions</a:t>
            </a:r>
            <a:r>
              <a:rPr lang="en-US" sz="3600" b="1" dirty="0"/>
              <a:t>.</a:t>
            </a:r>
            <a:endParaRPr sz="3600" b="1" dirty="0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528033" y="6214682"/>
            <a:ext cx="11307652" cy="513664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41675" y="2053513"/>
            <a:ext cx="2954325" cy="2302931"/>
          </a:xfrm>
          <a:prstGeom prst="irregularSeal2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1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4572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9144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13716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18288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sz="2000" dirty="0"/>
              <a:t>Question 2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756771" y="3525496"/>
            <a:ext cx="2954325" cy="2302931"/>
          </a:xfrm>
          <a:prstGeom prst="irregularSeal2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1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4572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9144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13716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18288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sz="2000" dirty="0"/>
              <a:t>Question 3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796168" y="1949333"/>
            <a:ext cx="2954325" cy="2302931"/>
          </a:xfrm>
          <a:prstGeom prst="irregularSeal2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1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4572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9144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13716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18288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sz="2000" dirty="0"/>
              <a:t>Question 4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CDBE6832-5271-4427-BA5A-CD2AE2063E5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36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7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itle 1"/>
          <p:cNvSpPr txBox="1">
            <a:spLocks noGrp="1"/>
          </p:cNvSpPr>
          <p:nvPr>
            <p:ph type="title"/>
          </p:nvPr>
        </p:nvSpPr>
        <p:spPr>
          <a:xfrm>
            <a:off x="528033" y="1581484"/>
            <a:ext cx="10515601" cy="2813098"/>
          </a:xfrm>
          <a:prstGeom prst="rect">
            <a:avLst/>
          </a:prstGeom>
        </p:spPr>
        <p:txBody>
          <a:bodyPr/>
          <a:lstStyle/>
          <a:p>
            <a:pPr algn="ctr">
              <a:defRPr sz="5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dirty="0"/>
              <a:t>In your notebook, w</a:t>
            </a:r>
            <a:r>
              <a:rPr dirty="0"/>
              <a:t>rite </a:t>
            </a:r>
            <a:r>
              <a:rPr u="sng" dirty="0">
                <a:solidFill>
                  <a:srgbClr val="FF0000"/>
                </a:solidFill>
              </a:rPr>
              <a:t>th</a:t>
            </a:r>
            <a:r>
              <a:rPr lang="en-US" u="sng" dirty="0">
                <a:solidFill>
                  <a:srgbClr val="FF0000"/>
                </a:solidFill>
              </a:rPr>
              <a:t>re</a:t>
            </a:r>
            <a:r>
              <a:rPr u="sng" dirty="0">
                <a:solidFill>
                  <a:srgbClr val="FF0000"/>
                </a:solidFill>
              </a:rPr>
              <a:t>e </a:t>
            </a:r>
            <a:r>
              <a:rPr lang="en-US" u="sng" dirty="0">
                <a:solidFill>
                  <a:srgbClr val="FF0000"/>
                </a:solidFill>
              </a:rPr>
              <a:t>sentences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with the words you have </a:t>
            </a:r>
            <a:r>
              <a:rPr dirty="0"/>
              <a:t>learned today.</a:t>
            </a:r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528033" y="6214682"/>
            <a:ext cx="11307652" cy="513664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0181CED8-8D3C-466F-8D50-AC0232D9B6D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01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4A4F271-6816-4F24-9F68-28C510B2CA3C}"/>
              </a:ext>
            </a:extLst>
          </p:cNvPr>
          <p:cNvSpPr/>
          <p:nvPr/>
        </p:nvSpPr>
        <p:spPr>
          <a:xfrm>
            <a:off x="4848739" y="2259083"/>
            <a:ext cx="5905697" cy="228524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Open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Unit 8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 practice PPT</a:t>
            </a:r>
          </a:p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and answer 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L 4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xmlns="" id="{C9FB9539-E8D6-4DB3-8BBE-05DA33804C3A}"/>
              </a:ext>
            </a:extLst>
          </p:cNvPr>
          <p:cNvSpPr txBox="1">
            <a:spLocks/>
          </p:cNvSpPr>
          <p:nvPr/>
        </p:nvSpPr>
        <p:spPr>
          <a:xfrm>
            <a:off x="442174" y="6092624"/>
            <a:ext cx="11613838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52C9ECCE-4587-4BBA-9492-628C9345E3B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04" y="1006522"/>
            <a:ext cx="3968735" cy="457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3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62"/>
    </mc:Choice>
    <mc:Fallback xmlns="">
      <p:transition spd="slow" advTm="8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/>
          <p:nvPr/>
        </p:nvSpPr>
        <p:spPr>
          <a:xfrm>
            <a:off x="6181859" y="2104882"/>
            <a:ext cx="4526237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 b="1">
                <a:ln w="22225" cap="flat">
                  <a:solidFill>
                    <a:schemeClr val="accent2"/>
                  </a:solidFill>
                  <a:prstDash val="solid"/>
                  <a:round/>
                </a:ln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7200" dirty="0">
                <a:ln w="22225" cap="flat">
                  <a:solidFill>
                    <a:srgbClr val="FF0000"/>
                  </a:solidFill>
                  <a:prstDash val="solid"/>
                  <a:round/>
                </a:ln>
                <a:solidFill>
                  <a:srgbClr val="C00000"/>
                </a:solidFill>
              </a:rPr>
              <a:t>End of the</a:t>
            </a:r>
          </a:p>
          <a:p>
            <a:r>
              <a:rPr lang="en-US" sz="7200" dirty="0">
                <a:ln w="22225" cap="flat">
                  <a:solidFill>
                    <a:srgbClr val="FF0000"/>
                  </a:solidFill>
                  <a:prstDash val="solid"/>
                  <a:round/>
                </a:ln>
                <a:solidFill>
                  <a:srgbClr val="C00000"/>
                </a:solidFill>
              </a:rPr>
              <a:t> lesson! </a:t>
            </a:r>
            <a:endParaRPr sz="7200" dirty="0">
              <a:ln w="22225" cap="flat">
                <a:solidFill>
                  <a:srgbClr val="FF0000"/>
                </a:solidFill>
                <a:prstDash val="solid"/>
                <a:round/>
              </a:ln>
              <a:solidFill>
                <a:srgbClr val="C00000"/>
              </a:solidFill>
            </a:endParaRPr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528033" y="6214682"/>
            <a:ext cx="11307652" cy="513664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A47C930C-1869-43FF-B08D-C1EB80FFFA6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218" y="973658"/>
            <a:ext cx="3781425" cy="4191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9267932"/>
      </p:ext>
    </p:extLst>
  </p:cSld>
  <p:clrMapOvr>
    <a:masterClrMapping/>
  </p:clrMapOvr>
  <p:transition spd="med" advTm="75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 txBox="1">
            <a:spLocks noGrp="1"/>
          </p:cNvSpPr>
          <p:nvPr>
            <p:ph type="title"/>
          </p:nvPr>
        </p:nvSpPr>
        <p:spPr>
          <a:xfrm>
            <a:off x="4072709" y="332247"/>
            <a:ext cx="2864894" cy="877704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algn="ctr">
              <a:defRPr sz="36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 smtClean="0"/>
              <a:t>Objectives</a:t>
            </a:r>
            <a:endParaRPr sz="4400" b="0" dirty="0"/>
          </a:p>
        </p:txBody>
      </p:sp>
      <p:sp>
        <p:nvSpPr>
          <p:cNvPr id="5" name="Footer Placeholder 2"/>
          <p:cNvSpPr txBox="1">
            <a:spLocks/>
          </p:cNvSpPr>
          <p:nvPr/>
        </p:nvSpPr>
        <p:spPr>
          <a:xfrm>
            <a:off x="528033" y="6214682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92A2FCB8-DD21-4A4F-89E2-623D5434285E}"/>
              </a:ext>
            </a:extLst>
          </p:cNvPr>
          <p:cNvSpPr txBox="1">
            <a:spLocks/>
          </p:cNvSpPr>
          <p:nvPr/>
        </p:nvSpPr>
        <p:spPr>
          <a:xfrm>
            <a:off x="685681" y="1697654"/>
            <a:ext cx="10515601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2286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indent="27432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indent="3200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indent="3657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indent="0" hangingPunct="1">
              <a:buSzTx/>
              <a:buNone/>
              <a:defRPr sz="4400"/>
            </a:pPr>
            <a:r>
              <a:rPr lang="en-US" sz="4400" dirty="0"/>
              <a:t>1- </a:t>
            </a:r>
            <a:r>
              <a:rPr lang="en-US" sz="4000" dirty="0" err="1" smtClean="0">
                <a:solidFill>
                  <a:srgbClr val="FF0000"/>
                </a:solidFill>
              </a:rPr>
              <a:t>Recognise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/>
              <a:t>the sound /</a:t>
            </a:r>
            <a:r>
              <a:rPr lang="en-US" sz="4000" dirty="0">
                <a:solidFill>
                  <a:srgbClr val="FF0000"/>
                </a:solidFill>
              </a:rPr>
              <a:t>o</a:t>
            </a:r>
            <a:r>
              <a:rPr lang="en-US" sz="4000" dirty="0"/>
              <a:t>-</a:t>
            </a:r>
            <a:r>
              <a:rPr lang="en-US" sz="4000" dirty="0">
                <a:solidFill>
                  <a:srgbClr val="FF0000"/>
                </a:solidFill>
              </a:rPr>
              <a:t>e</a:t>
            </a:r>
            <a:r>
              <a:rPr lang="en-US" sz="4000" dirty="0"/>
              <a:t>/.</a:t>
            </a:r>
          </a:p>
          <a:p>
            <a:pPr marL="0" indent="0" hangingPunct="1">
              <a:buSzTx/>
              <a:buNone/>
              <a:defRPr sz="4400"/>
            </a:pPr>
            <a:endParaRPr lang="en-US" sz="4400" dirty="0"/>
          </a:p>
          <a:p>
            <a:pPr marL="0" indent="0" hangingPunct="1">
              <a:buSzTx/>
              <a:buNone/>
              <a:defRPr sz="4400"/>
            </a:pPr>
            <a:r>
              <a:rPr lang="en-US" sz="4400" dirty="0"/>
              <a:t>2- </a:t>
            </a:r>
            <a:r>
              <a:rPr lang="en-US" sz="4000" dirty="0">
                <a:solidFill>
                  <a:srgbClr val="FF0000"/>
                </a:solidFill>
              </a:rPr>
              <a:t>Review</a:t>
            </a:r>
            <a:r>
              <a:rPr lang="en-US" sz="4000" dirty="0"/>
              <a:t> words with the sound /</a:t>
            </a:r>
            <a:r>
              <a:rPr lang="en-US" sz="4000" dirty="0">
                <a:solidFill>
                  <a:srgbClr val="FF0000"/>
                </a:solidFill>
              </a:rPr>
              <a:t>o</a:t>
            </a:r>
            <a:r>
              <a:rPr lang="en-US" sz="4000" dirty="0"/>
              <a:t>-</a:t>
            </a:r>
            <a:r>
              <a:rPr lang="en-US" sz="4000" dirty="0">
                <a:solidFill>
                  <a:srgbClr val="FF0000"/>
                </a:solidFill>
              </a:rPr>
              <a:t>e</a:t>
            </a:r>
            <a:r>
              <a:rPr lang="en-US" sz="4000" dirty="0"/>
              <a:t>/.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86B259F0-5403-4FFE-9916-EBF0496983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150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8F101DD-46B9-416A-BB70-B611C96C4142}"/>
              </a:ext>
            </a:extLst>
          </p:cNvPr>
          <p:cNvSpPr/>
          <p:nvPr/>
        </p:nvSpPr>
        <p:spPr>
          <a:xfrm>
            <a:off x="284000" y="0"/>
            <a:ext cx="41681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Magic </a:t>
            </a:r>
            <a:r>
              <a:rPr lang="en-US" sz="9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  <a:effectLst/>
              </a:rPr>
              <a:t>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5BCCCBC-F481-43E9-8183-43D4E160E2F4}"/>
              </a:ext>
            </a:extLst>
          </p:cNvPr>
          <p:cNvSpPr/>
          <p:nvPr/>
        </p:nvSpPr>
        <p:spPr>
          <a:xfrm>
            <a:off x="779190" y="1841920"/>
            <a:ext cx="199606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13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sz="13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4" name="Arrow: Curved Down 3">
            <a:extLst>
              <a:ext uri="{FF2B5EF4-FFF2-40B4-BE49-F238E27FC236}">
                <a16:creationId xmlns:a16="http://schemas.microsoft.com/office/drawing/2014/main" xmlns="" id="{ACDDD55D-1780-4B90-A3D1-D85E228E2C50}"/>
              </a:ext>
            </a:extLst>
          </p:cNvPr>
          <p:cNvSpPr/>
          <p:nvPr/>
        </p:nvSpPr>
        <p:spPr>
          <a:xfrm>
            <a:off x="4336218" y="1841920"/>
            <a:ext cx="3319976" cy="1434904"/>
          </a:xfrm>
          <a:prstGeom prst="curvedDownArrow">
            <a:avLst/>
          </a:prstGeom>
          <a:solidFill>
            <a:schemeClr val="accent1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045B001-C706-413F-88A3-58E834976F02}"/>
              </a:ext>
            </a:extLst>
          </p:cNvPr>
          <p:cNvSpPr/>
          <p:nvPr/>
        </p:nvSpPr>
        <p:spPr>
          <a:xfrm>
            <a:off x="7720350" y="1841919"/>
            <a:ext cx="287610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13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sz="13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n-US" sz="13800" b="0" cap="none" spc="0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1E34CCD-0AFC-40B8-A3D5-2A2DD4880EF1}"/>
              </a:ext>
            </a:extLst>
          </p:cNvPr>
          <p:cNvSpPr txBox="1"/>
          <p:nvPr/>
        </p:nvSpPr>
        <p:spPr>
          <a:xfrm>
            <a:off x="418911" y="4008003"/>
            <a:ext cx="4712677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 s</a:t>
            </a: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</a:t>
            </a: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 on a chair.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A5BC168-FA10-4C4B-BF9D-9AFA1855B0EF}"/>
              </a:ext>
            </a:extLst>
          </p:cNvPr>
          <p:cNvSpPr txBox="1"/>
          <p:nvPr/>
        </p:nvSpPr>
        <p:spPr>
          <a:xfrm>
            <a:off x="166469" y="5044149"/>
            <a:ext cx="4712677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sym typeface="Calibri"/>
              </a:rPr>
              <a:t>The vowel (</a:t>
            </a:r>
            <a:r>
              <a:rPr kumimoji="0" lang="en-US" sz="3200" b="1" i="0" u="none" strike="noStrike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sym typeface="Calibri"/>
              </a:rPr>
              <a:t>i</a:t>
            </a: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sym typeface="Calibri"/>
              </a:rPr>
              <a:t>)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sounds short and weak. 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FillTx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0421EB1-BE6F-4A4E-9C34-77CAE5DFF4BD}"/>
              </a:ext>
            </a:extLst>
          </p:cNvPr>
          <p:cNvSpPr txBox="1"/>
          <p:nvPr/>
        </p:nvSpPr>
        <p:spPr>
          <a:xfrm>
            <a:off x="7336976" y="4057911"/>
            <a:ext cx="4712677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The s</a:t>
            </a: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</a:t>
            </a: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</a:t>
            </a: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</a:t>
            </a: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is good.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3DE90B5-155A-4569-8D3B-07FAC9D2989E}"/>
              </a:ext>
            </a:extLst>
          </p:cNvPr>
          <p:cNvSpPr txBox="1"/>
          <p:nvPr/>
        </p:nvSpPr>
        <p:spPr>
          <a:xfrm>
            <a:off x="7123008" y="5051566"/>
            <a:ext cx="4712677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sym typeface="Calibri"/>
              </a:rPr>
              <a:t>The vowel (</a:t>
            </a:r>
            <a:r>
              <a:rPr kumimoji="0" lang="en-US" sz="3200" b="1" i="0" u="none" strike="noStrike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sym typeface="Calibri"/>
              </a:rPr>
              <a:t>i</a:t>
            </a: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sym typeface="Calibri"/>
              </a:rPr>
              <a:t>)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sounds LONG AND STRONG. 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FillTx/>
              <a:sym typeface="Calibri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xmlns="" id="{564F7D83-68B8-4699-B3C2-7A257A842DA3}"/>
              </a:ext>
            </a:extLst>
          </p:cNvPr>
          <p:cNvSpPr txBox="1">
            <a:spLocks/>
          </p:cNvSpPr>
          <p:nvPr/>
        </p:nvSpPr>
        <p:spPr>
          <a:xfrm>
            <a:off x="528033" y="6214682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xmlns="" id="{B18C35DE-FD37-4221-963E-C7DA285D5AB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4" r="28180"/>
          <a:stretch/>
        </p:blipFill>
        <p:spPr>
          <a:xfrm>
            <a:off x="2827123" y="2468779"/>
            <a:ext cx="1222368" cy="17027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458" y="2773615"/>
            <a:ext cx="1334762" cy="100641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208652" y="3031921"/>
            <a:ext cx="1041265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www.</a:t>
            </a:r>
            <a:endParaRPr kumimoji="0" lang="ar-BH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3271094"/>
      </p:ext>
    </p:extLst>
  </p:cSld>
  <p:clrMapOvr>
    <a:masterClrMapping/>
  </p:clrMapOvr>
  <p:transition spd="med" advTm="489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8" grpId="0"/>
      <p:bldP spid="9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8F101DD-46B9-416A-BB70-B611C96C4142}"/>
              </a:ext>
            </a:extLst>
          </p:cNvPr>
          <p:cNvSpPr/>
          <p:nvPr/>
        </p:nvSpPr>
        <p:spPr>
          <a:xfrm>
            <a:off x="3688381" y="759656"/>
            <a:ext cx="41681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Magic </a:t>
            </a:r>
            <a:r>
              <a:rPr lang="en-US" sz="9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  <a:effectLst/>
              </a:rPr>
              <a:t>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33CE007-C04A-46BF-BBEA-1355B4A9A665}"/>
              </a:ext>
            </a:extLst>
          </p:cNvPr>
          <p:cNvSpPr/>
          <p:nvPr/>
        </p:nvSpPr>
        <p:spPr>
          <a:xfrm>
            <a:off x="1039968" y="2505670"/>
            <a:ext cx="10112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Makes the vowel long and strong!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433E46B-6A2D-4FDA-AD12-6C3AF3396B92}"/>
              </a:ext>
            </a:extLst>
          </p:cNvPr>
          <p:cNvSpPr/>
          <p:nvPr/>
        </p:nvSpPr>
        <p:spPr>
          <a:xfrm>
            <a:off x="878984" y="4120886"/>
            <a:ext cx="199606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13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sz="13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12" name="Arrow: Curved Down 11">
            <a:extLst>
              <a:ext uri="{FF2B5EF4-FFF2-40B4-BE49-F238E27FC236}">
                <a16:creationId xmlns:a16="http://schemas.microsoft.com/office/drawing/2014/main" xmlns="" id="{1238CDF1-3B35-4711-9156-250A6F9F80FD}"/>
              </a:ext>
            </a:extLst>
          </p:cNvPr>
          <p:cNvSpPr/>
          <p:nvPr/>
        </p:nvSpPr>
        <p:spPr>
          <a:xfrm>
            <a:off x="4436012" y="4120886"/>
            <a:ext cx="3319976" cy="1434904"/>
          </a:xfrm>
          <a:prstGeom prst="curvedDownArrow">
            <a:avLst/>
          </a:prstGeom>
          <a:solidFill>
            <a:schemeClr val="accent1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5786FE1-2741-4642-B686-E6430D295EEE}"/>
              </a:ext>
            </a:extLst>
          </p:cNvPr>
          <p:cNvSpPr/>
          <p:nvPr/>
        </p:nvSpPr>
        <p:spPr>
          <a:xfrm>
            <a:off x="8412997" y="4120886"/>
            <a:ext cx="287610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13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sz="13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n-US" sz="13800" b="0" cap="none" spc="0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xmlns="" id="{B8553D92-5D90-4A38-B2DA-E6BB3E5F265C}"/>
              </a:ext>
            </a:extLst>
          </p:cNvPr>
          <p:cNvSpPr txBox="1">
            <a:spLocks/>
          </p:cNvSpPr>
          <p:nvPr/>
        </p:nvSpPr>
        <p:spPr>
          <a:xfrm>
            <a:off x="528033" y="6214682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892677F9-D43B-428C-9921-BB1C49D175D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1834697"/>
      </p:ext>
    </p:extLst>
  </p:cSld>
  <p:clrMapOvr>
    <a:masterClrMapping/>
  </p:clrMapOvr>
  <p:transition spd="med" advTm="123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  <p:bldP spid="11" grpId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Rectangle 11"/>
          <p:cNvGrpSpPr/>
          <p:nvPr/>
        </p:nvGrpSpPr>
        <p:grpSpPr>
          <a:xfrm>
            <a:off x="-1" y="98439"/>
            <a:ext cx="7688182" cy="1050880"/>
            <a:chOff x="0" y="0"/>
            <a:chExt cx="7688180" cy="1050878"/>
          </a:xfrm>
        </p:grpSpPr>
        <p:sp>
          <p:nvSpPr>
            <p:cNvPr id="111" name="Rectangle"/>
            <p:cNvSpPr/>
            <p:nvPr/>
          </p:nvSpPr>
          <p:spPr>
            <a:xfrm>
              <a:off x="-1" y="-1"/>
              <a:ext cx="7688182" cy="10508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800" b="1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112" name="Read, Point and Repeat"/>
            <p:cNvSpPr txBox="1"/>
            <p:nvPr/>
          </p:nvSpPr>
          <p:spPr>
            <a:xfrm>
              <a:off x="45719" y="105068"/>
              <a:ext cx="7596742" cy="840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8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dirty="0"/>
                <a:t>Listen</a:t>
              </a:r>
              <a:r>
                <a:rPr dirty="0"/>
                <a:t>, </a:t>
              </a:r>
              <a:r>
                <a:rPr lang="en-US" dirty="0"/>
                <a:t>p</a:t>
              </a:r>
              <a:r>
                <a:rPr dirty="0" smtClean="0"/>
                <a:t>oint </a:t>
              </a:r>
              <a:r>
                <a:rPr dirty="0"/>
                <a:t>and </a:t>
              </a:r>
              <a:r>
                <a:rPr lang="en-US" dirty="0"/>
                <a:t>r</a:t>
              </a:r>
              <a:r>
                <a:rPr dirty="0" smtClean="0"/>
                <a:t>epeat</a:t>
              </a:r>
              <a:endParaRPr dirty="0"/>
            </a:p>
          </p:txBody>
        </p:sp>
      </p:grpSp>
      <p:grpSp>
        <p:nvGrpSpPr>
          <p:cNvPr id="17" name="Group 5"/>
          <p:cNvGrpSpPr/>
          <p:nvPr/>
        </p:nvGrpSpPr>
        <p:grpSpPr>
          <a:xfrm>
            <a:off x="327116" y="2634042"/>
            <a:ext cx="3199707" cy="1292662"/>
            <a:chOff x="0" y="-193206"/>
            <a:chExt cx="4541145" cy="1770714"/>
          </a:xfrm>
        </p:grpSpPr>
        <p:sp>
          <p:nvSpPr>
            <p:cNvPr id="18" name="Rectangle 6"/>
            <p:cNvSpPr/>
            <p:nvPr/>
          </p:nvSpPr>
          <p:spPr>
            <a:xfrm>
              <a:off x="0" y="113986"/>
              <a:ext cx="4541145" cy="11563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600"/>
            </a:p>
          </p:txBody>
        </p:sp>
        <p:sp>
          <p:nvSpPr>
            <p:cNvPr id="19" name="Rectangle 7"/>
            <p:cNvSpPr/>
            <p:nvPr/>
          </p:nvSpPr>
          <p:spPr>
            <a:xfrm>
              <a:off x="0" y="-193206"/>
              <a:ext cx="4541145" cy="1770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 defTabSz="2667000">
                <a:lnSpc>
                  <a:spcPct val="90000"/>
                </a:lnSpc>
                <a:spcBef>
                  <a:spcPts val="2500"/>
                </a:spcBef>
                <a:defRPr sz="60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b="1" dirty="0"/>
                <a:t>n</a:t>
              </a:r>
              <a:r>
                <a:rPr lang="en-US" b="1" dirty="0">
                  <a:solidFill>
                    <a:srgbClr val="0070C0"/>
                  </a:solidFill>
                </a:rPr>
                <a:t>o</a:t>
              </a:r>
              <a:r>
                <a:rPr lang="en-US" b="1" dirty="0"/>
                <a:t>s</a:t>
              </a:r>
              <a:r>
                <a:rPr lang="en-US" b="1" dirty="0">
                  <a:solidFill>
                    <a:srgbClr val="FF0000"/>
                  </a:solidFill>
                </a:rPr>
                <a:t>e</a:t>
              </a:r>
              <a:endParaRPr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5"/>
          <p:cNvGrpSpPr/>
          <p:nvPr/>
        </p:nvGrpSpPr>
        <p:grpSpPr>
          <a:xfrm>
            <a:off x="4244454" y="2233918"/>
            <a:ext cx="2704405" cy="2123658"/>
            <a:chOff x="0" y="-463618"/>
            <a:chExt cx="4561899" cy="2716200"/>
          </a:xfrm>
        </p:grpSpPr>
        <p:sp>
          <p:nvSpPr>
            <p:cNvPr id="21" name="Rectangle 6"/>
            <p:cNvSpPr/>
            <p:nvPr/>
          </p:nvSpPr>
          <p:spPr>
            <a:xfrm>
              <a:off x="20754" y="285039"/>
              <a:ext cx="4541145" cy="11563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6000"/>
            </a:p>
          </p:txBody>
        </p:sp>
        <p:sp>
          <p:nvSpPr>
            <p:cNvPr id="22" name="Rectangle 7"/>
            <p:cNvSpPr/>
            <p:nvPr/>
          </p:nvSpPr>
          <p:spPr>
            <a:xfrm>
              <a:off x="0" y="-463618"/>
              <a:ext cx="4541145" cy="271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 defTabSz="2667000">
                <a:lnSpc>
                  <a:spcPct val="90000"/>
                </a:lnSpc>
                <a:spcBef>
                  <a:spcPts val="2500"/>
                </a:spcBef>
                <a:defRPr sz="60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b="1" dirty="0"/>
                <a:t>r</a:t>
              </a:r>
              <a:r>
                <a:rPr lang="en-US" b="1" dirty="0">
                  <a:solidFill>
                    <a:srgbClr val="0070C0"/>
                  </a:solidFill>
                </a:rPr>
                <a:t>o</a:t>
              </a:r>
              <a:r>
                <a:rPr lang="en-US" b="1" dirty="0"/>
                <a:t>p</a:t>
              </a:r>
              <a:r>
                <a:rPr lang="en-US" b="1" dirty="0">
                  <a:solidFill>
                    <a:srgbClr val="FF0000"/>
                  </a:solidFill>
                </a:rPr>
                <a:t>e</a:t>
              </a:r>
              <a:endParaRPr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5"/>
          <p:cNvGrpSpPr/>
          <p:nvPr/>
        </p:nvGrpSpPr>
        <p:grpSpPr>
          <a:xfrm>
            <a:off x="7878170" y="2622018"/>
            <a:ext cx="3792844" cy="1292662"/>
            <a:chOff x="-1029005" y="-129013"/>
            <a:chExt cx="7248885" cy="1653340"/>
          </a:xfrm>
        </p:grpSpPr>
        <p:sp>
          <p:nvSpPr>
            <p:cNvPr id="24" name="Rectangle 6"/>
            <p:cNvSpPr/>
            <p:nvPr/>
          </p:nvSpPr>
          <p:spPr>
            <a:xfrm>
              <a:off x="0" y="113986"/>
              <a:ext cx="5190880" cy="11563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100"/>
            </a:p>
          </p:txBody>
        </p:sp>
        <p:sp>
          <p:nvSpPr>
            <p:cNvPr id="25" name="Rectangle 7"/>
            <p:cNvSpPr/>
            <p:nvPr/>
          </p:nvSpPr>
          <p:spPr>
            <a:xfrm>
              <a:off x="-1029005" y="-129013"/>
              <a:ext cx="7248885" cy="165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 defTabSz="2667000">
                <a:lnSpc>
                  <a:spcPct val="90000"/>
                </a:lnSpc>
                <a:spcBef>
                  <a:spcPts val="2500"/>
                </a:spcBef>
                <a:defRPr sz="60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b="1" dirty="0"/>
                <a:t>st</a:t>
              </a:r>
              <a:r>
                <a:rPr lang="en-US" b="1" dirty="0">
                  <a:solidFill>
                    <a:srgbClr val="0070C0"/>
                  </a:solidFill>
                </a:rPr>
                <a:t>o</a:t>
              </a:r>
              <a:r>
                <a:rPr lang="en-US" b="1" dirty="0"/>
                <a:t>n</a:t>
              </a:r>
              <a:r>
                <a:rPr lang="en-US" b="1" dirty="0">
                  <a:solidFill>
                    <a:srgbClr val="FF0000"/>
                  </a:solidFill>
                </a:rPr>
                <a:t>e</a:t>
              </a:r>
              <a:endParaRPr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Footer Placeholder 2"/>
          <p:cNvSpPr txBox="1">
            <a:spLocks/>
          </p:cNvSpPr>
          <p:nvPr/>
        </p:nvSpPr>
        <p:spPr>
          <a:xfrm>
            <a:off x="485189" y="6338906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grpSp>
        <p:nvGrpSpPr>
          <p:cNvPr id="30" name="Group 5"/>
          <p:cNvGrpSpPr/>
          <p:nvPr/>
        </p:nvGrpSpPr>
        <p:grpSpPr>
          <a:xfrm>
            <a:off x="1361792" y="5281010"/>
            <a:ext cx="3242855" cy="1292662"/>
            <a:chOff x="0" y="-110221"/>
            <a:chExt cx="4602382" cy="1770714"/>
          </a:xfrm>
        </p:grpSpPr>
        <p:sp>
          <p:nvSpPr>
            <p:cNvPr id="38" name="Rectangle 6"/>
            <p:cNvSpPr/>
            <p:nvPr/>
          </p:nvSpPr>
          <p:spPr>
            <a:xfrm>
              <a:off x="0" y="113986"/>
              <a:ext cx="4541145" cy="11563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600"/>
            </a:p>
          </p:txBody>
        </p:sp>
        <p:sp>
          <p:nvSpPr>
            <p:cNvPr id="39" name="Rectangle 7"/>
            <p:cNvSpPr/>
            <p:nvPr/>
          </p:nvSpPr>
          <p:spPr>
            <a:xfrm>
              <a:off x="61237" y="-110221"/>
              <a:ext cx="4541145" cy="1770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 defTabSz="2667000">
                <a:lnSpc>
                  <a:spcPct val="90000"/>
                </a:lnSpc>
                <a:spcBef>
                  <a:spcPts val="2500"/>
                </a:spcBef>
                <a:defRPr sz="60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b="1" dirty="0">
                  <a:solidFill>
                    <a:schemeClr val="tx1"/>
                  </a:solidFill>
                </a:rPr>
                <a:t>b</a:t>
              </a:r>
              <a:r>
                <a:rPr lang="en-US" b="1" dirty="0">
                  <a:solidFill>
                    <a:srgbClr val="0070C0"/>
                  </a:solidFill>
                </a:rPr>
                <a:t>o</a:t>
              </a:r>
              <a:r>
                <a:rPr lang="en-US" b="1" dirty="0">
                  <a:solidFill>
                    <a:schemeClr val="tx1"/>
                  </a:solidFill>
                </a:rPr>
                <a:t>n</a:t>
              </a:r>
              <a:r>
                <a:rPr lang="en-US" b="1" dirty="0">
                  <a:solidFill>
                    <a:srgbClr val="FF0000"/>
                  </a:solidFill>
                </a:rPr>
                <a:t>e</a:t>
              </a:r>
            </a:p>
          </p:txBody>
        </p:sp>
      </p:grpSp>
      <p:grpSp>
        <p:nvGrpSpPr>
          <p:cNvPr id="40" name="Group 5"/>
          <p:cNvGrpSpPr/>
          <p:nvPr/>
        </p:nvGrpSpPr>
        <p:grpSpPr>
          <a:xfrm>
            <a:off x="6592026" y="5228806"/>
            <a:ext cx="3199707" cy="1292662"/>
            <a:chOff x="0" y="-193206"/>
            <a:chExt cx="4541145" cy="1770714"/>
          </a:xfrm>
        </p:grpSpPr>
        <p:sp>
          <p:nvSpPr>
            <p:cNvPr id="41" name="Rectangle 6"/>
            <p:cNvSpPr/>
            <p:nvPr/>
          </p:nvSpPr>
          <p:spPr>
            <a:xfrm>
              <a:off x="0" y="113986"/>
              <a:ext cx="4541145" cy="11563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600"/>
            </a:p>
          </p:txBody>
        </p:sp>
        <p:sp>
          <p:nvSpPr>
            <p:cNvPr id="42" name="Rectangle 7"/>
            <p:cNvSpPr/>
            <p:nvPr/>
          </p:nvSpPr>
          <p:spPr>
            <a:xfrm>
              <a:off x="0" y="-193206"/>
              <a:ext cx="4541145" cy="1770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 defTabSz="2667000">
                <a:lnSpc>
                  <a:spcPct val="90000"/>
                </a:lnSpc>
                <a:spcBef>
                  <a:spcPts val="2500"/>
                </a:spcBef>
                <a:defRPr sz="60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b="1" dirty="0">
                  <a:solidFill>
                    <a:schemeClr val="tx1"/>
                  </a:solidFill>
                </a:rPr>
                <a:t>h</a:t>
              </a:r>
              <a:r>
                <a:rPr lang="en-US" b="1" dirty="0">
                  <a:solidFill>
                    <a:srgbClr val="0070C0"/>
                  </a:solidFill>
                </a:rPr>
                <a:t>o</a:t>
              </a:r>
              <a:r>
                <a:rPr lang="en-US" b="1" dirty="0">
                  <a:solidFill>
                    <a:schemeClr val="tx1"/>
                  </a:solidFill>
                </a:rPr>
                <a:t>m</a:t>
              </a:r>
              <a:r>
                <a:rPr lang="en-US" b="1" dirty="0">
                  <a:solidFill>
                    <a:srgbClr val="FF0000"/>
                  </a:solidFill>
                </a:rPr>
                <a:t>e</a:t>
              </a:r>
              <a:endParaRPr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792" y="1288132"/>
            <a:ext cx="1258578" cy="14734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848" y="4139737"/>
            <a:ext cx="2634530" cy="13172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870" y="1752679"/>
            <a:ext cx="3165448" cy="961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581" y="1278311"/>
            <a:ext cx="2152022" cy="1508657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EA5B30BA-B29C-4416-9EE0-7BC3FB4A550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688" y="3866465"/>
            <a:ext cx="2042382" cy="145382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437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 txBox="1">
            <a:spLocks/>
          </p:cNvSpPr>
          <p:nvPr/>
        </p:nvSpPr>
        <p:spPr>
          <a:xfrm>
            <a:off x="364260" y="6296570"/>
            <a:ext cx="11307652" cy="561430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grpSp>
        <p:nvGrpSpPr>
          <p:cNvPr id="14" name="Group 5"/>
          <p:cNvGrpSpPr/>
          <p:nvPr/>
        </p:nvGrpSpPr>
        <p:grpSpPr>
          <a:xfrm>
            <a:off x="3846298" y="4718422"/>
            <a:ext cx="3199708" cy="1292662"/>
            <a:chOff x="-1" y="-193209"/>
            <a:chExt cx="4541146" cy="1770714"/>
          </a:xfrm>
        </p:grpSpPr>
        <p:sp>
          <p:nvSpPr>
            <p:cNvPr id="15" name="Rectangle 6"/>
            <p:cNvSpPr/>
            <p:nvPr/>
          </p:nvSpPr>
          <p:spPr>
            <a:xfrm>
              <a:off x="0" y="113986"/>
              <a:ext cx="4541145" cy="11563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600"/>
            </a:p>
          </p:txBody>
        </p:sp>
        <p:sp>
          <p:nvSpPr>
            <p:cNvPr id="16" name="Rectangle 7"/>
            <p:cNvSpPr/>
            <p:nvPr/>
          </p:nvSpPr>
          <p:spPr>
            <a:xfrm>
              <a:off x="-1" y="-193209"/>
              <a:ext cx="4541145" cy="1770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 defTabSz="2667000">
                <a:lnSpc>
                  <a:spcPct val="90000"/>
                </a:lnSpc>
                <a:spcBef>
                  <a:spcPts val="2500"/>
                </a:spcBef>
                <a:defRPr sz="60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b="1" dirty="0">
                  <a:solidFill>
                    <a:schemeClr val="tx1"/>
                  </a:solidFill>
                </a:rPr>
                <a:t>h</a:t>
              </a:r>
              <a:r>
                <a:rPr lang="en-US" b="1" dirty="0">
                  <a:solidFill>
                    <a:srgbClr val="0070C0"/>
                  </a:solidFill>
                </a:rPr>
                <a:t>o</a:t>
              </a:r>
              <a:r>
                <a:rPr lang="en-US" b="1" dirty="0">
                  <a:solidFill>
                    <a:schemeClr val="tx1"/>
                  </a:solidFill>
                </a:rPr>
                <a:t>m</a:t>
              </a:r>
              <a:r>
                <a:rPr lang="en-US" b="1" dirty="0">
                  <a:solidFill>
                    <a:srgbClr val="FF0000"/>
                  </a:solidFill>
                </a:rPr>
                <a:t>e</a:t>
              </a:r>
              <a:endParaRPr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39370" y="4833241"/>
            <a:ext cx="11884645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r>
              <a:rPr lang="en-US" sz="5400" dirty="0">
                <a:latin typeface="Century Gothic" panose="020B0502020202020204" pitchFamily="34" charset="0"/>
              </a:rPr>
              <a:t>I like to go                   after school. </a:t>
            </a:r>
            <a:endParaRPr kumimoji="0" lang="ar-BH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sym typeface="Calibri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673686"/>
            <a:ext cx="432994" cy="674796"/>
          </a:xfrm>
          <a:prstGeom prst="rect">
            <a:avLst/>
          </a:prstGeom>
        </p:spPr>
      </p:pic>
      <p:grpSp>
        <p:nvGrpSpPr>
          <p:cNvPr id="19" name="Rectangle 11"/>
          <p:cNvGrpSpPr/>
          <p:nvPr/>
        </p:nvGrpSpPr>
        <p:grpSpPr>
          <a:xfrm>
            <a:off x="239370" y="233583"/>
            <a:ext cx="11364555" cy="879382"/>
            <a:chOff x="0" y="-1"/>
            <a:chExt cx="7642461" cy="879380"/>
          </a:xfrm>
        </p:grpSpPr>
        <p:sp>
          <p:nvSpPr>
            <p:cNvPr id="20" name="Rectangle"/>
            <p:cNvSpPr/>
            <p:nvPr/>
          </p:nvSpPr>
          <p:spPr>
            <a:xfrm>
              <a:off x="0" y="-1"/>
              <a:ext cx="6688266" cy="86440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800" b="1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 sz="4000"/>
            </a:p>
          </p:txBody>
        </p:sp>
        <p:sp>
          <p:nvSpPr>
            <p:cNvPr id="21" name="Read, Point and Repeat"/>
            <p:cNvSpPr txBox="1"/>
            <p:nvPr/>
          </p:nvSpPr>
          <p:spPr>
            <a:xfrm>
              <a:off x="45719" y="171496"/>
              <a:ext cx="7596742" cy="707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8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algn="l"/>
              <a:r>
                <a:rPr sz="4000" dirty="0"/>
                <a:t>Read</a:t>
              </a:r>
              <a:r>
                <a:rPr lang="ar-BH" sz="4000" dirty="0"/>
                <a:t> </a:t>
              </a:r>
              <a:r>
                <a:rPr lang="en-US" sz="4000" dirty="0"/>
                <a:t>and</a:t>
              </a:r>
              <a:r>
                <a:rPr sz="4000" dirty="0"/>
                <a:t> </a:t>
              </a:r>
              <a:r>
                <a:rPr lang="en-US" sz="4000" dirty="0"/>
                <a:t>p</a:t>
              </a:r>
              <a:r>
                <a:rPr sz="4000" dirty="0" smtClean="0"/>
                <a:t>oint </a:t>
              </a:r>
              <a:r>
                <a:rPr lang="en-US" sz="4000" dirty="0"/>
                <a:t>to the word with </a:t>
              </a:r>
              <a:r>
                <a:rPr lang="en-US" sz="4000" b="1" dirty="0">
                  <a:solidFill>
                    <a:srgbClr val="0070C0"/>
                  </a:solidFill>
                </a:rPr>
                <a:t>o</a:t>
              </a:r>
              <a:r>
                <a:rPr lang="en-US" sz="4000" b="1" dirty="0"/>
                <a:t>-</a:t>
              </a:r>
              <a:r>
                <a:rPr lang="en-US" sz="4000" b="1" dirty="0">
                  <a:solidFill>
                    <a:srgbClr val="FF0000"/>
                  </a:solidFill>
                </a:rPr>
                <a:t>e</a:t>
              </a:r>
              <a:endParaRPr sz="4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EC1C16BC-6472-4FDD-9B85-D4ABC0C637E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298" y="1642463"/>
            <a:ext cx="3738659" cy="26612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77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 txBox="1">
            <a:spLocks/>
          </p:cNvSpPr>
          <p:nvPr/>
        </p:nvSpPr>
        <p:spPr>
          <a:xfrm>
            <a:off x="350612" y="6326627"/>
            <a:ext cx="11307652" cy="415367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86" y="1112965"/>
            <a:ext cx="2544900" cy="34356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82822" y="4831909"/>
            <a:ext cx="11307652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latin typeface="Century Gothic" panose="020B0502020202020204" pitchFamily="34" charset="0"/>
              </a:rPr>
              <a:t>The dog  has  a                 . </a:t>
            </a:r>
            <a:endParaRPr kumimoji="0" lang="ar-BH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sym typeface="Calibri"/>
            </a:endParaRPr>
          </a:p>
        </p:txBody>
      </p:sp>
      <p:grpSp>
        <p:nvGrpSpPr>
          <p:cNvPr id="15" name="Group 5"/>
          <p:cNvGrpSpPr/>
          <p:nvPr/>
        </p:nvGrpSpPr>
        <p:grpSpPr>
          <a:xfrm>
            <a:off x="6928286" y="4693409"/>
            <a:ext cx="3242854" cy="1292662"/>
            <a:chOff x="0" y="-205081"/>
            <a:chExt cx="4602381" cy="1770714"/>
          </a:xfrm>
        </p:grpSpPr>
        <p:sp>
          <p:nvSpPr>
            <p:cNvPr id="16" name="Rectangle 6"/>
            <p:cNvSpPr/>
            <p:nvPr/>
          </p:nvSpPr>
          <p:spPr>
            <a:xfrm>
              <a:off x="0" y="113986"/>
              <a:ext cx="4541145" cy="11563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600"/>
            </a:p>
          </p:txBody>
        </p:sp>
        <p:sp>
          <p:nvSpPr>
            <p:cNvPr id="17" name="Rectangle 7"/>
            <p:cNvSpPr/>
            <p:nvPr/>
          </p:nvSpPr>
          <p:spPr>
            <a:xfrm>
              <a:off x="61236" y="-205081"/>
              <a:ext cx="4541145" cy="1770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 defTabSz="2667000">
                <a:lnSpc>
                  <a:spcPct val="90000"/>
                </a:lnSpc>
                <a:spcBef>
                  <a:spcPts val="2500"/>
                </a:spcBef>
                <a:defRPr sz="60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b="1" dirty="0">
                  <a:solidFill>
                    <a:schemeClr val="tx1"/>
                  </a:solidFill>
                </a:rPr>
                <a:t>b</a:t>
              </a:r>
              <a:r>
                <a:rPr lang="en-US" b="1" dirty="0">
                  <a:solidFill>
                    <a:srgbClr val="0070C0"/>
                  </a:solidFill>
                </a:rPr>
                <a:t>o</a:t>
              </a:r>
              <a:r>
                <a:rPr lang="en-US" b="1" dirty="0">
                  <a:solidFill>
                    <a:schemeClr val="tx1"/>
                  </a:solidFill>
                </a:rPr>
                <a:t>n</a:t>
              </a:r>
              <a:r>
                <a:rPr lang="en-US" b="1" dirty="0">
                  <a:solidFill>
                    <a:srgbClr val="FF0000"/>
                  </a:solidFill>
                </a:rPr>
                <a:t>e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197" y="5700732"/>
            <a:ext cx="432994" cy="674796"/>
          </a:xfrm>
          <a:prstGeom prst="rect">
            <a:avLst/>
          </a:prstGeom>
        </p:spPr>
      </p:pic>
      <p:grpSp>
        <p:nvGrpSpPr>
          <p:cNvPr id="19" name="Rectangle 11"/>
          <p:cNvGrpSpPr/>
          <p:nvPr/>
        </p:nvGrpSpPr>
        <p:grpSpPr>
          <a:xfrm>
            <a:off x="239370" y="233583"/>
            <a:ext cx="11364555" cy="879382"/>
            <a:chOff x="0" y="-1"/>
            <a:chExt cx="7642461" cy="879380"/>
          </a:xfrm>
        </p:grpSpPr>
        <p:sp>
          <p:nvSpPr>
            <p:cNvPr id="20" name="Rectangle"/>
            <p:cNvSpPr/>
            <p:nvPr/>
          </p:nvSpPr>
          <p:spPr>
            <a:xfrm>
              <a:off x="0" y="-1"/>
              <a:ext cx="6688266" cy="86440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800" b="1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 sz="4000"/>
            </a:p>
          </p:txBody>
        </p:sp>
        <p:sp>
          <p:nvSpPr>
            <p:cNvPr id="21" name="Read, Point and Repeat"/>
            <p:cNvSpPr txBox="1"/>
            <p:nvPr/>
          </p:nvSpPr>
          <p:spPr>
            <a:xfrm>
              <a:off x="45719" y="171496"/>
              <a:ext cx="7596742" cy="707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8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algn="l"/>
              <a:r>
                <a:rPr sz="4000" dirty="0"/>
                <a:t>Read</a:t>
              </a:r>
              <a:r>
                <a:rPr lang="ar-BH" sz="4000" dirty="0"/>
                <a:t> </a:t>
              </a:r>
              <a:r>
                <a:rPr lang="en-US" sz="4000" dirty="0"/>
                <a:t>and</a:t>
              </a:r>
              <a:r>
                <a:rPr sz="4000" dirty="0"/>
                <a:t> </a:t>
              </a:r>
              <a:r>
                <a:rPr lang="en-US" sz="4000" dirty="0" smtClean="0"/>
                <a:t>p</a:t>
              </a:r>
              <a:r>
                <a:rPr sz="4000" dirty="0" smtClean="0"/>
                <a:t>oint </a:t>
              </a:r>
              <a:r>
                <a:rPr lang="en-US" sz="4000" dirty="0"/>
                <a:t>to the word with </a:t>
              </a:r>
              <a:r>
                <a:rPr lang="en-US" sz="4000" b="1" dirty="0">
                  <a:solidFill>
                    <a:srgbClr val="0070C0"/>
                  </a:solidFill>
                </a:rPr>
                <a:t>o</a:t>
              </a:r>
              <a:r>
                <a:rPr lang="en-US" sz="4000" b="1" dirty="0"/>
                <a:t>-</a:t>
              </a:r>
              <a:r>
                <a:rPr lang="en-US" sz="4000" b="1" dirty="0">
                  <a:solidFill>
                    <a:srgbClr val="FF0000"/>
                  </a:solidFill>
                </a:rPr>
                <a:t>e</a:t>
              </a:r>
              <a:endParaRPr sz="4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2"/>
          <p:cNvSpPr txBox="1">
            <a:spLocks/>
          </p:cNvSpPr>
          <p:nvPr/>
        </p:nvSpPr>
        <p:spPr>
          <a:xfrm>
            <a:off x="528033" y="6214682"/>
            <a:ext cx="11307652" cy="513664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511" y="4902037"/>
            <a:ext cx="11307652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latin typeface="Century Gothic" panose="020B0502020202020204" pitchFamily="34" charset="0"/>
              </a:rPr>
              <a:t>She has a big                 . </a:t>
            </a:r>
            <a:endParaRPr kumimoji="0" lang="ar-BH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596"/>
          <a:stretch/>
        </p:blipFill>
        <p:spPr>
          <a:xfrm>
            <a:off x="4285264" y="1344484"/>
            <a:ext cx="2551634" cy="357497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2777664">
            <a:off x="5919557" y="2090752"/>
            <a:ext cx="1237957" cy="393895"/>
          </a:xfrm>
          <a:prstGeom prst="rightArrow">
            <a:avLst>
              <a:gd name="adj1" fmla="val 31241"/>
              <a:gd name="adj2" fmla="val 92553"/>
            </a:avLst>
          </a:prstGeom>
          <a:solidFill>
            <a:schemeClr val="tx1"/>
          </a:solidFill>
          <a:ln w="127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B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grpSp>
        <p:nvGrpSpPr>
          <p:cNvPr id="18" name="Group 5"/>
          <p:cNvGrpSpPr/>
          <p:nvPr/>
        </p:nvGrpSpPr>
        <p:grpSpPr>
          <a:xfrm>
            <a:off x="5952978" y="4719824"/>
            <a:ext cx="3199707" cy="1292662"/>
            <a:chOff x="0" y="-193206"/>
            <a:chExt cx="4541145" cy="1770714"/>
          </a:xfrm>
        </p:grpSpPr>
        <p:sp>
          <p:nvSpPr>
            <p:cNvPr id="19" name="Rectangle 6"/>
            <p:cNvSpPr/>
            <p:nvPr/>
          </p:nvSpPr>
          <p:spPr>
            <a:xfrm>
              <a:off x="0" y="113986"/>
              <a:ext cx="4541145" cy="11563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600"/>
            </a:p>
          </p:txBody>
        </p:sp>
        <p:sp>
          <p:nvSpPr>
            <p:cNvPr id="20" name="Rectangle 7"/>
            <p:cNvSpPr/>
            <p:nvPr/>
          </p:nvSpPr>
          <p:spPr>
            <a:xfrm>
              <a:off x="0" y="-193206"/>
              <a:ext cx="4541145" cy="1770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 defTabSz="2667000">
                <a:lnSpc>
                  <a:spcPct val="90000"/>
                </a:lnSpc>
                <a:spcBef>
                  <a:spcPts val="2500"/>
                </a:spcBef>
                <a:defRPr sz="60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b="1" dirty="0"/>
                <a:t>n</a:t>
              </a:r>
              <a:r>
                <a:rPr lang="en-US" b="1" dirty="0">
                  <a:solidFill>
                    <a:srgbClr val="0070C0"/>
                  </a:solidFill>
                </a:rPr>
                <a:t>o</a:t>
              </a:r>
              <a:r>
                <a:rPr lang="en-US" b="1" dirty="0"/>
                <a:t>s</a:t>
              </a:r>
              <a:r>
                <a:rPr lang="en-US" b="1" dirty="0">
                  <a:solidFill>
                    <a:srgbClr val="FF0000"/>
                  </a:solidFill>
                </a:rPr>
                <a:t>e</a:t>
              </a:r>
              <a:endParaRPr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373" y="5660999"/>
            <a:ext cx="432994" cy="674796"/>
          </a:xfrm>
          <a:prstGeom prst="rect">
            <a:avLst/>
          </a:prstGeom>
        </p:spPr>
      </p:pic>
      <p:grpSp>
        <p:nvGrpSpPr>
          <p:cNvPr id="22" name="Rectangle 11"/>
          <p:cNvGrpSpPr/>
          <p:nvPr/>
        </p:nvGrpSpPr>
        <p:grpSpPr>
          <a:xfrm>
            <a:off x="239370" y="233583"/>
            <a:ext cx="11364555" cy="879382"/>
            <a:chOff x="0" y="-1"/>
            <a:chExt cx="7642461" cy="879380"/>
          </a:xfrm>
        </p:grpSpPr>
        <p:sp>
          <p:nvSpPr>
            <p:cNvPr id="23" name="Rectangle"/>
            <p:cNvSpPr/>
            <p:nvPr/>
          </p:nvSpPr>
          <p:spPr>
            <a:xfrm>
              <a:off x="0" y="-1"/>
              <a:ext cx="6688266" cy="86440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800" b="1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 sz="4000"/>
            </a:p>
          </p:txBody>
        </p:sp>
        <p:sp>
          <p:nvSpPr>
            <p:cNvPr id="24" name="Read, Point and Repeat"/>
            <p:cNvSpPr txBox="1"/>
            <p:nvPr/>
          </p:nvSpPr>
          <p:spPr>
            <a:xfrm>
              <a:off x="45719" y="171496"/>
              <a:ext cx="7596742" cy="707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8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algn="l"/>
              <a:r>
                <a:rPr sz="4000" dirty="0"/>
                <a:t>Read</a:t>
              </a:r>
              <a:r>
                <a:rPr lang="ar-BH" sz="4000" dirty="0"/>
                <a:t> </a:t>
              </a:r>
              <a:r>
                <a:rPr lang="en-US" sz="4000" dirty="0"/>
                <a:t>and</a:t>
              </a:r>
              <a:r>
                <a:rPr sz="4000" dirty="0"/>
                <a:t> </a:t>
              </a:r>
              <a:r>
                <a:rPr lang="en-US" sz="4000" dirty="0" smtClean="0"/>
                <a:t>p</a:t>
              </a:r>
              <a:r>
                <a:rPr sz="4000" dirty="0" smtClean="0"/>
                <a:t>oint </a:t>
              </a:r>
              <a:r>
                <a:rPr lang="en-US" sz="4000" dirty="0"/>
                <a:t>to the word with </a:t>
              </a:r>
              <a:r>
                <a:rPr lang="en-US" sz="4000" b="1" dirty="0">
                  <a:solidFill>
                    <a:srgbClr val="0070C0"/>
                  </a:solidFill>
                </a:rPr>
                <a:t>o</a:t>
              </a:r>
              <a:r>
                <a:rPr lang="en-US" sz="4000" b="1" dirty="0"/>
                <a:t>-</a:t>
              </a:r>
              <a:r>
                <a:rPr lang="en-US" sz="4000" b="1" dirty="0">
                  <a:solidFill>
                    <a:srgbClr val="FF0000"/>
                  </a:solidFill>
                </a:rPr>
                <a:t>e</a:t>
              </a:r>
              <a:endParaRPr sz="4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 txBox="1">
            <a:spLocks/>
          </p:cNvSpPr>
          <p:nvPr/>
        </p:nvSpPr>
        <p:spPr>
          <a:xfrm>
            <a:off x="528033" y="6214682"/>
            <a:ext cx="11307652" cy="513664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756" y="1573137"/>
            <a:ext cx="3134141" cy="28350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7479" y="4853235"/>
            <a:ext cx="11307652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latin typeface="Century Gothic" panose="020B0502020202020204" pitchFamily="34" charset="0"/>
              </a:rPr>
              <a:t>It is a big               . </a:t>
            </a:r>
            <a:endParaRPr kumimoji="0" lang="ar-BH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sym typeface="Calibri"/>
            </a:endParaRPr>
          </a:p>
        </p:txBody>
      </p:sp>
      <p:grpSp>
        <p:nvGrpSpPr>
          <p:cNvPr id="13" name="Group 5"/>
          <p:cNvGrpSpPr/>
          <p:nvPr/>
        </p:nvGrpSpPr>
        <p:grpSpPr>
          <a:xfrm>
            <a:off x="3665798" y="4749127"/>
            <a:ext cx="3792844" cy="1292662"/>
            <a:chOff x="-1029005" y="-129013"/>
            <a:chExt cx="7248885" cy="1653340"/>
          </a:xfrm>
        </p:grpSpPr>
        <p:sp>
          <p:nvSpPr>
            <p:cNvPr id="14" name="Rectangle 6"/>
            <p:cNvSpPr/>
            <p:nvPr/>
          </p:nvSpPr>
          <p:spPr>
            <a:xfrm>
              <a:off x="0" y="113986"/>
              <a:ext cx="5190880" cy="11563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100"/>
            </a:p>
          </p:txBody>
        </p:sp>
        <p:sp>
          <p:nvSpPr>
            <p:cNvPr id="15" name="Rectangle 7"/>
            <p:cNvSpPr/>
            <p:nvPr/>
          </p:nvSpPr>
          <p:spPr>
            <a:xfrm>
              <a:off x="-1029005" y="-129013"/>
              <a:ext cx="7248885" cy="165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 defTabSz="2667000">
                <a:lnSpc>
                  <a:spcPct val="90000"/>
                </a:lnSpc>
                <a:spcBef>
                  <a:spcPts val="2500"/>
                </a:spcBef>
                <a:defRPr sz="60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b="1" dirty="0"/>
                <a:t>st</a:t>
              </a:r>
              <a:r>
                <a:rPr lang="en-US" b="1" dirty="0">
                  <a:solidFill>
                    <a:srgbClr val="0070C0"/>
                  </a:solidFill>
                </a:rPr>
                <a:t>o</a:t>
              </a:r>
              <a:r>
                <a:rPr lang="en-US" b="1" dirty="0"/>
                <a:t>n</a:t>
              </a:r>
              <a:r>
                <a:rPr lang="en-US" b="1" dirty="0">
                  <a:solidFill>
                    <a:srgbClr val="FF0000"/>
                  </a:solidFill>
                </a:rPr>
                <a:t>e</a:t>
              </a:r>
              <a:endParaRPr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59" y="5717245"/>
            <a:ext cx="432994" cy="674796"/>
          </a:xfrm>
          <a:prstGeom prst="rect">
            <a:avLst/>
          </a:prstGeom>
        </p:spPr>
      </p:pic>
      <p:grpSp>
        <p:nvGrpSpPr>
          <p:cNvPr id="21" name="Rectangle 11"/>
          <p:cNvGrpSpPr/>
          <p:nvPr/>
        </p:nvGrpSpPr>
        <p:grpSpPr>
          <a:xfrm>
            <a:off x="239370" y="233583"/>
            <a:ext cx="11364555" cy="879382"/>
            <a:chOff x="0" y="-1"/>
            <a:chExt cx="7642461" cy="879380"/>
          </a:xfrm>
        </p:grpSpPr>
        <p:sp>
          <p:nvSpPr>
            <p:cNvPr id="22" name="Rectangle"/>
            <p:cNvSpPr/>
            <p:nvPr/>
          </p:nvSpPr>
          <p:spPr>
            <a:xfrm>
              <a:off x="0" y="-1"/>
              <a:ext cx="6688266" cy="86440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800" b="1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 sz="4000"/>
            </a:p>
          </p:txBody>
        </p:sp>
        <p:sp>
          <p:nvSpPr>
            <p:cNvPr id="23" name="Read, Point and Repeat"/>
            <p:cNvSpPr txBox="1"/>
            <p:nvPr/>
          </p:nvSpPr>
          <p:spPr>
            <a:xfrm>
              <a:off x="45719" y="171496"/>
              <a:ext cx="7596742" cy="707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8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algn="l"/>
              <a:r>
                <a:rPr sz="4000" dirty="0"/>
                <a:t>Read</a:t>
              </a:r>
              <a:r>
                <a:rPr lang="ar-BH" sz="4000" dirty="0"/>
                <a:t> </a:t>
              </a:r>
              <a:r>
                <a:rPr lang="en-US" sz="4000" dirty="0"/>
                <a:t>and</a:t>
              </a:r>
              <a:r>
                <a:rPr sz="4000" dirty="0"/>
                <a:t> </a:t>
              </a:r>
              <a:r>
                <a:rPr lang="en-US" sz="4000" dirty="0" smtClean="0"/>
                <a:t>p</a:t>
              </a:r>
              <a:r>
                <a:rPr sz="4000" dirty="0" smtClean="0"/>
                <a:t>oint </a:t>
              </a:r>
              <a:r>
                <a:rPr lang="en-US" sz="4000" dirty="0"/>
                <a:t>to the word with </a:t>
              </a:r>
              <a:r>
                <a:rPr lang="en-US" sz="4000" b="1" dirty="0">
                  <a:solidFill>
                    <a:srgbClr val="0070C0"/>
                  </a:solidFill>
                </a:rPr>
                <a:t>o</a:t>
              </a:r>
              <a:r>
                <a:rPr lang="en-US" sz="4000" b="1" dirty="0"/>
                <a:t>-</a:t>
              </a:r>
              <a:r>
                <a:rPr lang="en-US" sz="4000" b="1" dirty="0">
                  <a:solidFill>
                    <a:srgbClr val="FF0000"/>
                  </a:solidFill>
                </a:rPr>
                <a:t>e</a:t>
              </a:r>
              <a:endParaRPr sz="4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4.3|4.3|12|1.9|8.7|0.9|6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4.4|1.8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7.7|7.5|6|6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5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0.4|0.2|0|0|0.4|0|0|0.4|0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3|1.1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"/>
</p:tagLst>
</file>

<file path=ppt/theme/theme1.xml><?xml version="1.0" encoding="utf-8"?>
<a:theme xmlns:a="http://schemas.openxmlformats.org/drawingml/2006/main" name="Presentation2">
  <a:themeElements>
    <a:clrScheme name="Presentation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Presentation2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Presentation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resentation2">
  <a:themeElements>
    <a:clrScheme name="Presentation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Presentation2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Presentation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507</Words>
  <Application>Microsoft Office PowerPoint</Application>
  <PresentationFormat>Widescreen</PresentationFormat>
  <Paragraphs>126</Paragraphs>
  <Slides>18</Slides>
  <Notes>2</Notes>
  <HiddenSlides>0</HiddenSlides>
  <MMClips>12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Comic Sans MS</vt:lpstr>
      <vt:lpstr>Helvetica</vt:lpstr>
      <vt:lpstr>Presentation2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Bring out your white boards and markers!</vt:lpstr>
      <vt:lpstr>PowerPoint Presentation</vt:lpstr>
      <vt:lpstr>PowerPoint Presentation</vt:lpstr>
      <vt:lpstr>PowerPoint Presentation</vt:lpstr>
      <vt:lpstr>Question 1 </vt:lpstr>
      <vt:lpstr>In your notebook, write three sentences with the words you have learned today.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7- Lesson 1</dc:title>
  <dc:creator>Amani  Mattar Almalood</dc:creator>
  <cp:lastModifiedBy>Manal Ali Qutab Abdulla Alawadhi</cp:lastModifiedBy>
  <cp:revision>92</cp:revision>
  <dcterms:modified xsi:type="dcterms:W3CDTF">2020-04-07T06:09:06Z</dcterms:modified>
</cp:coreProperties>
</file>