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"/>
  </p:notesMasterIdLst>
  <p:sldIdLst>
    <p:sldId id="263" r:id="rId2"/>
  </p:sldIdLst>
  <p:sldSz cx="9144000" cy="6858000" type="screen4x3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FF00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66" d="100"/>
          <a:sy n="66" d="100"/>
        </p:scale>
        <p:origin x="-1332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AE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2AE2B07-3E88-493C-8F4D-36068A96BC02}" type="datetimeFigureOut">
              <a:rPr lang="ar-AE" smtClean="0"/>
              <a:pPr/>
              <a:t>4‏/4‏/1441</a:t>
            </a:fld>
            <a:endParaRPr lang="ar-AE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AE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4E8FE42-357E-4AB2-A53D-C838CFBCCF89}" type="slidenum">
              <a:rPr lang="ar-AE" smtClean="0"/>
              <a:pPr/>
              <a:t>‹#›</a:t>
            </a:fld>
            <a:endParaRPr lang="ar-A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ar-AE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2D9F-FE23-4C9C-8561-6658A4CA59B1}" type="datetimeFigureOut">
              <a:rPr lang="ar-AE" smtClean="0"/>
              <a:pPr/>
              <a:t>4‏/4‏/1441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E3985-722D-4C18-9C9F-E3CB0E8A5EA7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2D9F-FE23-4C9C-8561-6658A4CA59B1}" type="datetimeFigureOut">
              <a:rPr lang="ar-AE" smtClean="0"/>
              <a:pPr/>
              <a:t>4‏/4‏/1441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E3985-722D-4C18-9C9F-E3CB0E8A5EA7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2D9F-FE23-4C9C-8561-6658A4CA59B1}" type="datetimeFigureOut">
              <a:rPr lang="ar-AE" smtClean="0"/>
              <a:pPr/>
              <a:t>4‏/4‏/1441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E3985-722D-4C18-9C9F-E3CB0E8A5EA7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2D9F-FE23-4C9C-8561-6658A4CA59B1}" type="datetimeFigureOut">
              <a:rPr lang="ar-AE" smtClean="0"/>
              <a:pPr/>
              <a:t>4‏/4‏/1441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E3985-722D-4C18-9C9F-E3CB0E8A5EA7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2D9F-FE23-4C9C-8561-6658A4CA59B1}" type="datetimeFigureOut">
              <a:rPr lang="ar-AE" smtClean="0"/>
              <a:pPr/>
              <a:t>4‏/4‏/1441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E3985-722D-4C18-9C9F-E3CB0E8A5EA7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2D9F-FE23-4C9C-8561-6658A4CA59B1}" type="datetimeFigureOut">
              <a:rPr lang="ar-AE" smtClean="0"/>
              <a:pPr/>
              <a:t>4‏/4‏/1441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E3985-722D-4C18-9C9F-E3CB0E8A5EA7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2D9F-FE23-4C9C-8561-6658A4CA59B1}" type="datetimeFigureOut">
              <a:rPr lang="ar-AE" smtClean="0"/>
              <a:pPr/>
              <a:t>4‏/4‏/1441</a:t>
            </a:fld>
            <a:endParaRPr lang="ar-AE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E3985-722D-4C18-9C9F-E3CB0E8A5EA7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2D9F-FE23-4C9C-8561-6658A4CA59B1}" type="datetimeFigureOut">
              <a:rPr lang="ar-AE" smtClean="0"/>
              <a:pPr/>
              <a:t>4‏/4‏/1441</a:t>
            </a:fld>
            <a:endParaRPr lang="ar-AE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E3985-722D-4C18-9C9F-E3CB0E8A5EA7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2D9F-FE23-4C9C-8561-6658A4CA59B1}" type="datetimeFigureOut">
              <a:rPr lang="ar-AE" smtClean="0"/>
              <a:pPr/>
              <a:t>4‏/4‏/1441</a:t>
            </a:fld>
            <a:endParaRPr lang="ar-AE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E3985-722D-4C18-9C9F-E3CB0E8A5EA7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2D9F-FE23-4C9C-8561-6658A4CA59B1}" type="datetimeFigureOut">
              <a:rPr lang="ar-AE" smtClean="0"/>
              <a:pPr/>
              <a:t>4‏/4‏/1441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E3985-722D-4C18-9C9F-E3CB0E8A5EA7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2D9F-FE23-4C9C-8561-6658A4CA59B1}" type="datetimeFigureOut">
              <a:rPr lang="ar-AE" smtClean="0"/>
              <a:pPr/>
              <a:t>4‏/4‏/1441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E3985-722D-4C18-9C9F-E3CB0E8A5EA7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62D9F-FE23-4C9C-8561-6658A4CA59B1}" type="datetimeFigureOut">
              <a:rPr lang="ar-AE" smtClean="0"/>
              <a:pPr/>
              <a:t>4‏/4‏/1441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E3985-722D-4C18-9C9F-E3CB0E8A5EA7}" type="slidenum">
              <a:rPr lang="ar-AE" smtClean="0"/>
              <a:pPr/>
              <a:t>‹#›</a:t>
            </a:fld>
            <a:endParaRPr lang="ar-A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4934890" y="190920"/>
            <a:ext cx="3384376" cy="1440160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2050" name="Picture 2" descr="C:\Users\Admin\Desktop\data 10.09.2013\2014 البشائر ملفات\img_1355588181_62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2882" y="622968"/>
            <a:ext cx="1008111" cy="1010951"/>
          </a:xfrm>
          <a:prstGeom prst="rect">
            <a:avLst/>
          </a:prstGeom>
        </p:spPr>
      </p:pic>
      <p:sp>
        <p:nvSpPr>
          <p:cNvPr id="4" name="مربع نص 3"/>
          <p:cNvSpPr txBox="1"/>
          <p:nvPr/>
        </p:nvSpPr>
        <p:spPr>
          <a:xfrm>
            <a:off x="5186410" y="214290"/>
            <a:ext cx="36004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endParaRPr lang="ar-SA" sz="1200" b="1" dirty="0"/>
          </a:p>
          <a:p>
            <a:pPr algn="ctr"/>
            <a:r>
              <a:rPr lang="ar-AE" sz="1200" b="1" dirty="0"/>
              <a:t>أحببت براءتكم عشقت طفولتكم</a:t>
            </a:r>
          </a:p>
          <a:p>
            <a:pPr algn="ctr"/>
            <a:r>
              <a:rPr lang="ar-SA" sz="1200" b="1" dirty="0"/>
              <a:t>أنتم </a:t>
            </a:r>
            <a:r>
              <a:rPr lang="ar-AE" sz="1200" b="1" dirty="0"/>
              <a:t>لي بصمة جميلة في عالمي الصغير ..</a:t>
            </a:r>
          </a:p>
          <a:p>
            <a:pPr algn="ctr"/>
            <a:r>
              <a:rPr lang="ar-SA" sz="1200" b="1" dirty="0"/>
              <a:t>أتمنى لكم دائماً التوفيق والنجاح</a:t>
            </a:r>
            <a:endParaRPr lang="ar-AE" sz="1200" b="1" dirty="0"/>
          </a:p>
          <a:p>
            <a:pPr algn="ctr"/>
            <a:r>
              <a:rPr lang="ar-AE" sz="1200" b="1" dirty="0"/>
              <a:t>إهــداء من معلمتكم المحبة ..</a:t>
            </a:r>
            <a:endParaRPr lang="ar-SA" sz="1200" b="1" dirty="0"/>
          </a:p>
          <a:p>
            <a:r>
              <a:rPr lang="ar-SA" sz="1200" b="1" dirty="0"/>
              <a:t>       </a:t>
            </a:r>
          </a:p>
          <a:p>
            <a:r>
              <a:rPr lang="ar-SA" sz="1200" b="1" dirty="0">
                <a:solidFill>
                  <a:srgbClr val="FF0066"/>
                </a:solidFill>
              </a:rPr>
              <a:t>            أسمهان الصفحي</a:t>
            </a:r>
            <a:endParaRPr lang="ar-AE" sz="1200" b="1" dirty="0">
              <a:solidFill>
                <a:srgbClr val="FF0066"/>
              </a:solidFill>
            </a:endParaRPr>
          </a:p>
          <a:p>
            <a:pPr algn="ctr"/>
            <a:endParaRPr lang="ar-AE" sz="1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" name="مستطيل 19"/>
          <p:cNvSpPr/>
          <p:nvPr/>
        </p:nvSpPr>
        <p:spPr>
          <a:xfrm>
            <a:off x="891456" y="190920"/>
            <a:ext cx="3384376" cy="1440160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21" name="Picture 2" descr="C:\Users\Admin\Desktop\data 10.09.2013\2014 البشائر ملفات\img_1355588181_62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9448" y="622968"/>
            <a:ext cx="1008111" cy="1010951"/>
          </a:xfrm>
          <a:prstGeom prst="rect">
            <a:avLst/>
          </a:prstGeom>
        </p:spPr>
      </p:pic>
      <p:sp>
        <p:nvSpPr>
          <p:cNvPr id="22" name="مربع نص 21"/>
          <p:cNvSpPr txBox="1"/>
          <p:nvPr/>
        </p:nvSpPr>
        <p:spPr>
          <a:xfrm>
            <a:off x="1142976" y="214290"/>
            <a:ext cx="36004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endParaRPr lang="ar-SA" sz="1200" b="1" dirty="0"/>
          </a:p>
          <a:p>
            <a:pPr algn="ctr"/>
            <a:r>
              <a:rPr lang="ar-AE" sz="1200" b="1" dirty="0"/>
              <a:t>أحببت براءتكم عشقت طفولتكم</a:t>
            </a:r>
          </a:p>
          <a:p>
            <a:pPr algn="ctr"/>
            <a:r>
              <a:rPr lang="ar-SA" sz="1200" b="1" dirty="0"/>
              <a:t>أنتم </a:t>
            </a:r>
            <a:r>
              <a:rPr lang="ar-AE" sz="1200" b="1" dirty="0"/>
              <a:t>لي بصمة جميلة في عالمي الصغير ..</a:t>
            </a:r>
          </a:p>
          <a:p>
            <a:pPr algn="ctr"/>
            <a:r>
              <a:rPr lang="ar-SA" sz="1200" b="1" dirty="0"/>
              <a:t>أتمنى لكم دائماً التوفيق والنجاح</a:t>
            </a:r>
            <a:endParaRPr lang="ar-AE" sz="1200" b="1" dirty="0"/>
          </a:p>
          <a:p>
            <a:pPr algn="ctr"/>
            <a:r>
              <a:rPr lang="ar-AE" sz="1200" b="1" dirty="0"/>
              <a:t>إهــداء من معلمتكم المحبة ..</a:t>
            </a:r>
            <a:endParaRPr lang="ar-SA" sz="1200" b="1" dirty="0"/>
          </a:p>
          <a:p>
            <a:r>
              <a:rPr lang="ar-SA" sz="1200" b="1" dirty="0"/>
              <a:t>       </a:t>
            </a:r>
          </a:p>
          <a:p>
            <a:r>
              <a:rPr lang="ar-SA" sz="1200" b="1" dirty="0">
                <a:solidFill>
                  <a:srgbClr val="FF0066"/>
                </a:solidFill>
              </a:rPr>
              <a:t>            أسمهان الصفحي</a:t>
            </a:r>
            <a:endParaRPr lang="ar-AE" sz="1200" b="1" dirty="0">
              <a:solidFill>
                <a:srgbClr val="FF0066"/>
              </a:solidFill>
            </a:endParaRPr>
          </a:p>
          <a:p>
            <a:pPr algn="ctr"/>
            <a:endParaRPr lang="ar-AE" sz="1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3" name="مستطيل 22"/>
          <p:cNvSpPr/>
          <p:nvPr/>
        </p:nvSpPr>
        <p:spPr>
          <a:xfrm>
            <a:off x="4934890" y="1833994"/>
            <a:ext cx="3384376" cy="1440160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24" name="Picture 2" descr="C:\Users\Admin\Desktop\data 10.09.2013\2014 البشائر ملفات\img_1355588181_62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2882" y="2266042"/>
            <a:ext cx="1008111" cy="1010951"/>
          </a:xfrm>
          <a:prstGeom prst="rect">
            <a:avLst/>
          </a:prstGeom>
        </p:spPr>
      </p:pic>
      <p:sp>
        <p:nvSpPr>
          <p:cNvPr id="25" name="مربع نص 24"/>
          <p:cNvSpPr txBox="1"/>
          <p:nvPr/>
        </p:nvSpPr>
        <p:spPr>
          <a:xfrm>
            <a:off x="5186410" y="1857364"/>
            <a:ext cx="36004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endParaRPr lang="ar-SA" sz="1200" b="1" dirty="0"/>
          </a:p>
          <a:p>
            <a:pPr algn="ctr"/>
            <a:r>
              <a:rPr lang="ar-AE" sz="1200" b="1" dirty="0"/>
              <a:t>أحببت براءتكم عشقت طفولتكم</a:t>
            </a:r>
          </a:p>
          <a:p>
            <a:pPr algn="ctr"/>
            <a:r>
              <a:rPr lang="ar-SA" sz="1200" b="1" dirty="0"/>
              <a:t>أنتم </a:t>
            </a:r>
            <a:r>
              <a:rPr lang="ar-AE" sz="1200" b="1" dirty="0"/>
              <a:t>لي بصمة جميلة في عالمي الصغير ..</a:t>
            </a:r>
          </a:p>
          <a:p>
            <a:pPr algn="ctr"/>
            <a:r>
              <a:rPr lang="ar-SA" sz="1200" b="1" dirty="0"/>
              <a:t>أتمنى لكم دائماً التوفيق والنجاح</a:t>
            </a:r>
            <a:endParaRPr lang="ar-AE" sz="1200" b="1" dirty="0"/>
          </a:p>
          <a:p>
            <a:pPr algn="ctr"/>
            <a:r>
              <a:rPr lang="ar-AE" sz="1200" b="1" dirty="0"/>
              <a:t>إهــداء من معلمتكم المحبة ..</a:t>
            </a:r>
            <a:endParaRPr lang="ar-SA" sz="1200" b="1" dirty="0"/>
          </a:p>
          <a:p>
            <a:r>
              <a:rPr lang="ar-SA" sz="1200" b="1" dirty="0"/>
              <a:t>       </a:t>
            </a:r>
          </a:p>
          <a:p>
            <a:r>
              <a:rPr lang="ar-SA" sz="1200" b="1" dirty="0">
                <a:solidFill>
                  <a:srgbClr val="FF0066"/>
                </a:solidFill>
              </a:rPr>
              <a:t>            أسمهان الصفحي</a:t>
            </a:r>
            <a:endParaRPr lang="ar-AE" sz="1200" b="1" dirty="0">
              <a:solidFill>
                <a:srgbClr val="FF0066"/>
              </a:solidFill>
            </a:endParaRPr>
          </a:p>
          <a:p>
            <a:pPr algn="ctr"/>
            <a:endParaRPr lang="ar-AE" sz="1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6" name="مستطيل 25"/>
          <p:cNvSpPr/>
          <p:nvPr/>
        </p:nvSpPr>
        <p:spPr>
          <a:xfrm>
            <a:off x="891456" y="1833994"/>
            <a:ext cx="3384376" cy="1440160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27" name="Picture 2" descr="C:\Users\Admin\Desktop\data 10.09.2013\2014 البشائر ملفات\img_1355588181_62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9448" y="2266042"/>
            <a:ext cx="1008111" cy="1010951"/>
          </a:xfrm>
          <a:prstGeom prst="rect">
            <a:avLst/>
          </a:prstGeom>
        </p:spPr>
      </p:pic>
      <p:sp>
        <p:nvSpPr>
          <p:cNvPr id="28" name="مربع نص 27"/>
          <p:cNvSpPr txBox="1"/>
          <p:nvPr/>
        </p:nvSpPr>
        <p:spPr>
          <a:xfrm>
            <a:off x="1142976" y="1857364"/>
            <a:ext cx="36004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endParaRPr lang="ar-SA" sz="1200" b="1" dirty="0"/>
          </a:p>
          <a:p>
            <a:pPr algn="ctr"/>
            <a:r>
              <a:rPr lang="ar-AE" sz="1200" b="1" dirty="0"/>
              <a:t>أحببت براءتكم عشقت طفولتكم</a:t>
            </a:r>
          </a:p>
          <a:p>
            <a:pPr algn="ctr"/>
            <a:r>
              <a:rPr lang="ar-SA" sz="1200" b="1" dirty="0"/>
              <a:t>أنتم </a:t>
            </a:r>
            <a:r>
              <a:rPr lang="ar-AE" sz="1200" b="1" dirty="0"/>
              <a:t>لي بصمة جميلة في عالمي الصغير ..</a:t>
            </a:r>
          </a:p>
          <a:p>
            <a:pPr algn="ctr"/>
            <a:r>
              <a:rPr lang="ar-SA" sz="1200" b="1" dirty="0"/>
              <a:t>أتمنى لكم دائماً التوفيق والنجاح</a:t>
            </a:r>
            <a:endParaRPr lang="ar-AE" sz="1200" b="1" dirty="0"/>
          </a:p>
          <a:p>
            <a:pPr algn="ctr"/>
            <a:r>
              <a:rPr lang="ar-AE" sz="1200" b="1" dirty="0"/>
              <a:t>إهــداء من معلمتكم المحبة ..</a:t>
            </a:r>
            <a:endParaRPr lang="ar-SA" sz="1200" b="1" dirty="0"/>
          </a:p>
          <a:p>
            <a:r>
              <a:rPr lang="ar-SA" sz="1200" b="1" dirty="0"/>
              <a:t>       </a:t>
            </a:r>
          </a:p>
          <a:p>
            <a:r>
              <a:rPr lang="ar-SA" sz="1200" b="1" dirty="0">
                <a:solidFill>
                  <a:srgbClr val="FF0066"/>
                </a:solidFill>
              </a:rPr>
              <a:t>            أسمهان الصفحي</a:t>
            </a:r>
            <a:endParaRPr lang="ar-AE" sz="1200" b="1" dirty="0">
              <a:solidFill>
                <a:srgbClr val="FF0066"/>
              </a:solidFill>
            </a:endParaRPr>
          </a:p>
          <a:p>
            <a:pPr algn="ctr"/>
            <a:endParaRPr lang="ar-AE" sz="1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9" name="مستطيل 28"/>
          <p:cNvSpPr/>
          <p:nvPr/>
        </p:nvSpPr>
        <p:spPr>
          <a:xfrm>
            <a:off x="4900658" y="3429000"/>
            <a:ext cx="3384376" cy="1440160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30" name="Picture 2" descr="C:\Users\Admin\Desktop\data 10.09.2013\2014 البشائر ملفات\img_1355588181_62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28650" y="3861048"/>
            <a:ext cx="1008111" cy="1010951"/>
          </a:xfrm>
          <a:prstGeom prst="rect">
            <a:avLst/>
          </a:prstGeom>
        </p:spPr>
      </p:pic>
      <p:sp>
        <p:nvSpPr>
          <p:cNvPr id="31" name="مربع نص 30"/>
          <p:cNvSpPr txBox="1"/>
          <p:nvPr/>
        </p:nvSpPr>
        <p:spPr>
          <a:xfrm>
            <a:off x="5152178" y="3452370"/>
            <a:ext cx="36004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endParaRPr lang="ar-SA" sz="1200" b="1" dirty="0"/>
          </a:p>
          <a:p>
            <a:pPr algn="ctr"/>
            <a:r>
              <a:rPr lang="ar-AE" sz="1200" b="1" dirty="0"/>
              <a:t>أحببت براءتكم عشقت طفولتكم</a:t>
            </a:r>
          </a:p>
          <a:p>
            <a:pPr algn="ctr"/>
            <a:r>
              <a:rPr lang="ar-SA" sz="1200" b="1" dirty="0"/>
              <a:t>أنتم </a:t>
            </a:r>
            <a:r>
              <a:rPr lang="ar-AE" sz="1200" b="1" dirty="0"/>
              <a:t>لي بصمة جميلة في عالمي الصغير ..</a:t>
            </a:r>
          </a:p>
          <a:p>
            <a:pPr algn="ctr"/>
            <a:r>
              <a:rPr lang="ar-SA" sz="1200" b="1" dirty="0"/>
              <a:t>أتمنى لكم دائماً التوفيق والنجاح</a:t>
            </a:r>
            <a:endParaRPr lang="ar-AE" sz="1200" b="1" dirty="0"/>
          </a:p>
          <a:p>
            <a:pPr algn="ctr"/>
            <a:r>
              <a:rPr lang="ar-AE" sz="1200" b="1" dirty="0"/>
              <a:t>إهــداء من معلمتكم المحبة ..</a:t>
            </a:r>
            <a:endParaRPr lang="ar-SA" sz="1200" b="1" dirty="0"/>
          </a:p>
          <a:p>
            <a:r>
              <a:rPr lang="ar-SA" sz="1200" b="1" dirty="0"/>
              <a:t>       </a:t>
            </a:r>
          </a:p>
          <a:p>
            <a:r>
              <a:rPr lang="ar-SA" sz="1200" b="1" dirty="0">
                <a:solidFill>
                  <a:srgbClr val="FF0066"/>
                </a:solidFill>
              </a:rPr>
              <a:t>            أسمهان الصفحي</a:t>
            </a:r>
            <a:endParaRPr lang="ar-AE" sz="1200" b="1" dirty="0">
              <a:solidFill>
                <a:srgbClr val="FF0066"/>
              </a:solidFill>
            </a:endParaRPr>
          </a:p>
          <a:p>
            <a:pPr algn="ctr"/>
            <a:endParaRPr lang="ar-AE" sz="1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2" name="مستطيل 31"/>
          <p:cNvSpPr/>
          <p:nvPr/>
        </p:nvSpPr>
        <p:spPr>
          <a:xfrm>
            <a:off x="857224" y="3429000"/>
            <a:ext cx="3384376" cy="1440160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33" name="Picture 2" descr="C:\Users\Admin\Desktop\data 10.09.2013\2014 البشائر ملفات\img_1355588181_62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216" y="3861048"/>
            <a:ext cx="1008111" cy="1010951"/>
          </a:xfrm>
          <a:prstGeom prst="rect">
            <a:avLst/>
          </a:prstGeom>
        </p:spPr>
      </p:pic>
      <p:sp>
        <p:nvSpPr>
          <p:cNvPr id="34" name="مربع نص 33"/>
          <p:cNvSpPr txBox="1"/>
          <p:nvPr/>
        </p:nvSpPr>
        <p:spPr>
          <a:xfrm>
            <a:off x="1108744" y="3452370"/>
            <a:ext cx="36004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endParaRPr lang="ar-SA" sz="1200" b="1" dirty="0"/>
          </a:p>
          <a:p>
            <a:pPr algn="ctr"/>
            <a:r>
              <a:rPr lang="ar-AE" sz="1200" b="1" dirty="0"/>
              <a:t>أحببت براءتكم عشقت طفولتكم</a:t>
            </a:r>
          </a:p>
          <a:p>
            <a:pPr algn="ctr"/>
            <a:r>
              <a:rPr lang="ar-SA" sz="1200" b="1" dirty="0"/>
              <a:t>أنتم </a:t>
            </a:r>
            <a:r>
              <a:rPr lang="ar-AE" sz="1200" b="1" dirty="0"/>
              <a:t>لي بصمة جميلة في عالمي الصغير ..</a:t>
            </a:r>
          </a:p>
          <a:p>
            <a:pPr algn="ctr"/>
            <a:r>
              <a:rPr lang="ar-SA" sz="1200" b="1" dirty="0"/>
              <a:t>أتمنى لكم دائماً التوفيق والنجاح</a:t>
            </a:r>
            <a:endParaRPr lang="ar-AE" sz="1200" b="1" dirty="0"/>
          </a:p>
          <a:p>
            <a:pPr algn="ctr"/>
            <a:r>
              <a:rPr lang="ar-AE" sz="1200" b="1" dirty="0"/>
              <a:t>إهــداء من معلمتكم المحبة ..</a:t>
            </a:r>
            <a:endParaRPr lang="ar-SA" sz="1200" b="1" dirty="0"/>
          </a:p>
          <a:p>
            <a:r>
              <a:rPr lang="ar-SA" sz="1200" b="1" dirty="0"/>
              <a:t>       </a:t>
            </a:r>
          </a:p>
          <a:p>
            <a:r>
              <a:rPr lang="ar-SA" sz="1200" b="1" dirty="0">
                <a:solidFill>
                  <a:srgbClr val="FF0066"/>
                </a:solidFill>
              </a:rPr>
              <a:t>            أسمهان الصفحي</a:t>
            </a:r>
            <a:endParaRPr lang="ar-AE" sz="1200" b="1" dirty="0">
              <a:solidFill>
                <a:srgbClr val="FF0066"/>
              </a:solidFill>
            </a:endParaRPr>
          </a:p>
          <a:p>
            <a:pPr algn="ctr"/>
            <a:endParaRPr lang="ar-AE" sz="1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5" name="مستطيل 34"/>
          <p:cNvSpPr/>
          <p:nvPr/>
        </p:nvSpPr>
        <p:spPr>
          <a:xfrm>
            <a:off x="4891984" y="4977266"/>
            <a:ext cx="3384376" cy="1440160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36" name="Picture 2" descr="C:\Users\Admin\Desktop\data 10.09.2013\2014 البشائر ملفات\img_1355588181_62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19976" y="5409314"/>
            <a:ext cx="1008111" cy="1010951"/>
          </a:xfrm>
          <a:prstGeom prst="rect">
            <a:avLst/>
          </a:prstGeom>
        </p:spPr>
      </p:pic>
      <p:sp>
        <p:nvSpPr>
          <p:cNvPr id="37" name="مربع نص 36"/>
          <p:cNvSpPr txBox="1"/>
          <p:nvPr/>
        </p:nvSpPr>
        <p:spPr>
          <a:xfrm>
            <a:off x="5143504" y="5000636"/>
            <a:ext cx="36004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endParaRPr lang="ar-SA" sz="1200" b="1" dirty="0"/>
          </a:p>
          <a:p>
            <a:pPr algn="ctr"/>
            <a:r>
              <a:rPr lang="ar-AE" sz="1200" b="1" dirty="0"/>
              <a:t>أحببت براءتكم عشقت طفولتكم</a:t>
            </a:r>
          </a:p>
          <a:p>
            <a:pPr algn="ctr"/>
            <a:r>
              <a:rPr lang="ar-SA" sz="1200" b="1" dirty="0"/>
              <a:t>أنتم </a:t>
            </a:r>
            <a:r>
              <a:rPr lang="ar-AE" sz="1200" b="1" dirty="0"/>
              <a:t>لي بصمة جميلة في عالمي الصغير ..</a:t>
            </a:r>
          </a:p>
          <a:p>
            <a:pPr algn="ctr"/>
            <a:r>
              <a:rPr lang="ar-SA" sz="1200" b="1" dirty="0"/>
              <a:t>أتمنى لكم دائماً التوفيق والنجاح</a:t>
            </a:r>
            <a:endParaRPr lang="ar-AE" sz="1200" b="1" dirty="0"/>
          </a:p>
          <a:p>
            <a:pPr algn="ctr"/>
            <a:r>
              <a:rPr lang="ar-AE" sz="1200" b="1" dirty="0"/>
              <a:t>إهــداء من معلمتكم المحبة ..</a:t>
            </a:r>
            <a:endParaRPr lang="ar-SA" sz="1200" b="1" dirty="0"/>
          </a:p>
          <a:p>
            <a:r>
              <a:rPr lang="ar-SA" sz="1200" b="1" dirty="0"/>
              <a:t>       </a:t>
            </a:r>
          </a:p>
          <a:p>
            <a:r>
              <a:rPr lang="ar-SA" sz="1200" b="1" dirty="0">
                <a:solidFill>
                  <a:srgbClr val="FF0066"/>
                </a:solidFill>
              </a:rPr>
              <a:t>            أسمهان الصفحي</a:t>
            </a:r>
            <a:endParaRPr lang="ar-AE" sz="1200" b="1" dirty="0">
              <a:solidFill>
                <a:srgbClr val="FF0066"/>
              </a:solidFill>
            </a:endParaRPr>
          </a:p>
          <a:p>
            <a:pPr algn="ctr"/>
            <a:endParaRPr lang="ar-AE" sz="1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8" name="مستطيل 37"/>
          <p:cNvSpPr/>
          <p:nvPr/>
        </p:nvSpPr>
        <p:spPr>
          <a:xfrm>
            <a:off x="785786" y="5214950"/>
            <a:ext cx="3384376" cy="1440160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39" name="Picture 2" descr="C:\Users\Admin\Desktop\data 10.09.2013\2014 البشائر ملفات\img_1355588181_62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6542" y="5409314"/>
            <a:ext cx="1008111" cy="1010951"/>
          </a:xfrm>
          <a:prstGeom prst="rect">
            <a:avLst/>
          </a:prstGeom>
        </p:spPr>
      </p:pic>
      <p:sp>
        <p:nvSpPr>
          <p:cNvPr id="40" name="مربع نص 39"/>
          <p:cNvSpPr txBox="1"/>
          <p:nvPr/>
        </p:nvSpPr>
        <p:spPr>
          <a:xfrm>
            <a:off x="1100070" y="5000636"/>
            <a:ext cx="36004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endParaRPr lang="ar-SA" sz="1200" b="1" dirty="0"/>
          </a:p>
          <a:p>
            <a:pPr algn="ctr"/>
            <a:r>
              <a:rPr lang="ar-AE" sz="1200" b="1" dirty="0"/>
              <a:t>أحببت براءتكم عشقت طفولتكم</a:t>
            </a:r>
          </a:p>
          <a:p>
            <a:pPr algn="ctr"/>
            <a:r>
              <a:rPr lang="ar-SA" sz="1200" b="1" dirty="0"/>
              <a:t>أنتم </a:t>
            </a:r>
            <a:r>
              <a:rPr lang="ar-AE" sz="1200" b="1" dirty="0"/>
              <a:t>لي بصمة جميلة في عالمي الصغير ..</a:t>
            </a:r>
          </a:p>
          <a:p>
            <a:pPr algn="ctr"/>
            <a:r>
              <a:rPr lang="ar-SA" sz="1200" b="1" dirty="0"/>
              <a:t>أتمنى لكم دائماً التوفيق والنجاح</a:t>
            </a:r>
            <a:endParaRPr lang="ar-AE" sz="1200" b="1" dirty="0"/>
          </a:p>
          <a:p>
            <a:pPr algn="ctr"/>
            <a:r>
              <a:rPr lang="ar-AE" sz="1200" b="1" dirty="0"/>
              <a:t>إهــداء من معلمتكم المحبة ..</a:t>
            </a:r>
            <a:endParaRPr lang="ar-SA" sz="1200" b="1" dirty="0"/>
          </a:p>
          <a:p>
            <a:r>
              <a:rPr lang="ar-SA" sz="1200" b="1" dirty="0"/>
              <a:t>       </a:t>
            </a:r>
          </a:p>
          <a:p>
            <a:r>
              <a:rPr lang="ar-SA" sz="1200" b="1" dirty="0">
                <a:solidFill>
                  <a:srgbClr val="FF0066"/>
                </a:solidFill>
              </a:rPr>
              <a:t>            أسمهان الصفحي</a:t>
            </a:r>
            <a:endParaRPr lang="ar-AE" sz="1200" b="1" dirty="0">
              <a:solidFill>
                <a:srgbClr val="FF0066"/>
              </a:solidFill>
            </a:endParaRPr>
          </a:p>
          <a:p>
            <a:pPr algn="ctr"/>
            <a:endParaRPr lang="ar-AE" sz="1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773</TotalTime>
  <Words>208</Words>
  <Application>Microsoft Office PowerPoint</Application>
  <PresentationFormat>عرض على الشاشة (4:3)</PresentationFormat>
  <Paragraphs>56</Paragraphs>
  <Slides>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سمة Office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Admin</dc:creator>
  <cp:lastModifiedBy>اسمهان الصفحي</cp:lastModifiedBy>
  <cp:revision>45</cp:revision>
  <dcterms:created xsi:type="dcterms:W3CDTF">2015-05-23T11:06:35Z</dcterms:created>
  <dcterms:modified xsi:type="dcterms:W3CDTF">2019-12-01T20:57:34Z</dcterms:modified>
</cp:coreProperties>
</file>