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3" r:id="rId2"/>
    <p:sldId id="264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CE06-FEC6-4776-9E9E-535949B258FB}" type="datetimeFigureOut">
              <a:rPr lang="ar-AE" smtClean="0"/>
              <a:pPr/>
              <a:t>18/12/1433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90D0-2682-4EE9-A486-136AB748BAAB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 spd="med">
    <p:wedge/>
    <p:sndAc>
      <p:stSnd>
        <p:snd r:embed="rId1" name="camera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CE06-FEC6-4776-9E9E-535949B258FB}" type="datetimeFigureOut">
              <a:rPr lang="ar-AE" smtClean="0"/>
              <a:pPr/>
              <a:t>18/12/1433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90D0-2682-4EE9-A486-136AB748BAAB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 spd="med">
    <p:wedge/>
    <p:sndAc>
      <p:stSnd>
        <p:snd r:embed="rId1" name="camera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CE06-FEC6-4776-9E9E-535949B258FB}" type="datetimeFigureOut">
              <a:rPr lang="ar-AE" smtClean="0"/>
              <a:pPr/>
              <a:t>18/12/1433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90D0-2682-4EE9-A486-136AB748BAAB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 spd="med">
    <p:wedge/>
    <p:sndAc>
      <p:stSnd>
        <p:snd r:embed="rId1" name="camera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CE06-FEC6-4776-9E9E-535949B258FB}" type="datetimeFigureOut">
              <a:rPr lang="ar-AE" smtClean="0"/>
              <a:pPr/>
              <a:t>18/12/1433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90D0-2682-4EE9-A486-136AB748BAAB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 spd="med">
    <p:wedge/>
    <p:sndAc>
      <p:stSnd>
        <p:snd r:embed="rId1" name="camera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CE06-FEC6-4776-9E9E-535949B258FB}" type="datetimeFigureOut">
              <a:rPr lang="ar-AE" smtClean="0"/>
              <a:pPr/>
              <a:t>18/12/1433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90D0-2682-4EE9-A486-136AB748BAAB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 spd="med">
    <p:wedge/>
    <p:sndAc>
      <p:stSnd>
        <p:snd r:embed="rId1" name="camera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CE06-FEC6-4776-9E9E-535949B258FB}" type="datetimeFigureOut">
              <a:rPr lang="ar-AE" smtClean="0"/>
              <a:pPr/>
              <a:t>18/12/1433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90D0-2682-4EE9-A486-136AB748BAAB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 spd="med">
    <p:wedge/>
    <p:sndAc>
      <p:stSnd>
        <p:snd r:embed="rId1" name="camera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CE06-FEC6-4776-9E9E-535949B258FB}" type="datetimeFigureOut">
              <a:rPr lang="ar-AE" smtClean="0"/>
              <a:pPr/>
              <a:t>18/12/1433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90D0-2682-4EE9-A486-136AB748BAAB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 spd="med">
    <p:wedge/>
    <p:sndAc>
      <p:stSnd>
        <p:snd r:embed="rId1" name="camera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CE06-FEC6-4776-9E9E-535949B258FB}" type="datetimeFigureOut">
              <a:rPr lang="ar-AE" smtClean="0"/>
              <a:pPr/>
              <a:t>18/12/1433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90D0-2682-4EE9-A486-136AB748BAAB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 spd="med">
    <p:wedge/>
    <p:sndAc>
      <p:stSnd>
        <p:snd r:embed="rId1" name="camera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CE06-FEC6-4776-9E9E-535949B258FB}" type="datetimeFigureOut">
              <a:rPr lang="ar-AE" smtClean="0"/>
              <a:pPr/>
              <a:t>18/12/1433</a:t>
            </a:fld>
            <a:endParaRPr lang="ar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90D0-2682-4EE9-A486-136AB748BAAB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 spd="med">
    <p:wedge/>
    <p:sndAc>
      <p:stSnd>
        <p:snd r:embed="rId1" name="camera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CE06-FEC6-4776-9E9E-535949B258FB}" type="datetimeFigureOut">
              <a:rPr lang="ar-AE" smtClean="0"/>
              <a:pPr/>
              <a:t>18/12/1433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90D0-2682-4EE9-A486-136AB748BAAB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 spd="med">
    <p:wedge/>
    <p:sndAc>
      <p:stSnd>
        <p:snd r:embed="rId1" name="camera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CE06-FEC6-4776-9E9E-535949B258FB}" type="datetimeFigureOut">
              <a:rPr lang="ar-AE" smtClean="0"/>
              <a:pPr/>
              <a:t>18/12/1433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90D0-2682-4EE9-A486-136AB748BAAB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 spd="med">
    <p:wedge/>
    <p:sndAc>
      <p:stSnd>
        <p:snd r:embed="rId1" name="camera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8CE06-FEC6-4776-9E9E-535949B258FB}" type="datetimeFigureOut">
              <a:rPr lang="ar-AE" smtClean="0"/>
              <a:pPr/>
              <a:t>18/12/1433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B90D0-2682-4EE9-A486-136AB748BAAB}" type="slidenum">
              <a:rPr lang="ar-AE" smtClean="0"/>
              <a:pPr/>
              <a:t>‹#›</a:t>
            </a:fld>
            <a:endParaRPr lang="ar-A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edge/>
    <p:sndAc>
      <p:stSnd>
        <p:snd r:embed="rId13" name="camera.wav" builtIn="1"/>
      </p:stSnd>
    </p:sndAc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8286808" cy="62478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40000" b="1" dirty="0" smtClean="0"/>
              <a:t>هَذِهِ.</a:t>
            </a:r>
          </a:p>
        </p:txBody>
      </p:sp>
    </p:spTree>
  </p:cSld>
  <p:clrMapOvr>
    <a:masterClrMapping/>
  </p:clrMapOvr>
  <p:transition spd="med">
    <p:wedge/>
    <p:sndAc>
      <p:stSnd>
        <p:snd r:embed="rId2" name="camera.wav" builtIn="1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3"/>
          <p:cNvSpPr/>
          <p:nvPr/>
        </p:nvSpPr>
        <p:spPr>
          <a:xfrm>
            <a:off x="285720" y="642918"/>
            <a:ext cx="8610600" cy="548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 smtClean="0"/>
              <a:t>أنا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86380" y="2214554"/>
            <a:ext cx="3143272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4000" b="1" dirty="0" smtClean="0"/>
              <a:t>هَذِهِ بِنْتٌ .</a:t>
            </a:r>
            <a:endParaRPr lang="ar-AE" sz="4000" b="1" dirty="0" smtClean="0"/>
          </a:p>
          <a:p>
            <a:endParaRPr lang="ar-AE" sz="4000" b="1" dirty="0"/>
          </a:p>
        </p:txBody>
      </p:sp>
      <p:pic>
        <p:nvPicPr>
          <p:cNvPr id="9" name="Picture 8" descr="C:\Users\soso\Pictures\2012-11-02 بنت\بنت 001.jpg"/>
          <p:cNvPicPr/>
          <p:nvPr/>
        </p:nvPicPr>
        <p:blipFill>
          <a:blip r:embed="rId3">
            <a:lum bright="-20000"/>
          </a:blip>
          <a:srcRect l="21927" t="5776" r="8271" b="55719"/>
          <a:stretch>
            <a:fillRect/>
          </a:stretch>
        </p:blipFill>
        <p:spPr bwMode="auto">
          <a:xfrm rot="16200000">
            <a:off x="969160" y="1102485"/>
            <a:ext cx="4276725" cy="46434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edge/>
    <p:sndAc>
      <p:stSnd>
        <p:snd r:embed="rId2" name="camera.wav" builtIn="1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85720" y="642918"/>
            <a:ext cx="8610600" cy="548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 smtClean="0"/>
              <a:t>أنا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86380" y="2214554"/>
            <a:ext cx="3143272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4000" b="1" dirty="0" smtClean="0"/>
              <a:t>هَذِهِ بِطّةٌ .</a:t>
            </a:r>
            <a:endParaRPr lang="ar-AE" sz="4000" b="1" dirty="0" smtClean="0"/>
          </a:p>
          <a:p>
            <a:endParaRPr lang="ar-AE" sz="4000" b="1" dirty="0"/>
          </a:p>
        </p:txBody>
      </p:sp>
      <p:pic>
        <p:nvPicPr>
          <p:cNvPr id="9" name="Picture 8" descr="C:\Users\soso\Pictures\2012-11-02 بطة\بطة 001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 l="28140" t="3398" r="17134" b="56172"/>
          <a:stretch>
            <a:fillRect/>
          </a:stretch>
        </p:blipFill>
        <p:spPr bwMode="auto">
          <a:xfrm rot="16200000">
            <a:off x="892944" y="1035825"/>
            <a:ext cx="4143408" cy="450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  <p:sndAc>
      <p:stSnd>
        <p:snd r:embed="rId2" name="camera.wav" builtIn="1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3"/>
          <p:cNvSpPr/>
          <p:nvPr/>
        </p:nvSpPr>
        <p:spPr>
          <a:xfrm>
            <a:off x="285720" y="642918"/>
            <a:ext cx="8610600" cy="548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 smtClean="0"/>
              <a:t>أنا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86380" y="2214554"/>
            <a:ext cx="3143272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4000" b="1" dirty="0" smtClean="0"/>
              <a:t>هَذِهِ  بَقَرَةٌ .</a:t>
            </a:r>
            <a:endParaRPr lang="ar-AE" sz="4000" b="1" dirty="0" smtClean="0"/>
          </a:p>
          <a:p>
            <a:endParaRPr lang="ar-AE" sz="4000" b="1" dirty="0"/>
          </a:p>
        </p:txBody>
      </p:sp>
      <p:pic>
        <p:nvPicPr>
          <p:cNvPr id="9" name="Picture 8" descr="C:\Users\soso\Pictures\2012-11-02 بقرة\بقرة 001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 l="37312" t="55153" r="23044" b="5096"/>
          <a:stretch>
            <a:fillRect/>
          </a:stretch>
        </p:blipFill>
        <p:spPr bwMode="auto">
          <a:xfrm rot="5400000">
            <a:off x="1357295" y="428599"/>
            <a:ext cx="4000519" cy="55721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edge/>
    <p:sndAc>
      <p:stSnd>
        <p:snd r:embed="rId2" name="camera.wav" builtIn="1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3"/>
          <p:cNvSpPr/>
          <p:nvPr/>
        </p:nvSpPr>
        <p:spPr>
          <a:xfrm>
            <a:off x="285720" y="642918"/>
            <a:ext cx="8610600" cy="548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 smtClean="0"/>
              <a:t>أنا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86380" y="2214554"/>
            <a:ext cx="3143272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4000" b="1" dirty="0" smtClean="0"/>
              <a:t>هَذِهِ بُرْتُقالَةٌ.</a:t>
            </a:r>
            <a:endParaRPr lang="ar-AE" sz="4000" b="1" dirty="0" smtClean="0"/>
          </a:p>
          <a:p>
            <a:endParaRPr lang="ar-AE" sz="4000" b="1" dirty="0"/>
          </a:p>
        </p:txBody>
      </p:sp>
      <p:pic>
        <p:nvPicPr>
          <p:cNvPr id="9" name="Picture 8" descr="C:\Users\soso\Pictures\2012-11-02 برتقالة\برتقالة 001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 l="30323" t="9060" r="20711" b="57418"/>
          <a:stretch>
            <a:fillRect/>
          </a:stretch>
        </p:blipFill>
        <p:spPr bwMode="auto">
          <a:xfrm rot="16200000">
            <a:off x="847694" y="1366827"/>
            <a:ext cx="3929090" cy="43386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edge/>
    <p:sndAc>
      <p:stSnd>
        <p:snd r:embed="rId2" name="camera.wav" builtIn="1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3"/>
          <p:cNvSpPr/>
          <p:nvPr/>
        </p:nvSpPr>
        <p:spPr>
          <a:xfrm>
            <a:off x="285720" y="642918"/>
            <a:ext cx="8610600" cy="548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 smtClean="0"/>
              <a:t>أنا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86380" y="2214554"/>
            <a:ext cx="3143272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4000" b="1" dirty="0" smtClean="0"/>
              <a:t>هَذِهِ بَيْضَةٌ .</a:t>
            </a:r>
            <a:endParaRPr lang="ar-AE" sz="4000" b="1" dirty="0" smtClean="0"/>
          </a:p>
          <a:p>
            <a:endParaRPr lang="ar-AE" sz="4000" b="1" dirty="0"/>
          </a:p>
        </p:txBody>
      </p:sp>
      <p:pic>
        <p:nvPicPr>
          <p:cNvPr id="9" name="Picture 8" descr="C:\Users\soso\Pictures\2012-11-02 بيضة\بيضة 001.jpg"/>
          <p:cNvPicPr/>
          <p:nvPr/>
        </p:nvPicPr>
        <p:blipFill>
          <a:blip r:embed="rId3">
            <a:lum bright="-20000"/>
          </a:blip>
          <a:srcRect l="37468" t="10419" r="25374" b="56738"/>
          <a:stretch>
            <a:fillRect/>
          </a:stretch>
        </p:blipFill>
        <p:spPr bwMode="auto">
          <a:xfrm rot="16200000">
            <a:off x="1547786" y="1166802"/>
            <a:ext cx="3429024" cy="4238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edge/>
    <p:sndAc>
      <p:stSnd>
        <p:snd r:embed="rId2" name="camera.wav" builtIn="1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3"/>
          <p:cNvSpPr/>
          <p:nvPr/>
        </p:nvSpPr>
        <p:spPr>
          <a:xfrm>
            <a:off x="285720" y="642918"/>
            <a:ext cx="8610600" cy="548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 smtClean="0"/>
              <a:t>أنا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86380" y="2214554"/>
            <a:ext cx="3143272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4000" b="1" smtClean="0"/>
              <a:t>هَذِهِ بِطيخَةٌ </a:t>
            </a:r>
            <a:r>
              <a:rPr lang="ar-AE" sz="4000" b="1" dirty="0" smtClean="0"/>
              <a:t>.</a:t>
            </a:r>
            <a:endParaRPr lang="ar-AE" sz="4000" b="1" dirty="0" smtClean="0"/>
          </a:p>
          <a:p>
            <a:endParaRPr lang="ar-AE" sz="4000" b="1" dirty="0"/>
          </a:p>
        </p:txBody>
      </p:sp>
      <p:pic>
        <p:nvPicPr>
          <p:cNvPr id="9" name="Picture 8" descr="C:\Users\soso\Pictures\2012-11-02 بطيخ\بطيخ 001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 l="30783" t="6569" r="20710" b="55266"/>
          <a:stretch>
            <a:fillRect/>
          </a:stretch>
        </p:blipFill>
        <p:spPr bwMode="auto">
          <a:xfrm rot="16200000">
            <a:off x="1238226" y="976296"/>
            <a:ext cx="3914792" cy="49625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edge/>
    <p:sndAc>
      <p:stSnd>
        <p:snd r:embed="rId2" name="camera.wav" builtIn="1"/>
      </p:stSnd>
    </p:sndAc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26</Words>
  <Application>Microsoft Office PowerPoint</Application>
  <PresentationFormat>On-screen Show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soso</dc:creator>
  <cp:lastModifiedBy>soso</cp:lastModifiedBy>
  <cp:revision>16</cp:revision>
  <dcterms:created xsi:type="dcterms:W3CDTF">2012-10-28T10:19:47Z</dcterms:created>
  <dcterms:modified xsi:type="dcterms:W3CDTF">2012-11-02T10:26:39Z</dcterms:modified>
</cp:coreProperties>
</file>