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618488"/>
            <a:ext cx="9144000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55593" y="2482977"/>
            <a:ext cx="143281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4417" y="173177"/>
            <a:ext cx="2378075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029" y="2079498"/>
            <a:ext cx="8663940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r" marL="928369" marR="5080">
              <a:lnSpc>
                <a:spcPct val="100000"/>
              </a:lnSpc>
              <a:spcBef>
                <a:spcPts val="90"/>
              </a:spcBef>
            </a:pPr>
            <a:r>
              <a:rPr dirty="0" spc="-335"/>
              <a:t>.ةهباشتملا  </a:t>
            </a:r>
            <a:r>
              <a:rPr dirty="0" spc="-350"/>
              <a:t>ايلاخلا  </a:t>
            </a:r>
            <a:r>
              <a:rPr dirty="0" spc="80"/>
              <a:t>نم </a:t>
            </a:r>
            <a:r>
              <a:rPr dirty="0" spc="60"/>
              <a:t>ةعومجم </a:t>
            </a:r>
            <a:r>
              <a:rPr dirty="0" spc="85"/>
              <a:t>يه </a:t>
            </a:r>
            <a:r>
              <a:rPr dirty="0" spc="-335"/>
              <a:t>ةجسنلأا   </a:t>
            </a:r>
            <a:r>
              <a:rPr dirty="0" spc="-114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algn="r" marL="928369" marR="5080">
              <a:lnSpc>
                <a:spcPct val="100000"/>
              </a:lnSpc>
            </a:pPr>
            <a:r>
              <a:rPr dirty="0" spc="-835"/>
              <a:t>يف</a:t>
            </a:r>
            <a:r>
              <a:rPr dirty="0" spc="20"/>
              <a:t> </a:t>
            </a:r>
            <a:r>
              <a:rPr dirty="0" spc="-340"/>
              <a:t>ةجسنلأا  </a:t>
            </a:r>
            <a:r>
              <a:rPr dirty="0" spc="-409"/>
              <a:t>نمكت  </a:t>
            </a:r>
            <a:r>
              <a:rPr dirty="0" spc="-5"/>
              <a:t>، </a:t>
            </a:r>
            <a:r>
              <a:rPr dirty="0" spc="-390"/>
              <a:t>)ةايحلل  </a:t>
            </a:r>
            <a:r>
              <a:rPr dirty="0" spc="-75"/>
              <a:t>يمرهلا </a:t>
            </a:r>
            <a:r>
              <a:rPr dirty="0" spc="-565"/>
              <a:t>لسلستلا(    </a:t>
            </a:r>
            <a:r>
              <a:rPr dirty="0" spc="-575"/>
              <a:t>ميظنتلا  </a:t>
            </a:r>
            <a:r>
              <a:rPr dirty="0" spc="-459"/>
              <a:t> </a:t>
            </a:r>
            <a:r>
              <a:rPr dirty="0" spc="-840"/>
              <a:t>يف</a:t>
            </a:r>
            <a:r>
              <a:rPr dirty="0" spc="1735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marL="2864485">
              <a:lnSpc>
                <a:spcPct val="100000"/>
              </a:lnSpc>
              <a:spcBef>
                <a:spcPts val="5"/>
              </a:spcBef>
            </a:pPr>
            <a:r>
              <a:rPr dirty="0" spc="-170"/>
              <a:t>.ءاضعلأاو </a:t>
            </a:r>
            <a:r>
              <a:rPr dirty="0" spc="-355"/>
              <a:t>ايلاخلا </a:t>
            </a:r>
            <a:r>
              <a:rPr dirty="0" spc="-810"/>
              <a:t>نيب</a:t>
            </a:r>
            <a:r>
              <a:rPr dirty="0" spc="30"/>
              <a:t> </a:t>
            </a:r>
            <a:r>
              <a:rPr dirty="0" spc="-390"/>
              <a:t>طسوتملا</a:t>
            </a:r>
            <a:r>
              <a:rPr dirty="0" spc="-240"/>
              <a:t> </a:t>
            </a:r>
            <a:r>
              <a:rPr dirty="0" spc="-385"/>
              <a:t>ىوتسملا</a:t>
            </a:r>
          </a:p>
          <a:p>
            <a:pPr marL="962025">
              <a:lnSpc>
                <a:spcPct val="100000"/>
              </a:lnSpc>
            </a:pPr>
            <a:r>
              <a:rPr dirty="0" spc="-60"/>
              <a:t>تاعومجملا </a:t>
            </a:r>
            <a:r>
              <a:rPr dirty="0" spc="-810"/>
              <a:t>نيب</a:t>
            </a:r>
            <a:r>
              <a:rPr dirty="0" spc="10"/>
              <a:t> </a:t>
            </a:r>
            <a:r>
              <a:rPr dirty="0" spc="-190"/>
              <a:t>عمجلا </a:t>
            </a:r>
            <a:r>
              <a:rPr dirty="0" spc="-305"/>
              <a:t>قيرط </a:t>
            </a:r>
            <a:r>
              <a:rPr dirty="0" spc="-10"/>
              <a:t>نع </a:t>
            </a:r>
            <a:r>
              <a:rPr dirty="0" spc="-210"/>
              <a:t>ءاضعلأا </a:t>
            </a:r>
            <a:r>
              <a:rPr dirty="0" spc="-790"/>
              <a:t>ليكشت </a:t>
            </a:r>
            <a:r>
              <a:rPr dirty="0" spc="-810"/>
              <a:t>متي</a:t>
            </a:r>
            <a:r>
              <a:rPr dirty="0" spc="15"/>
              <a:t> </a:t>
            </a:r>
            <a:r>
              <a:rPr dirty="0" spc="-610"/>
              <a:t>مث</a:t>
            </a:r>
            <a:r>
              <a:rPr dirty="0" spc="-430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marL="4700270">
              <a:lnSpc>
                <a:spcPct val="100000"/>
              </a:lnSpc>
            </a:pPr>
            <a:r>
              <a:rPr dirty="0" spc="-260"/>
              <a:t>.ةددعتملا </a:t>
            </a:r>
            <a:r>
              <a:rPr dirty="0" spc="-415"/>
              <a:t>ةجسنلأل</a:t>
            </a:r>
            <a:r>
              <a:rPr dirty="0" spc="-229"/>
              <a:t> </a:t>
            </a:r>
            <a:r>
              <a:rPr dirty="0" spc="-540"/>
              <a:t>ةيفيظولا</a:t>
            </a:r>
          </a:p>
          <a:p>
            <a:pPr algn="r" marL="928369" marR="5080">
              <a:lnSpc>
                <a:spcPct val="100000"/>
              </a:lnSpc>
            </a:pPr>
            <a:r>
              <a:rPr dirty="0" spc="-300"/>
              <a:t>:ةجسنلأا  </a:t>
            </a:r>
            <a:r>
              <a:rPr dirty="0" spc="-175"/>
              <a:t>عاونأ  </a:t>
            </a:r>
            <a:r>
              <a:rPr dirty="0" spc="-5"/>
              <a:t>2 </a:t>
            </a:r>
            <a:r>
              <a:rPr dirty="0" spc="245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algn="r" marL="928369" marR="5080">
              <a:lnSpc>
                <a:spcPct val="100000"/>
              </a:lnSpc>
              <a:spcBef>
                <a:spcPts val="5"/>
              </a:spcBef>
            </a:pPr>
            <a:r>
              <a:rPr dirty="0" spc="-620"/>
              <a:t>ةيتابنلا     </a:t>
            </a:r>
            <a:r>
              <a:rPr dirty="0" spc="-335"/>
              <a:t>ةجسنلأا    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algn="r" marL="928369" marR="5080">
              <a:lnSpc>
                <a:spcPct val="100000"/>
              </a:lnSpc>
            </a:pPr>
            <a:r>
              <a:rPr dirty="0" spc="-440"/>
              <a:t>ةيناويحلا  </a:t>
            </a:r>
            <a:r>
              <a:rPr dirty="0" spc="-340"/>
              <a:t>ةجسنلأا    </a:t>
            </a:r>
            <a:r>
              <a:rPr dirty="0" spc="-100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</p:txBody>
      </p:sp>
      <p:sp>
        <p:nvSpPr>
          <p:cNvPr id="3" name="object 3"/>
          <p:cNvSpPr/>
          <p:nvPr/>
        </p:nvSpPr>
        <p:spPr>
          <a:xfrm>
            <a:off x="1628394" y="872871"/>
            <a:ext cx="5888990" cy="0"/>
          </a:xfrm>
          <a:custGeom>
            <a:avLst/>
            <a:gdLst/>
            <a:ahLst/>
            <a:cxnLst/>
            <a:rect l="l" t="t" r="r" b="b"/>
            <a:pathLst>
              <a:path w="5888990" h="0">
                <a:moveTo>
                  <a:pt x="0" y="0"/>
                </a:moveTo>
                <a:lnTo>
                  <a:pt x="5888735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6202" y="154635"/>
            <a:ext cx="591820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55" b="1">
                <a:latin typeface="Times New Roman"/>
                <a:cs typeface="Times New Roman"/>
              </a:rPr>
              <a:t>ةيحلا </a:t>
            </a:r>
            <a:r>
              <a:rPr dirty="0" sz="4800" spc="-610" b="1">
                <a:latin typeface="Times New Roman"/>
                <a:cs typeface="Times New Roman"/>
              </a:rPr>
              <a:t>تانئاكلا </a:t>
            </a:r>
            <a:r>
              <a:rPr dirty="0" sz="4800" spc="-525" b="1">
                <a:latin typeface="Times New Roman"/>
                <a:cs typeface="Times New Roman"/>
              </a:rPr>
              <a:t>ةجسنأ </a:t>
            </a:r>
            <a:r>
              <a:rPr dirty="0" sz="4800" b="1">
                <a:latin typeface="Times New Roman"/>
                <a:cs typeface="Times New Roman"/>
              </a:rPr>
              <a:t>4</a:t>
            </a:r>
            <a:r>
              <a:rPr dirty="0" sz="4800" spc="-250" b="1">
                <a:latin typeface="Times New Roman"/>
                <a:cs typeface="Times New Roman"/>
              </a:rPr>
              <a:t> </a:t>
            </a:r>
            <a:r>
              <a:rPr dirty="0" sz="4800" spc="-910" b="1">
                <a:latin typeface="Times New Roman"/>
                <a:cs typeface="Times New Roman"/>
              </a:rPr>
              <a:t>لصفلا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2469" y="173177"/>
            <a:ext cx="93408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pc="-79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:ء</a:t>
            </a:r>
            <a:r>
              <a:rPr dirty="0" u="heavy" spc="-3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احلل</a:t>
            </a:r>
            <a:r>
              <a:rPr dirty="0" u="heavy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478" y="661543"/>
            <a:ext cx="4494530" cy="4415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591185" marR="10160" indent="-393700">
              <a:lnSpc>
                <a:spcPct val="100000"/>
              </a:lnSpc>
              <a:spcBef>
                <a:spcPts val="90"/>
              </a:spcBef>
            </a:pP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420">
                <a:latin typeface="Times New Roman"/>
                <a:cs typeface="Times New Roman"/>
              </a:rPr>
              <a:t>لابرغلا </a:t>
            </a:r>
            <a:r>
              <a:rPr dirty="0" sz="3200" spc="-610">
                <a:latin typeface="Times New Roman"/>
                <a:cs typeface="Times New Roman"/>
              </a:rPr>
              <a:t>بيبانأ</a:t>
            </a:r>
            <a:r>
              <a:rPr dirty="0" sz="3200" spc="-484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65">
                <a:latin typeface="Times New Roman"/>
                <a:cs typeface="Times New Roman"/>
              </a:rPr>
              <a:t> </a:t>
            </a:r>
            <a:r>
              <a:rPr dirty="0" sz="3200" spc="-695">
                <a:latin typeface="Times New Roman"/>
                <a:cs typeface="Times New Roman"/>
              </a:rPr>
              <a:t>نوكتي </a:t>
            </a:r>
            <a:r>
              <a:rPr dirty="0" sz="3200" spc="-495">
                <a:latin typeface="Times New Roman"/>
                <a:cs typeface="Times New Roman"/>
              </a:rPr>
              <a:t> </a:t>
            </a:r>
            <a:r>
              <a:rPr dirty="0" sz="3200" spc="-360">
                <a:latin typeface="Times New Roman"/>
                <a:cs typeface="Times New Roman"/>
              </a:rPr>
              <a:t>فايلأو </a:t>
            </a:r>
            <a:r>
              <a:rPr dirty="0" sz="3200" spc="-325">
                <a:latin typeface="Times New Roman"/>
                <a:cs typeface="Times New Roman"/>
              </a:rPr>
              <a:t>ءاحللا </a:t>
            </a:r>
            <a:r>
              <a:rPr dirty="0" sz="3200" spc="120">
                <a:latin typeface="Times New Roman"/>
                <a:cs typeface="Times New Roman"/>
              </a:rPr>
              <a:t>ةمح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-415">
                <a:latin typeface="Times New Roman"/>
                <a:cs typeface="Times New Roman"/>
              </a:rPr>
              <a:t> </a:t>
            </a:r>
            <a:r>
              <a:rPr dirty="0" sz="3200" spc="-360">
                <a:latin typeface="Times New Roman"/>
                <a:cs typeface="Times New Roman"/>
              </a:rPr>
              <a:t>ةبحاصملا</a:t>
            </a:r>
            <a:endParaRPr sz="3200">
              <a:latin typeface="Times New Roman"/>
              <a:cs typeface="Times New Roman"/>
            </a:endParaRPr>
          </a:p>
          <a:p>
            <a:pPr algn="r" marR="9525">
              <a:lnSpc>
                <a:spcPct val="100000"/>
              </a:lnSpc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ء</a:t>
            </a:r>
            <a:r>
              <a:rPr dirty="0" sz="3200" spc="30">
                <a:latin typeface="Times New Roman"/>
                <a:cs typeface="Times New Roman"/>
              </a:rPr>
              <a:t>ا</a:t>
            </a:r>
            <a:r>
              <a:rPr dirty="0" sz="3200" spc="-125">
                <a:latin typeface="Times New Roman"/>
                <a:cs typeface="Times New Roman"/>
              </a:rPr>
              <a:t>ح</a:t>
            </a:r>
            <a:r>
              <a:rPr dirty="0" sz="3200" spc="-955">
                <a:latin typeface="Times New Roman"/>
                <a:cs typeface="Times New Roman"/>
              </a:rPr>
              <a:t>لل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330">
                <a:latin typeface="Times New Roman"/>
                <a:cs typeface="Times New Roman"/>
              </a:rPr>
              <a:t>ايلاخلاو  </a:t>
            </a:r>
            <a:r>
              <a:rPr dirty="0" sz="3200" spc="-420">
                <a:latin typeface="Times New Roman"/>
                <a:cs typeface="Times New Roman"/>
              </a:rPr>
              <a:t>لابرغلا  </a:t>
            </a:r>
            <a:r>
              <a:rPr dirty="0" sz="3200" spc="-610">
                <a:latin typeface="Times New Roman"/>
                <a:cs typeface="Times New Roman"/>
              </a:rPr>
              <a:t>بيبانأ     </a:t>
            </a:r>
            <a:r>
              <a:rPr dirty="0" sz="3200" spc="-640">
                <a:latin typeface="Times New Roman"/>
                <a:cs typeface="Times New Roman"/>
              </a:rPr>
              <a:t>موقت     </a:t>
            </a:r>
            <a:r>
              <a:rPr dirty="0" sz="3200" spc="-56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L="588010" marR="302895" indent="-165100">
              <a:lnSpc>
                <a:spcPct val="100000"/>
              </a:lnSpc>
            </a:pPr>
            <a:r>
              <a:rPr dirty="0" sz="3200" spc="-465">
                <a:latin typeface="Times New Roman"/>
                <a:cs typeface="Times New Roman"/>
              </a:rPr>
              <a:t>ةيئاذغلا </a:t>
            </a:r>
            <a:r>
              <a:rPr dirty="0" sz="3200" spc="-445">
                <a:latin typeface="Times New Roman"/>
                <a:cs typeface="Times New Roman"/>
              </a:rPr>
              <a:t>رصانعلا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 spc="-869">
                <a:latin typeface="Times New Roman"/>
                <a:cs typeface="Times New Roman"/>
              </a:rPr>
              <a:t>لقنب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ةقفارملا 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ءازجأ </a:t>
            </a:r>
            <a:r>
              <a:rPr dirty="0" sz="3200" spc="-385">
                <a:latin typeface="Times New Roman"/>
                <a:cs typeface="Times New Roman"/>
              </a:rPr>
              <a:t>عيمج </a:t>
            </a:r>
            <a:r>
              <a:rPr dirty="0" sz="3200" spc="-380">
                <a:latin typeface="Times New Roman"/>
                <a:cs typeface="Times New Roman"/>
              </a:rPr>
              <a:t>ىلإ </a:t>
            </a:r>
            <a:r>
              <a:rPr dirty="0" sz="3200" spc="-85">
                <a:latin typeface="Times New Roman"/>
                <a:cs typeface="Times New Roman"/>
              </a:rPr>
              <a:t>قارولأا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endParaRPr sz="3200">
              <a:latin typeface="Times New Roman"/>
              <a:cs typeface="Times New Roman"/>
            </a:endParaRPr>
          </a:p>
          <a:p>
            <a:pPr algn="r" marR="301625">
              <a:lnSpc>
                <a:spcPct val="100000"/>
              </a:lnSpc>
              <a:spcBef>
                <a:spcPts val="5"/>
              </a:spcBef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ت</a:t>
            </a:r>
            <a:r>
              <a:rPr dirty="0" sz="3200" spc="25">
                <a:latin typeface="Times New Roman"/>
                <a:cs typeface="Times New Roman"/>
              </a:rPr>
              <a:t>ا</a:t>
            </a:r>
            <a:r>
              <a:rPr dirty="0" sz="3200" spc="-1520">
                <a:latin typeface="Times New Roman"/>
                <a:cs typeface="Times New Roman"/>
              </a:rPr>
              <a:t>ب</a:t>
            </a:r>
            <a:r>
              <a:rPr dirty="0" sz="3200" spc="-919">
                <a:latin typeface="Times New Roman"/>
                <a:cs typeface="Times New Roman"/>
              </a:rPr>
              <a:t>ن</a:t>
            </a:r>
            <a:r>
              <a:rPr dirty="0" sz="3200" spc="-955">
                <a:latin typeface="Times New Roman"/>
                <a:cs typeface="Times New Roman"/>
              </a:rPr>
              <a:t>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465">
                <a:latin typeface="Times New Roman"/>
                <a:cs typeface="Times New Roman"/>
              </a:rPr>
              <a:t>ةيئاذغلا   </a:t>
            </a:r>
            <a:r>
              <a:rPr dirty="0" sz="3200" spc="-140">
                <a:latin typeface="Times New Roman"/>
                <a:cs typeface="Times New Roman"/>
              </a:rPr>
              <a:t>داوملا </a:t>
            </a:r>
            <a:r>
              <a:rPr dirty="0" sz="3200" spc="20">
                <a:latin typeface="Times New Roman"/>
                <a:cs typeface="Times New Roman"/>
              </a:rPr>
              <a:t>نزاخم </a:t>
            </a:r>
            <a:r>
              <a:rPr dirty="0" sz="3200" spc="120">
                <a:latin typeface="Times New Roman"/>
                <a:cs typeface="Times New Roman"/>
              </a:rPr>
              <a:t>ةمح </a:t>
            </a:r>
            <a:r>
              <a:rPr dirty="0" sz="3200" spc="-325">
                <a:latin typeface="Times New Roman"/>
                <a:cs typeface="Times New Roman"/>
              </a:rPr>
              <a:t>ءاحللا </a:t>
            </a:r>
            <a:r>
              <a:rPr dirty="0" sz="3200" spc="-229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75">
                <a:latin typeface="Times New Roman"/>
                <a:cs typeface="Times New Roman"/>
              </a:rPr>
              <a:t>.معدلا 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330">
                <a:latin typeface="Times New Roman"/>
                <a:cs typeface="Times New Roman"/>
              </a:rPr>
              <a:t>ءاحللا  </a:t>
            </a:r>
            <a:r>
              <a:rPr dirty="0" sz="3200" spc="-434">
                <a:latin typeface="Times New Roman"/>
                <a:cs typeface="Times New Roman"/>
              </a:rPr>
              <a:t>فايلأ  </a:t>
            </a:r>
            <a:r>
              <a:rPr dirty="0" sz="3200" spc="-490">
                <a:latin typeface="Times New Roman"/>
                <a:cs typeface="Times New Roman"/>
              </a:rPr>
              <a:t>دعاست </a:t>
            </a:r>
            <a:r>
              <a:rPr dirty="0" sz="3200" spc="-3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60960"/>
            <a:ext cx="4056888" cy="5425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470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8370" y="1524000"/>
            <a:ext cx="3588735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5144" y="307289"/>
            <a:ext cx="318135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95" b="1">
                <a:latin typeface="Times New Roman"/>
                <a:cs typeface="Times New Roman"/>
              </a:rPr>
              <a:t>ةيناويحلا</a:t>
            </a:r>
            <a:r>
              <a:rPr dirty="0" sz="4400" spc="-585" b="1">
                <a:latin typeface="Times New Roman"/>
                <a:cs typeface="Times New Roman"/>
              </a:rPr>
              <a:t> </a:t>
            </a:r>
            <a:r>
              <a:rPr dirty="0" sz="4400" spc="-459" b="1">
                <a:latin typeface="Times New Roman"/>
                <a:cs typeface="Times New Roman"/>
              </a:rPr>
              <a:t>ةجسنلأا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0638" y="944880"/>
            <a:ext cx="3157855" cy="0"/>
          </a:xfrm>
          <a:custGeom>
            <a:avLst/>
            <a:gdLst/>
            <a:ahLst/>
            <a:cxnLst/>
            <a:rect l="l" t="t" r="r" b="b"/>
            <a:pathLst>
              <a:path w="3157854" h="0">
                <a:moveTo>
                  <a:pt x="0" y="0"/>
                </a:moveTo>
                <a:lnTo>
                  <a:pt x="3157728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5544" y="988832"/>
            <a:ext cx="4356735" cy="4599305"/>
          </a:xfrm>
          <a:prstGeom prst="rect">
            <a:avLst/>
          </a:prstGeom>
        </p:spPr>
        <p:txBody>
          <a:bodyPr wrap="square" lIns="0" tIns="3175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500"/>
              </a:spcBef>
            </a:pPr>
            <a:r>
              <a:rPr dirty="0" sz="4000" spc="-365" b="1">
                <a:latin typeface="Times New Roman"/>
                <a:cs typeface="Times New Roman"/>
              </a:rPr>
              <a:t>:ةجسنلأا  </a:t>
            </a:r>
            <a:r>
              <a:rPr dirty="0" sz="4000" spc="105" b="1">
                <a:latin typeface="Times New Roman"/>
                <a:cs typeface="Times New Roman"/>
              </a:rPr>
              <a:t>نم </a:t>
            </a:r>
            <a:r>
              <a:rPr dirty="0" sz="4000" spc="-225" b="1">
                <a:latin typeface="Times New Roman"/>
                <a:cs typeface="Times New Roman"/>
              </a:rPr>
              <a:t>عاونأ </a:t>
            </a:r>
            <a:r>
              <a:rPr dirty="0" sz="4000" spc="5" b="1">
                <a:latin typeface="Times New Roman"/>
                <a:cs typeface="Times New Roman"/>
              </a:rPr>
              <a:t>4</a:t>
            </a:r>
            <a:r>
              <a:rPr dirty="0" sz="4000" spc="-210" b="1">
                <a:latin typeface="Times New Roman"/>
                <a:cs typeface="Times New Roman"/>
              </a:rPr>
              <a:t> </a:t>
            </a:r>
            <a:r>
              <a:rPr dirty="0" sz="4000" spc="-130" b="1">
                <a:latin typeface="Times New Roman"/>
                <a:cs typeface="Times New Roman"/>
              </a:rPr>
              <a:t>كانه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0"/>
              </a:spcBef>
            </a:pPr>
            <a:r>
              <a:rPr dirty="0" sz="4000" spc="-450">
                <a:latin typeface="Times New Roman"/>
                <a:cs typeface="Times New Roman"/>
              </a:rPr>
              <a:t>يئلاط</a:t>
            </a:r>
            <a:r>
              <a:rPr dirty="0" sz="4000" spc="-90">
                <a:latin typeface="Times New Roman"/>
                <a:cs typeface="Times New Roman"/>
              </a:rPr>
              <a:t> </a:t>
            </a:r>
            <a:r>
              <a:rPr dirty="0" sz="4000" spc="-1000">
                <a:latin typeface="Times New Roman"/>
                <a:cs typeface="Times New Roman"/>
              </a:rPr>
              <a:t>جيسن</a:t>
            </a:r>
            <a:r>
              <a:rPr dirty="0" sz="4000" spc="15">
                <a:latin typeface="Times New Roman"/>
                <a:cs typeface="Times New Roman"/>
              </a:rPr>
              <a:t>-1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430">
                <a:latin typeface="Times New Roman"/>
                <a:cs typeface="Times New Roman"/>
              </a:rPr>
              <a:t>ماضلا  </a:t>
            </a:r>
            <a:r>
              <a:rPr dirty="0" sz="4000" spc="-865">
                <a:latin typeface="Times New Roman"/>
                <a:cs typeface="Times New Roman"/>
              </a:rPr>
              <a:t>جيسنلا    </a:t>
            </a:r>
            <a:r>
              <a:rPr dirty="0" sz="4000" spc="-815">
                <a:latin typeface="Times New Roman"/>
                <a:cs typeface="Times New Roman"/>
              </a:rPr>
              <a:t> </a:t>
            </a:r>
            <a:r>
              <a:rPr dirty="0" sz="4000" spc="15">
                <a:latin typeface="Times New Roman"/>
                <a:cs typeface="Times New Roman"/>
              </a:rPr>
              <a:t>-2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745">
                <a:latin typeface="Times New Roman"/>
                <a:cs typeface="Times New Roman"/>
              </a:rPr>
              <a:t>ةيلضعلا    </a:t>
            </a:r>
            <a:r>
              <a:rPr dirty="0" sz="4000" spc="-390">
                <a:latin typeface="Times New Roman"/>
                <a:cs typeface="Times New Roman"/>
              </a:rPr>
              <a:t>ةجسنلأا</a:t>
            </a:r>
            <a:r>
              <a:rPr dirty="0" sz="4000" spc="-70">
                <a:latin typeface="Times New Roman"/>
                <a:cs typeface="Times New Roman"/>
              </a:rPr>
              <a:t> </a:t>
            </a:r>
            <a:r>
              <a:rPr dirty="0" sz="4000" spc="15">
                <a:latin typeface="Times New Roman"/>
                <a:cs typeface="Times New Roman"/>
              </a:rPr>
              <a:t>-3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0"/>
              </a:spcBef>
            </a:pPr>
            <a:r>
              <a:rPr dirty="0" sz="4000" spc="-815">
                <a:latin typeface="Times New Roman"/>
                <a:cs typeface="Times New Roman"/>
              </a:rPr>
              <a:t>يبصعلا     </a:t>
            </a:r>
            <a:r>
              <a:rPr dirty="0" sz="4000" spc="-865">
                <a:latin typeface="Times New Roman"/>
                <a:cs typeface="Times New Roman"/>
              </a:rPr>
              <a:t>جيسنلا     </a:t>
            </a:r>
            <a:r>
              <a:rPr dirty="0" sz="4000" spc="-740">
                <a:latin typeface="Times New Roman"/>
                <a:cs typeface="Times New Roman"/>
              </a:rPr>
              <a:t> </a:t>
            </a:r>
            <a:r>
              <a:rPr dirty="0" sz="4000" spc="15">
                <a:latin typeface="Times New Roman"/>
                <a:cs typeface="Times New Roman"/>
              </a:rPr>
              <a:t>-4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273" y="207010"/>
            <a:ext cx="254508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459" b="1">
                <a:latin typeface="Times New Roman"/>
                <a:cs typeface="Times New Roman"/>
              </a:rPr>
              <a:t>يئلاط </a:t>
            </a:r>
            <a:r>
              <a:rPr dirty="0" sz="4000" spc="-950" b="1">
                <a:latin typeface="Times New Roman"/>
                <a:cs typeface="Times New Roman"/>
              </a:rPr>
              <a:t>جيسن </a:t>
            </a:r>
            <a:r>
              <a:rPr dirty="0" sz="4000" spc="15" b="1">
                <a:latin typeface="Times New Roman"/>
                <a:cs typeface="Times New Roman"/>
              </a:rPr>
              <a:t>-1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230" y="843010"/>
            <a:ext cx="8731250" cy="5880735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020"/>
              </a:spcBef>
            </a:pPr>
            <a:r>
              <a:rPr dirty="0" sz="3200" spc="-140" b="1">
                <a:latin typeface="Times New Roman"/>
                <a:cs typeface="Times New Roman"/>
              </a:rPr>
              <a:t>.ةيامحو </a:t>
            </a:r>
            <a:r>
              <a:rPr dirty="0" sz="3200" spc="5" b="1">
                <a:latin typeface="Times New Roman"/>
                <a:cs typeface="Times New Roman"/>
              </a:rPr>
              <a:t>ءاطغ </a:t>
            </a:r>
            <a:r>
              <a:rPr dirty="0" sz="3200" spc="-5" b="1">
                <a:latin typeface="Times New Roman"/>
                <a:cs typeface="Times New Roman"/>
              </a:rPr>
              <a:t>، </a:t>
            </a:r>
            <a:r>
              <a:rPr dirty="0" sz="3200" spc="-95" b="1">
                <a:latin typeface="Times New Roman"/>
                <a:cs typeface="Times New Roman"/>
              </a:rPr>
              <a:t>طخ</a:t>
            </a:r>
            <a:r>
              <a:rPr dirty="0" sz="3200" spc="160" b="1">
                <a:latin typeface="Times New Roman"/>
                <a:cs typeface="Times New Roman"/>
              </a:rPr>
              <a:t> </a:t>
            </a:r>
            <a:r>
              <a:rPr dirty="0" sz="3200" spc="-195" b="1">
                <a:latin typeface="Times New Roman"/>
                <a:cs typeface="Times New Roman"/>
              </a:rPr>
              <a:t>:فئاظو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925"/>
              </a:spcBef>
            </a:pPr>
            <a:r>
              <a:rPr dirty="0" sz="3200" spc="-145" b="1">
                <a:latin typeface="Times New Roman"/>
                <a:cs typeface="Times New Roman"/>
              </a:rPr>
              <a:t>:ةيراهظلا </a:t>
            </a:r>
            <a:r>
              <a:rPr dirty="0" sz="3200" spc="-335" b="1">
                <a:latin typeface="Times New Roman"/>
                <a:cs typeface="Times New Roman"/>
              </a:rPr>
              <a:t>ةجسنلأا  </a:t>
            </a:r>
            <a:r>
              <a:rPr dirty="0" sz="3200" spc="-175" b="1">
                <a:latin typeface="Times New Roman"/>
                <a:cs typeface="Times New Roman"/>
              </a:rPr>
              <a:t>عاونأ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.أ</a:t>
            </a:r>
            <a:endParaRPr sz="3200">
              <a:latin typeface="Times New Roman"/>
              <a:cs typeface="Times New Roman"/>
            </a:endParaRPr>
          </a:p>
          <a:p>
            <a:pPr algn="r" marL="12700" marR="6985" indent="5927725">
              <a:lnSpc>
                <a:spcPct val="150100"/>
              </a:lnSpc>
            </a:pPr>
            <a:r>
              <a:rPr dirty="0" sz="3200" spc="60" b="1">
                <a:latin typeface="Times New Roman"/>
                <a:cs typeface="Times New Roman"/>
              </a:rPr>
              <a:t>:ةراهظ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305" b="1">
                <a:latin typeface="Times New Roman"/>
                <a:cs typeface="Times New Roman"/>
              </a:rPr>
              <a:t>ةناطبو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spc="-560" b="1">
                <a:latin typeface="Times New Roman"/>
                <a:cs typeface="Times New Roman"/>
              </a:rPr>
              <a:t>ةيطغت </a:t>
            </a:r>
            <a:r>
              <a:rPr dirty="0" sz="3200" spc="-265" b="1">
                <a:latin typeface="Times New Roman"/>
                <a:cs typeface="Times New Roman"/>
              </a:rPr>
              <a:t> </a:t>
            </a:r>
            <a:r>
              <a:rPr dirty="0" sz="3200" spc="-305" b="1">
                <a:latin typeface="Times New Roman"/>
                <a:cs typeface="Times New Roman"/>
              </a:rPr>
              <a:t>ةناطبو  </a:t>
            </a:r>
            <a:r>
              <a:rPr dirty="0" sz="3200" spc="-5" b="1">
                <a:latin typeface="Times New Roman"/>
                <a:cs typeface="Times New Roman"/>
              </a:rPr>
              <a:t>، </a:t>
            </a:r>
            <a:r>
              <a:rPr dirty="0" sz="3200" spc="-320" b="1">
                <a:latin typeface="Times New Roman"/>
                <a:cs typeface="Times New Roman"/>
              </a:rPr>
              <a:t>تاونقلاو  </a:t>
            </a:r>
            <a:r>
              <a:rPr dirty="0" sz="3200" spc="-220" b="1">
                <a:latin typeface="Times New Roman"/>
                <a:cs typeface="Times New Roman"/>
              </a:rPr>
              <a:t>ةيومدلا </a:t>
            </a:r>
            <a:r>
              <a:rPr dirty="0" sz="3200" spc="-229" b="1">
                <a:latin typeface="Times New Roman"/>
                <a:cs typeface="Times New Roman"/>
              </a:rPr>
              <a:t>ةيعولأا </a:t>
            </a:r>
            <a:r>
              <a:rPr dirty="0" sz="3200" spc="-305" b="1">
                <a:latin typeface="Times New Roman"/>
                <a:cs typeface="Times New Roman"/>
              </a:rPr>
              <a:t>ةناطبو  </a:t>
            </a:r>
            <a:r>
              <a:rPr dirty="0" sz="3200" spc="-5" b="1">
                <a:latin typeface="Times New Roman"/>
                <a:cs typeface="Times New Roman"/>
              </a:rPr>
              <a:t>، </a:t>
            </a:r>
            <a:r>
              <a:rPr dirty="0" sz="3200" spc="-315" b="1">
                <a:latin typeface="Times New Roman"/>
                <a:cs typeface="Times New Roman"/>
              </a:rPr>
              <a:t>دلجلا  </a:t>
            </a:r>
            <a:r>
              <a:rPr dirty="0" sz="3200" spc="80" b="1">
                <a:latin typeface="Times New Roman"/>
                <a:cs typeface="Times New Roman"/>
              </a:rPr>
              <a:t>نم </a:t>
            </a:r>
            <a:r>
              <a:rPr dirty="0" sz="3200" spc="-480" b="1">
                <a:latin typeface="Times New Roman"/>
                <a:cs typeface="Times New Roman"/>
              </a:rPr>
              <a:t>ةرشبلا </a:t>
            </a:r>
            <a:r>
              <a:rPr dirty="0" sz="3200" spc="-409" b="1">
                <a:latin typeface="Times New Roman"/>
                <a:cs typeface="Times New Roman"/>
              </a:rPr>
              <a:t> </a:t>
            </a:r>
            <a:r>
              <a:rPr dirty="0" sz="3200" spc="-500" b="1">
                <a:latin typeface="Times New Roman"/>
                <a:cs typeface="Times New Roman"/>
              </a:rPr>
              <a:t>لمشت</a:t>
            </a:r>
            <a:endParaRPr sz="3200">
              <a:latin typeface="Times New Roman"/>
              <a:cs typeface="Times New Roman"/>
            </a:endParaRPr>
          </a:p>
          <a:p>
            <a:pPr algn="r" marR="8890">
              <a:lnSpc>
                <a:spcPct val="100000"/>
              </a:lnSpc>
              <a:spcBef>
                <a:spcPts val="1920"/>
              </a:spcBef>
            </a:pPr>
            <a:r>
              <a:rPr dirty="0" sz="3200" spc="-455" b="1">
                <a:latin typeface="Times New Roman"/>
                <a:cs typeface="Times New Roman"/>
              </a:rPr>
              <a:t>.ةيلوبلا   </a:t>
            </a:r>
            <a:r>
              <a:rPr dirty="0" sz="3200" spc="-270" b="1">
                <a:latin typeface="Times New Roman"/>
                <a:cs typeface="Times New Roman"/>
              </a:rPr>
              <a:t>كلاسملاو  </a:t>
            </a:r>
            <a:r>
              <a:rPr dirty="0" sz="3200" spc="-540" b="1">
                <a:latin typeface="Times New Roman"/>
                <a:cs typeface="Times New Roman"/>
              </a:rPr>
              <a:t>ةيلسانتلاو   </a:t>
            </a:r>
            <a:r>
              <a:rPr dirty="0" sz="3200" spc="-765" b="1">
                <a:latin typeface="Times New Roman"/>
                <a:cs typeface="Times New Roman"/>
              </a:rPr>
              <a:t>يسفنتلا            </a:t>
            </a:r>
            <a:r>
              <a:rPr dirty="0" sz="3200" spc="-740" b="1">
                <a:latin typeface="Times New Roman"/>
                <a:cs typeface="Times New Roman"/>
              </a:rPr>
              <a:t> </a:t>
            </a:r>
            <a:r>
              <a:rPr dirty="0" sz="3200" spc="-80" b="1">
                <a:latin typeface="Times New Roman"/>
                <a:cs typeface="Times New Roman"/>
              </a:rPr>
              <a:t>زاهجلا</a:t>
            </a:r>
            <a:endParaRPr sz="3200">
              <a:latin typeface="Times New Roman"/>
              <a:cs typeface="Times New Roman"/>
            </a:endParaRPr>
          </a:p>
          <a:p>
            <a:pPr algn="r" marL="1132205" marR="5080" indent="5718810">
              <a:lnSpc>
                <a:spcPct val="150100"/>
              </a:lnSpc>
            </a:pPr>
            <a:r>
              <a:rPr dirty="0" sz="3200" spc="-5" b="1">
                <a:latin typeface="Times New Roman"/>
                <a:cs typeface="Times New Roman"/>
              </a:rPr>
              <a:t>:يدغ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spc="-415" b="1">
                <a:latin typeface="Times New Roman"/>
                <a:cs typeface="Times New Roman"/>
              </a:rPr>
              <a:t>ةيئلاطلا </a:t>
            </a:r>
            <a:r>
              <a:rPr dirty="0" sz="3200" spc="-240" b="1">
                <a:latin typeface="Times New Roman"/>
                <a:cs typeface="Times New Roman"/>
              </a:rPr>
              <a:t> </a:t>
            </a:r>
            <a:r>
              <a:rPr dirty="0" sz="3200" spc="-215" b="1">
                <a:latin typeface="Times New Roman"/>
                <a:cs typeface="Times New Roman"/>
              </a:rPr>
              <a:t>ددغلاو </a:t>
            </a:r>
            <a:r>
              <a:rPr dirty="0" sz="3200" spc="-325" b="1">
                <a:latin typeface="Times New Roman"/>
                <a:cs typeface="Times New Roman"/>
              </a:rPr>
              <a:t>ةيرظكلا  </a:t>
            </a:r>
            <a:r>
              <a:rPr dirty="0" sz="3200" spc="-215" b="1">
                <a:latin typeface="Times New Roman"/>
                <a:cs typeface="Times New Roman"/>
              </a:rPr>
              <a:t>ددغلاو </a:t>
            </a:r>
            <a:r>
              <a:rPr dirty="0" sz="3200" spc="-380" b="1">
                <a:latin typeface="Times New Roman"/>
                <a:cs typeface="Times New Roman"/>
              </a:rPr>
              <a:t>ةيقردلا  </a:t>
            </a:r>
            <a:r>
              <a:rPr dirty="0" sz="3200" spc="-260" b="1">
                <a:latin typeface="Times New Roman"/>
                <a:cs typeface="Times New Roman"/>
              </a:rPr>
              <a:t>ةدغلا  </a:t>
            </a:r>
            <a:r>
              <a:rPr dirty="0" sz="3200" spc="-175" b="1">
                <a:latin typeface="Times New Roman"/>
                <a:cs typeface="Times New Roman"/>
              </a:rPr>
              <a:t>:لاثم( </a:t>
            </a:r>
            <a:r>
              <a:rPr dirty="0" sz="3200" spc="-260" b="1">
                <a:latin typeface="Times New Roman"/>
                <a:cs typeface="Times New Roman"/>
              </a:rPr>
              <a:t>ددغلا  </a:t>
            </a:r>
            <a:r>
              <a:rPr dirty="0" sz="3200" spc="-290" b="1">
                <a:latin typeface="Times New Roman"/>
                <a:cs typeface="Times New Roman"/>
              </a:rPr>
              <a:t>زارفإ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spc="-65" b="1">
                <a:latin typeface="Times New Roman"/>
                <a:cs typeface="Times New Roman"/>
              </a:rPr>
              <a:t>ءزج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1925"/>
              </a:spcBef>
            </a:pPr>
            <a:r>
              <a:rPr dirty="0" sz="3200" spc="-15" b="1">
                <a:latin typeface="Times New Roman"/>
                <a:cs typeface="Times New Roman"/>
              </a:rPr>
              <a:t>.)</a:t>
            </a:r>
            <a:r>
              <a:rPr dirty="0" sz="3200" spc="-520" b="1">
                <a:latin typeface="Times New Roman"/>
                <a:cs typeface="Times New Roman"/>
              </a:rPr>
              <a:t>ةيق</a:t>
            </a:r>
            <a:r>
              <a:rPr dirty="0" sz="3200" spc="-409" b="1">
                <a:latin typeface="Times New Roman"/>
                <a:cs typeface="Times New Roman"/>
              </a:rPr>
              <a:t>ر</a:t>
            </a:r>
            <a:r>
              <a:rPr dirty="0" sz="3200" spc="-434" b="1">
                <a:latin typeface="Times New Roman"/>
                <a:cs typeface="Times New Roman"/>
              </a:rPr>
              <a:t>علا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834" y="249377"/>
            <a:ext cx="294894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 b="1">
                <a:latin typeface="Times New Roman"/>
                <a:cs typeface="Times New Roman"/>
              </a:rPr>
              <a:t>:ةماعلا </a:t>
            </a:r>
            <a:r>
              <a:rPr dirty="0" spc="-425" b="1">
                <a:latin typeface="Times New Roman"/>
                <a:cs typeface="Times New Roman"/>
              </a:rPr>
              <a:t>صئاصخلا </a:t>
            </a:r>
            <a:r>
              <a:rPr dirty="0" spc="-5" b="1">
                <a:latin typeface="Times New Roman"/>
                <a:cs typeface="Times New Roman"/>
              </a:rPr>
              <a:t>.</a:t>
            </a:r>
            <a:r>
              <a:rPr dirty="0" spc="160" b="1">
                <a:latin typeface="Times New Roman"/>
                <a:cs typeface="Times New Roman"/>
              </a:rPr>
              <a:t> </a:t>
            </a:r>
            <a:r>
              <a:rPr dirty="0" spc="-5" b="1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969" y="735951"/>
            <a:ext cx="8253730" cy="510032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875"/>
              </a:spcBef>
            </a:pPr>
            <a:r>
              <a:rPr dirty="0" sz="3200" spc="-55">
                <a:latin typeface="Times New Roman"/>
                <a:cs typeface="Times New Roman"/>
              </a:rPr>
              <a:t>.)يجراخ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04">
                <a:latin typeface="Times New Roman"/>
                <a:cs typeface="Times New Roman"/>
              </a:rPr>
              <a:t>يلخاد(  </a:t>
            </a:r>
            <a:r>
              <a:rPr dirty="0" sz="3200" spc="-405">
                <a:latin typeface="Times New Roman"/>
                <a:cs typeface="Times New Roman"/>
              </a:rPr>
              <a:t>مسجلا  </a:t>
            </a:r>
            <a:r>
              <a:rPr dirty="0" sz="3200" spc="-360">
                <a:latin typeface="Times New Roman"/>
                <a:cs typeface="Times New Roman"/>
              </a:rPr>
              <a:t>حطس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35">
                <a:latin typeface="Times New Roman"/>
                <a:cs typeface="Times New Roman"/>
              </a:rPr>
              <a:t>تدجو</a:t>
            </a:r>
            <a:r>
              <a:rPr dirty="0" sz="3200" spc="-30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10160">
              <a:lnSpc>
                <a:spcPct val="100000"/>
              </a:lnSpc>
              <a:spcBef>
                <a:spcPts val="770"/>
              </a:spcBef>
            </a:pPr>
            <a:r>
              <a:rPr dirty="0" sz="3200" spc="-434">
                <a:latin typeface="Times New Roman"/>
                <a:cs typeface="Times New Roman"/>
              </a:rPr>
              <a:t>.ةيلخلا  </a:t>
            </a:r>
            <a:r>
              <a:rPr dirty="0" sz="3200" spc="-10">
                <a:latin typeface="Times New Roman"/>
                <a:cs typeface="Times New Roman"/>
              </a:rPr>
              <a:t>جراخ </a:t>
            </a:r>
            <a:r>
              <a:rPr dirty="0" sz="3200" spc="-585">
                <a:latin typeface="Times New Roman"/>
                <a:cs typeface="Times New Roman"/>
              </a:rPr>
              <a:t>ةفوفصملا    </a:t>
            </a:r>
            <a:r>
              <a:rPr dirty="0" sz="3200" spc="-345">
                <a:latin typeface="Times New Roman"/>
                <a:cs typeface="Times New Roman"/>
              </a:rPr>
              <a:t>لقأ</a:t>
            </a:r>
            <a:r>
              <a:rPr dirty="0" sz="3200" spc="8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10160">
              <a:lnSpc>
                <a:spcPct val="100000"/>
              </a:lnSpc>
              <a:spcBef>
                <a:spcPts val="770"/>
              </a:spcBef>
            </a:pPr>
            <a:r>
              <a:rPr dirty="0" sz="3200" spc="-45">
                <a:latin typeface="Times New Roman"/>
                <a:cs typeface="Times New Roman"/>
              </a:rPr>
              <a:t>.رح </a:t>
            </a:r>
            <a:r>
              <a:rPr dirty="0" sz="3200" spc="-355">
                <a:latin typeface="Times New Roman"/>
                <a:cs typeface="Times New Roman"/>
              </a:rPr>
              <a:t>حطس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45">
                <a:latin typeface="Times New Roman"/>
                <a:cs typeface="Times New Roman"/>
              </a:rPr>
              <a:t>ةرح </a:t>
            </a:r>
            <a:r>
              <a:rPr dirty="0" sz="3200" spc="-35">
                <a:latin typeface="Times New Roman"/>
                <a:cs typeface="Times New Roman"/>
              </a:rPr>
              <a:t>دودح </a:t>
            </a:r>
            <a:r>
              <a:rPr dirty="0" sz="3200" spc="-565">
                <a:latin typeface="Times New Roman"/>
                <a:cs typeface="Times New Roman"/>
              </a:rPr>
              <a:t>كيدل  </a:t>
            </a:r>
            <a:r>
              <a:rPr dirty="0" sz="3200" spc="-40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10160">
              <a:lnSpc>
                <a:spcPct val="100000"/>
              </a:lnSpc>
              <a:spcBef>
                <a:spcPts val="770"/>
              </a:spcBef>
            </a:pPr>
            <a:r>
              <a:rPr dirty="0" sz="3200" spc="-250">
                <a:latin typeface="Times New Roman"/>
                <a:cs typeface="Times New Roman"/>
              </a:rPr>
              <a:t>.يدعاقلا  </a:t>
            </a:r>
            <a:r>
              <a:rPr dirty="0" sz="3200" spc="-385">
                <a:latin typeface="Times New Roman"/>
                <a:cs typeface="Times New Roman"/>
              </a:rPr>
              <a:t>ءاشغلا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675">
                <a:latin typeface="Times New Roman"/>
                <a:cs typeface="Times New Roman"/>
              </a:rPr>
              <a:t>دمتعت      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9525">
              <a:lnSpc>
                <a:spcPct val="100000"/>
              </a:lnSpc>
              <a:spcBef>
                <a:spcPts val="765"/>
              </a:spcBef>
            </a:pPr>
            <a:r>
              <a:rPr dirty="0" sz="3200" spc="-350">
                <a:latin typeface="Times New Roman"/>
                <a:cs typeface="Times New Roman"/>
              </a:rPr>
              <a:t>.نطابلا  </a:t>
            </a:r>
            <a:r>
              <a:rPr dirty="0" sz="3200" spc="-310">
                <a:latin typeface="Times New Roman"/>
                <a:cs typeface="Times New Roman"/>
              </a:rPr>
              <a:t>ميدلأا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470">
                <a:latin typeface="Times New Roman"/>
                <a:cs typeface="Times New Roman"/>
              </a:rPr>
              <a:t>طسوتملا 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 spc="-310">
                <a:latin typeface="Times New Roman"/>
                <a:cs typeface="Times New Roman"/>
              </a:rPr>
              <a:t>ميدلأا</a:t>
            </a:r>
            <a:r>
              <a:rPr dirty="0" sz="3200" spc="18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65">
                <a:latin typeface="Times New Roman"/>
                <a:cs typeface="Times New Roman"/>
              </a:rPr>
              <a:t>رهاظلا </a:t>
            </a:r>
            <a:r>
              <a:rPr dirty="0" sz="3200" spc="-310">
                <a:latin typeface="Times New Roman"/>
                <a:cs typeface="Times New Roman"/>
              </a:rPr>
              <a:t>ميدلأا</a:t>
            </a:r>
            <a:r>
              <a:rPr dirty="0" sz="3200" spc="180">
                <a:latin typeface="Times New Roman"/>
                <a:cs typeface="Times New Roman"/>
              </a:rPr>
              <a:t> </a:t>
            </a:r>
            <a:r>
              <a:rPr dirty="0" sz="3200" spc="-235">
                <a:latin typeface="Times New Roman"/>
                <a:cs typeface="Times New Roman"/>
              </a:rPr>
              <a:t>:لصلأا</a:t>
            </a:r>
            <a:r>
              <a:rPr dirty="0" sz="3200" spc="-409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L="326390" marR="12700" indent="-314325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445">
                <a:latin typeface="Times New Roman"/>
                <a:cs typeface="Times New Roman"/>
              </a:rPr>
              <a:t>ةبعكم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535">
                <a:latin typeface="Times New Roman"/>
                <a:cs typeface="Times New Roman"/>
              </a:rPr>
              <a:t>ةيفشرح( </a:t>
            </a:r>
            <a:r>
              <a:rPr dirty="0" sz="3200" spc="-505">
                <a:latin typeface="Times New Roman"/>
                <a:cs typeface="Times New Roman"/>
              </a:rPr>
              <a:t>ةيلخلا </a:t>
            </a:r>
            <a:r>
              <a:rPr dirty="0" sz="3200" spc="-545">
                <a:latin typeface="Times New Roman"/>
                <a:cs typeface="Times New Roman"/>
              </a:rPr>
              <a:t>لكش </a:t>
            </a:r>
            <a:r>
              <a:rPr dirty="0" sz="3200" spc="-350">
                <a:latin typeface="Times New Roman"/>
                <a:cs typeface="Times New Roman"/>
              </a:rPr>
              <a:t>بسح</a:t>
            </a:r>
            <a:r>
              <a:rPr dirty="0" u="heavy" sz="3200" spc="-3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1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ةامسملا</a:t>
            </a:r>
            <a:r>
              <a:rPr dirty="0" u="heavy" sz="3200" spc="204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1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ةيراهظلا</a:t>
            </a:r>
            <a:r>
              <a:rPr dirty="0" u="heavy" sz="320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3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 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0">
                <a:latin typeface="Times New Roman"/>
                <a:cs typeface="Times New Roman"/>
              </a:rPr>
              <a:t>ةدحاو </a:t>
            </a:r>
            <a:r>
              <a:rPr dirty="0" sz="3200" spc="75">
                <a:latin typeface="Times New Roman"/>
                <a:cs typeface="Times New Roman"/>
              </a:rPr>
              <a:t>امإ </a:t>
            </a: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630">
                <a:latin typeface="Times New Roman"/>
                <a:cs typeface="Times New Roman"/>
              </a:rPr>
              <a:t>فوفص</a:t>
            </a:r>
            <a:r>
              <a:rPr dirty="0" sz="3200" spc="-459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ددعو </a:t>
            </a:r>
            <a:r>
              <a:rPr dirty="0" sz="3200" spc="-365">
                <a:latin typeface="Times New Roman"/>
                <a:cs typeface="Times New Roman"/>
              </a:rPr>
              <a:t>ةبذاك </a:t>
            </a:r>
            <a:r>
              <a:rPr dirty="0" sz="3200" spc="-105">
                <a:latin typeface="Times New Roman"/>
                <a:cs typeface="Times New Roman"/>
              </a:rPr>
              <a:t>ةيدومعو) </a:t>
            </a:r>
            <a:r>
              <a:rPr dirty="0" sz="3200" spc="-5">
                <a:latin typeface="Times New Roman"/>
                <a:cs typeface="Times New Roman"/>
              </a:rPr>
              <a:t>و</a:t>
            </a:r>
            <a:r>
              <a:rPr dirty="0" sz="3200" spc="125">
                <a:latin typeface="Times New Roman"/>
                <a:cs typeface="Times New Roman"/>
              </a:rPr>
              <a:t> </a:t>
            </a:r>
            <a:r>
              <a:rPr dirty="0" sz="3200" spc="10">
                <a:latin typeface="Times New Roman"/>
                <a:cs typeface="Times New Roman"/>
              </a:rPr>
              <a:t>يدومع</a:t>
            </a:r>
            <a:endParaRPr sz="3200">
              <a:latin typeface="Times New Roman"/>
              <a:cs typeface="Times New Roman"/>
            </a:endParaRPr>
          </a:p>
          <a:p>
            <a:pPr algn="r" marR="14604">
              <a:lnSpc>
                <a:spcPct val="100000"/>
              </a:lnSpc>
              <a:spcBef>
                <a:spcPts val="5"/>
              </a:spcBef>
            </a:pPr>
            <a:r>
              <a:rPr dirty="0" sz="3200" spc="-445">
                <a:latin typeface="Times New Roman"/>
                <a:cs typeface="Times New Roman"/>
              </a:rPr>
              <a:t>.)ةيقبط(  </a:t>
            </a:r>
            <a:r>
              <a:rPr dirty="0" sz="3200" spc="-204">
                <a:latin typeface="Times New Roman"/>
                <a:cs typeface="Times New Roman"/>
              </a:rPr>
              <a:t>ماخلا  </a:t>
            </a:r>
            <a:r>
              <a:rPr dirty="0" sz="3200" spc="-380">
                <a:latin typeface="Times New Roman"/>
                <a:cs typeface="Times New Roman"/>
              </a:rPr>
              <a:t>ايلاخلا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">
                <a:latin typeface="Times New Roman"/>
                <a:cs typeface="Times New Roman"/>
              </a:rPr>
              <a:t>دحاو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550">
                <a:latin typeface="Times New Roman"/>
                <a:cs typeface="Times New Roman"/>
              </a:rPr>
              <a:t>رثكأ 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495">
                <a:latin typeface="Times New Roman"/>
                <a:cs typeface="Times New Roman"/>
              </a:rPr>
              <a:t>)ةطيسب(   </a:t>
            </a:r>
            <a:r>
              <a:rPr dirty="0" sz="3200" spc="-200">
                <a:latin typeface="Times New Roman"/>
                <a:cs typeface="Times New Roman"/>
              </a:rPr>
              <a:t>ماخلا</a:t>
            </a:r>
            <a:r>
              <a:rPr dirty="0" sz="3200" spc="-310">
                <a:latin typeface="Times New Roman"/>
                <a:cs typeface="Times New Roman"/>
              </a:rPr>
              <a:t>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140">
                <a:latin typeface="Times New Roman"/>
                <a:cs typeface="Times New Roman"/>
              </a:rPr>
              <a:t>.تابدهم </a:t>
            </a:r>
            <a:r>
              <a:rPr dirty="0" sz="3200" spc="-390">
                <a:latin typeface="Times New Roman"/>
                <a:cs typeface="Times New Roman"/>
              </a:rPr>
              <a:t>مهيلع  </a:t>
            </a:r>
            <a:r>
              <a:rPr dirty="0" sz="3200" spc="-560">
                <a:latin typeface="Times New Roman"/>
                <a:cs typeface="Times New Roman"/>
              </a:rPr>
              <a:t>قلطي   </a:t>
            </a:r>
            <a:r>
              <a:rPr dirty="0" sz="3200" spc="105">
                <a:latin typeface="Times New Roman"/>
                <a:cs typeface="Times New Roman"/>
              </a:rPr>
              <a:t>بادهأ </a:t>
            </a:r>
            <a:r>
              <a:rPr dirty="0" sz="3200" spc="-70">
                <a:latin typeface="Times New Roman"/>
                <a:cs typeface="Times New Roman"/>
              </a:rPr>
              <a:t>عم </a:t>
            </a: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 spc="-595">
                <a:latin typeface="Times New Roman"/>
                <a:cs typeface="Times New Roman"/>
              </a:rPr>
              <a:t>ةيطغت    </a:t>
            </a:r>
            <a:r>
              <a:rPr dirty="0" sz="3200" spc="-925">
                <a:latin typeface="Times New Roman"/>
                <a:cs typeface="Times New Roman"/>
              </a:rPr>
              <a:t>متي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 spc="-150">
                <a:latin typeface="Times New Roman"/>
                <a:cs typeface="Times New Roman"/>
              </a:rPr>
              <a:t>امدنع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236" y="38176"/>
            <a:ext cx="321627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heavy" spc="-6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ةطيسب</a:t>
            </a:r>
            <a:r>
              <a:rPr dirty="0" u="heavy" spc="-5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pc="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ةراهظ</a:t>
            </a:r>
          </a:p>
          <a:p>
            <a:pPr algn="ctr">
              <a:lnSpc>
                <a:spcPct val="100000"/>
              </a:lnSpc>
            </a:pPr>
            <a:r>
              <a:rPr dirty="0" u="heavy" spc="-1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)ماخلا </a:t>
            </a:r>
            <a:r>
              <a:rPr dirty="0" u="heavy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ايلاخلا </a:t>
            </a:r>
            <a:r>
              <a:rPr dirty="0" u="heavy" spc="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نم</a:t>
            </a:r>
            <a:r>
              <a:rPr dirty="0" u="heavy" spc="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ةدحاو(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0682" y="1013917"/>
            <a:ext cx="589978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84" b="1">
                <a:latin typeface="Times New Roman"/>
                <a:cs typeface="Times New Roman"/>
              </a:rPr>
              <a:t>:ةطيسبلا </a:t>
            </a:r>
            <a:r>
              <a:rPr dirty="0" sz="3200" spc="-525" b="1">
                <a:latin typeface="Times New Roman"/>
                <a:cs typeface="Times New Roman"/>
              </a:rPr>
              <a:t>ةيفشرحلا </a:t>
            </a:r>
            <a:r>
              <a:rPr dirty="0" sz="3200" spc="-5" b="1">
                <a:latin typeface="Times New Roman"/>
                <a:cs typeface="Times New Roman"/>
              </a:rPr>
              <a:t>-</a:t>
            </a:r>
            <a:r>
              <a:rPr dirty="0" sz="3200" spc="-13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105">
                <a:latin typeface="Times New Roman"/>
                <a:cs typeface="Times New Roman"/>
              </a:rPr>
              <a:t>.ةحطسم </a:t>
            </a:r>
            <a:r>
              <a:rPr dirty="0" sz="3200" spc="-335">
                <a:latin typeface="Times New Roman"/>
                <a:cs typeface="Times New Roman"/>
              </a:rPr>
              <a:t>ايلاخ    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29">
                <a:latin typeface="Times New Roman"/>
                <a:cs typeface="Times New Roman"/>
              </a:rPr>
              <a:t>.ةيومدلا  </a:t>
            </a:r>
            <a:r>
              <a:rPr dirty="0" sz="3200" spc="-235">
                <a:latin typeface="Times New Roman"/>
                <a:cs typeface="Times New Roman"/>
              </a:rPr>
              <a:t>ةيعولأا  </a:t>
            </a:r>
            <a:r>
              <a:rPr dirty="0" sz="3200" spc="-409">
                <a:latin typeface="Times New Roman"/>
                <a:cs typeface="Times New Roman"/>
              </a:rPr>
              <a:t>ةناطب  </a:t>
            </a:r>
            <a:r>
              <a:rPr dirty="0" sz="3200" spc="-325">
                <a:latin typeface="Times New Roman"/>
                <a:cs typeface="Times New Roman"/>
              </a:rPr>
              <a:t>:لاثملا  </a:t>
            </a:r>
            <a:r>
              <a:rPr dirty="0" sz="3200" spc="-935">
                <a:latin typeface="Times New Roman"/>
                <a:cs typeface="Times New Roman"/>
              </a:rPr>
              <a:t>ليبس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ىلع   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4332" y="3941521"/>
            <a:ext cx="640588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3200" spc="-570">
                <a:latin typeface="Times New Roman"/>
                <a:cs typeface="Times New Roman"/>
              </a:rPr>
              <a:t>:ةطيسب    </a:t>
            </a:r>
            <a:r>
              <a:rPr dirty="0" sz="3200" spc="-440">
                <a:latin typeface="Times New Roman"/>
                <a:cs typeface="Times New Roman"/>
              </a:rPr>
              <a:t>ةبعكم  </a:t>
            </a:r>
            <a:r>
              <a:rPr dirty="0" sz="3200" spc="5">
                <a:latin typeface="Times New Roman"/>
                <a:cs typeface="Times New Roman"/>
              </a:rPr>
              <a:t>-2 </a:t>
            </a:r>
            <a:r>
              <a:rPr dirty="0" sz="3200" spc="75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75">
                <a:latin typeface="Times New Roman"/>
                <a:cs typeface="Times New Roman"/>
              </a:rPr>
              <a:t>.ةبعكم  </a:t>
            </a:r>
            <a:r>
              <a:rPr dirty="0" sz="3200" spc="-335">
                <a:latin typeface="Times New Roman"/>
                <a:cs typeface="Times New Roman"/>
              </a:rPr>
              <a:t>ايلاخ    </a:t>
            </a:r>
            <a:r>
              <a:rPr dirty="0" sz="3200" spc="-26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120">
                <a:latin typeface="Times New Roman"/>
                <a:cs typeface="Times New Roman"/>
              </a:rPr>
              <a:t>.ةبدهم </a:t>
            </a:r>
            <a:r>
              <a:rPr dirty="0" sz="3200" spc="-450">
                <a:latin typeface="Times New Roman"/>
                <a:cs typeface="Times New Roman"/>
              </a:rPr>
              <a:t>ريغ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140">
                <a:latin typeface="Times New Roman"/>
                <a:cs typeface="Times New Roman"/>
              </a:rPr>
              <a:t>ةبدهم</a:t>
            </a:r>
            <a:r>
              <a:rPr dirty="0" sz="3200" spc="210">
                <a:latin typeface="Times New Roman"/>
                <a:cs typeface="Times New Roman"/>
              </a:rPr>
              <a:t> </a:t>
            </a:r>
            <a:r>
              <a:rPr dirty="0" sz="3200" spc="-550">
                <a:latin typeface="Times New Roman"/>
                <a:cs typeface="Times New Roman"/>
              </a:rPr>
              <a:t>نوكت   </a:t>
            </a:r>
            <a:r>
              <a:rPr dirty="0" sz="3200" spc="-509">
                <a:latin typeface="Times New Roman"/>
                <a:cs typeface="Times New Roman"/>
              </a:rPr>
              <a:t>دق        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70">
                <a:latin typeface="Times New Roman"/>
                <a:cs typeface="Times New Roman"/>
              </a:rPr>
              <a:t>.ةيقردلا  </a:t>
            </a:r>
            <a:r>
              <a:rPr dirty="0" sz="3200" spc="-295">
                <a:latin typeface="Times New Roman"/>
                <a:cs typeface="Times New Roman"/>
              </a:rPr>
              <a:t>ةدغلا  </a:t>
            </a:r>
            <a:r>
              <a:rPr dirty="0" sz="3200" spc="-665">
                <a:latin typeface="Times New Roman"/>
                <a:cs typeface="Times New Roman"/>
              </a:rPr>
              <a:t>تلايصب      </a:t>
            </a:r>
            <a:r>
              <a:rPr dirty="0" sz="3200" spc="-409">
                <a:latin typeface="Times New Roman"/>
                <a:cs typeface="Times New Roman"/>
              </a:rPr>
              <a:t>ةناطب  </a:t>
            </a:r>
            <a:r>
              <a:rPr dirty="0" sz="3200" spc="-325">
                <a:latin typeface="Times New Roman"/>
                <a:cs typeface="Times New Roman"/>
              </a:rPr>
              <a:t>:لاثملا  </a:t>
            </a:r>
            <a:r>
              <a:rPr dirty="0" sz="3200" spc="-935">
                <a:latin typeface="Times New Roman"/>
                <a:cs typeface="Times New Roman"/>
              </a:rPr>
              <a:t>ليبس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ىلع    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279135"/>
            <a:ext cx="838199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3247" y="5260847"/>
            <a:ext cx="1063752" cy="1475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38272" y="2609088"/>
            <a:ext cx="1524000" cy="173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774" y="2609088"/>
            <a:ext cx="2025868" cy="1403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733" y="249377"/>
            <a:ext cx="8352790" cy="8807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r" marR="89535">
              <a:lnSpc>
                <a:spcPct val="100000"/>
              </a:lnSpc>
              <a:spcBef>
                <a:spcPts val="110"/>
              </a:spcBef>
            </a:pPr>
            <a:r>
              <a:rPr dirty="0" sz="2800"/>
              <a:t>وأ </a:t>
            </a:r>
            <a:r>
              <a:rPr dirty="0" sz="2800" spc="-375"/>
              <a:t>)بولاف </a:t>
            </a:r>
            <a:r>
              <a:rPr dirty="0" sz="2800" spc="-400"/>
              <a:t>ةانق </a:t>
            </a:r>
            <a:r>
              <a:rPr dirty="0" sz="2800" spc="-800"/>
              <a:t>يف</a:t>
            </a:r>
            <a:r>
              <a:rPr dirty="0" sz="2800"/>
              <a:t> </a:t>
            </a:r>
            <a:r>
              <a:rPr dirty="0" sz="2800" spc="-180"/>
              <a:t>لاحلا </a:t>
            </a:r>
            <a:r>
              <a:rPr dirty="0" sz="2800" spc="240"/>
              <a:t>وه </a:t>
            </a:r>
            <a:r>
              <a:rPr dirty="0" sz="2800" spc="-95"/>
              <a:t>امك( </a:t>
            </a:r>
            <a:r>
              <a:rPr dirty="0" sz="2800" spc="-120"/>
              <a:t>ةبدهم </a:t>
            </a:r>
            <a:r>
              <a:rPr dirty="0" sz="2800" spc="70"/>
              <a:t>امإ </a:t>
            </a:r>
            <a:r>
              <a:rPr dirty="0" sz="2800"/>
              <a:t>، </a:t>
            </a:r>
            <a:r>
              <a:rPr dirty="0" sz="2800" spc="-190"/>
              <a:t>دومعلا </a:t>
            </a:r>
            <a:r>
              <a:rPr dirty="0" sz="2800" spc="-290"/>
              <a:t>ايلاخ </a:t>
            </a:r>
            <a:r>
              <a:rPr dirty="0" sz="2800" b="1">
                <a:latin typeface="Times New Roman"/>
                <a:cs typeface="Times New Roman"/>
              </a:rPr>
              <a:t>:</a:t>
            </a:r>
            <a:r>
              <a:rPr dirty="0" sz="2800" spc="190" b="1">
                <a:latin typeface="Times New Roman"/>
                <a:cs typeface="Times New Roman"/>
              </a:rPr>
              <a:t> </a:t>
            </a:r>
            <a:r>
              <a:rPr dirty="0" sz="2800" spc="-730" b="1">
                <a:latin typeface="Times New Roman"/>
                <a:cs typeface="Times New Roman"/>
              </a:rPr>
              <a:t>طيسب</a:t>
            </a:r>
            <a:r>
              <a:rPr dirty="0" sz="2800" spc="-15" b="1">
                <a:latin typeface="Times New Roman"/>
                <a:cs typeface="Times New Roman"/>
              </a:rPr>
              <a:t> </a:t>
            </a:r>
            <a:r>
              <a:rPr dirty="0" sz="2800" spc="30" b="1">
                <a:latin typeface="Times New Roman"/>
                <a:cs typeface="Times New Roman"/>
              </a:rPr>
              <a:t>دومع-3</a:t>
            </a:r>
            <a:endParaRPr sz="2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385"/>
              <a:t>.)ةقيقدلا </a:t>
            </a:r>
            <a:r>
              <a:rPr dirty="0" sz="2800" spc="-95"/>
              <a:t>ءاعملأا </a:t>
            </a:r>
            <a:r>
              <a:rPr dirty="0" sz="2800" spc="-800"/>
              <a:t>يف</a:t>
            </a:r>
            <a:r>
              <a:rPr dirty="0" sz="2800" spc="-45"/>
              <a:t> </a:t>
            </a:r>
            <a:r>
              <a:rPr dirty="0" sz="2800" spc="-175"/>
              <a:t>لاحلا </a:t>
            </a:r>
            <a:r>
              <a:rPr dirty="0" sz="2800" spc="235"/>
              <a:t>وه </a:t>
            </a:r>
            <a:r>
              <a:rPr dirty="0" sz="2800" spc="-90"/>
              <a:t>امك( </a:t>
            </a:r>
            <a:r>
              <a:rPr dirty="0" sz="2800" spc="-114"/>
              <a:t>ةبدهم</a:t>
            </a:r>
            <a:r>
              <a:rPr dirty="0" sz="2800" spc="25"/>
              <a:t> </a:t>
            </a:r>
            <a:r>
              <a:rPr dirty="0" sz="2800" spc="-385"/>
              <a:t>ريغ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2892" y="2993847"/>
            <a:ext cx="8835390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2800" spc="-180">
                <a:latin typeface="Times New Roman"/>
                <a:cs typeface="Times New Roman"/>
              </a:rPr>
              <a:t>لاحلا </a:t>
            </a:r>
            <a:r>
              <a:rPr dirty="0" sz="2800" spc="240">
                <a:latin typeface="Times New Roman"/>
                <a:cs typeface="Times New Roman"/>
              </a:rPr>
              <a:t>وه </a:t>
            </a:r>
            <a:r>
              <a:rPr dirty="0" sz="2800" spc="-90">
                <a:latin typeface="Times New Roman"/>
                <a:cs typeface="Times New Roman"/>
              </a:rPr>
              <a:t>امك( </a:t>
            </a:r>
            <a:r>
              <a:rPr dirty="0" sz="2800" spc="-120">
                <a:latin typeface="Times New Roman"/>
                <a:cs typeface="Times New Roman"/>
              </a:rPr>
              <a:t>ةبدهم </a:t>
            </a:r>
            <a:r>
              <a:rPr dirty="0" sz="2800">
                <a:latin typeface="Times New Roman"/>
                <a:cs typeface="Times New Roman"/>
              </a:rPr>
              <a:t>، </a:t>
            </a:r>
            <a:r>
              <a:rPr dirty="0" sz="2800" spc="-170">
                <a:latin typeface="Times New Roman"/>
                <a:cs typeface="Times New Roman"/>
              </a:rPr>
              <a:t>لوطلا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710">
                <a:latin typeface="Times New Roman"/>
                <a:cs typeface="Times New Roman"/>
              </a:rPr>
              <a:t>فلتخت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75">
                <a:latin typeface="Times New Roman"/>
                <a:cs typeface="Times New Roman"/>
              </a:rPr>
              <a:t>يتلا     </a:t>
            </a:r>
            <a:r>
              <a:rPr dirty="0" sz="2800" spc="-330">
                <a:latin typeface="Times New Roman"/>
                <a:cs typeface="Times New Roman"/>
              </a:rPr>
              <a:t>ايلاخلا  </a:t>
            </a:r>
            <a:r>
              <a:rPr dirty="0" sz="2800" spc="80">
                <a:latin typeface="Times New Roman"/>
                <a:cs typeface="Times New Roman"/>
              </a:rPr>
              <a:t>نم </a:t>
            </a:r>
            <a:r>
              <a:rPr dirty="0" sz="2800" spc="-25">
                <a:latin typeface="Times New Roman"/>
                <a:cs typeface="Times New Roman"/>
              </a:rPr>
              <a:t>ةدحاو </a:t>
            </a:r>
            <a:r>
              <a:rPr dirty="0" sz="2800" spc="-484">
                <a:latin typeface="Times New Roman"/>
                <a:cs typeface="Times New Roman"/>
              </a:rPr>
              <a:t>ةقبط    </a:t>
            </a:r>
            <a:r>
              <a:rPr dirty="0" sz="2800" spc="-220" b="1">
                <a:latin typeface="Times New Roman"/>
                <a:cs typeface="Times New Roman"/>
              </a:rPr>
              <a:t>:ةبذاك  </a:t>
            </a:r>
            <a:r>
              <a:rPr dirty="0" sz="2800" b="1">
                <a:latin typeface="Times New Roman"/>
                <a:cs typeface="Times New Roman"/>
              </a:rPr>
              <a:t>-</a:t>
            </a:r>
            <a:r>
              <a:rPr dirty="0" sz="2800" spc="-185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</a:pPr>
            <a:r>
              <a:rPr dirty="0" sz="2800" spc="-220">
                <a:latin typeface="Times New Roman"/>
                <a:cs typeface="Times New Roman"/>
              </a:rPr>
              <a:t>.)بلاحلا 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180">
                <a:latin typeface="Times New Roman"/>
                <a:cs typeface="Times New Roman"/>
              </a:rPr>
              <a:t>لاحلا </a:t>
            </a:r>
            <a:r>
              <a:rPr dirty="0" sz="2800" spc="240">
                <a:latin typeface="Times New Roman"/>
                <a:cs typeface="Times New Roman"/>
              </a:rPr>
              <a:t>وه </a:t>
            </a:r>
            <a:r>
              <a:rPr dirty="0" sz="2800" spc="-85">
                <a:latin typeface="Times New Roman"/>
                <a:cs typeface="Times New Roman"/>
              </a:rPr>
              <a:t>امك( </a:t>
            </a:r>
            <a:r>
              <a:rPr dirty="0" sz="2800" spc="-120">
                <a:latin typeface="Times New Roman"/>
                <a:cs typeface="Times New Roman"/>
              </a:rPr>
              <a:t>ةبدهم </a:t>
            </a:r>
            <a:r>
              <a:rPr dirty="0" sz="2800" spc="-385">
                <a:latin typeface="Times New Roman"/>
                <a:cs typeface="Times New Roman"/>
              </a:rPr>
              <a:t>ريغ  </a:t>
            </a:r>
            <a:r>
              <a:rPr dirty="0" sz="2800" spc="5">
                <a:latin typeface="Times New Roman"/>
                <a:cs typeface="Times New Roman"/>
              </a:rPr>
              <a:t>وأ </a:t>
            </a:r>
            <a:r>
              <a:rPr dirty="0" sz="2800" spc="-275">
                <a:latin typeface="Times New Roman"/>
                <a:cs typeface="Times New Roman"/>
              </a:rPr>
              <a:t>)ةيئاوهلا  </a:t>
            </a:r>
            <a:r>
              <a:rPr dirty="0" sz="2800" spc="-580">
                <a:latin typeface="Times New Roman"/>
                <a:cs typeface="Times New Roman"/>
              </a:rPr>
              <a:t>ةبصقلا </a:t>
            </a:r>
            <a:r>
              <a:rPr dirty="0" sz="2800" spc="-480">
                <a:latin typeface="Times New Roman"/>
                <a:cs typeface="Times New Roman"/>
              </a:rPr>
              <a:t> </a:t>
            </a:r>
            <a:r>
              <a:rPr dirty="0" sz="2800" spc="-805">
                <a:latin typeface="Times New Roman"/>
                <a:cs typeface="Times New Roman"/>
              </a:rPr>
              <a:t>يف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1158239"/>
            <a:ext cx="3486912" cy="1874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95871" y="1143000"/>
            <a:ext cx="2319528" cy="188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9328" y="1158239"/>
            <a:ext cx="2063496" cy="1874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45664" y="4486655"/>
            <a:ext cx="4066032" cy="2371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0" y="4419599"/>
            <a:ext cx="1600200" cy="2438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5675" y="4486655"/>
            <a:ext cx="2121164" cy="2371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818" y="1297635"/>
            <a:ext cx="4170679" cy="3928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3200" spc="-470" b="1">
                <a:latin typeface="Times New Roman"/>
                <a:cs typeface="Times New Roman"/>
              </a:rPr>
              <a:t>:ةيفشرحلا </a:t>
            </a:r>
            <a:r>
              <a:rPr dirty="0" sz="3200" spc="-140" b="1">
                <a:latin typeface="Times New Roman"/>
                <a:cs typeface="Times New Roman"/>
              </a:rPr>
              <a:t> </a:t>
            </a:r>
            <a:r>
              <a:rPr dirty="0" sz="3200" spc="-630" b="1">
                <a:latin typeface="Times New Roman"/>
                <a:cs typeface="Times New Roman"/>
              </a:rPr>
              <a:t>ةيقبط  </a:t>
            </a:r>
            <a:r>
              <a:rPr dirty="0" sz="3200" spc="-535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-1</a:t>
            </a:r>
            <a:endParaRPr sz="32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-285" b="1">
                <a:latin typeface="Times New Roman"/>
                <a:cs typeface="Times New Roman"/>
              </a:rPr>
              <a:t>.حطسلا  </a:t>
            </a:r>
            <a:r>
              <a:rPr dirty="0" sz="3200" spc="-335" b="1">
                <a:latin typeface="Times New Roman"/>
                <a:cs typeface="Times New Roman"/>
              </a:rPr>
              <a:t>ىلع  </a:t>
            </a:r>
            <a:r>
              <a:rPr dirty="0" sz="3200" spc="-204" b="1">
                <a:latin typeface="Times New Roman"/>
                <a:cs typeface="Times New Roman"/>
              </a:rPr>
              <a:t>ةحطسملا</a:t>
            </a:r>
            <a:r>
              <a:rPr dirty="0" sz="3200" spc="-350" b="1">
                <a:latin typeface="Times New Roman"/>
                <a:cs typeface="Times New Roman"/>
              </a:rPr>
              <a:t> </a:t>
            </a:r>
            <a:r>
              <a:rPr dirty="0" sz="3200" spc="-355" b="1">
                <a:latin typeface="Times New Roman"/>
                <a:cs typeface="Times New Roman"/>
              </a:rPr>
              <a:t>ايلاخلا</a:t>
            </a:r>
            <a:endParaRPr sz="32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  <a:spcBef>
                <a:spcPts val="5"/>
              </a:spcBef>
            </a:pPr>
            <a:r>
              <a:rPr dirty="0" sz="3200" spc="-405" b="1">
                <a:latin typeface="Times New Roman"/>
                <a:cs typeface="Times New Roman"/>
              </a:rPr>
              <a:t>.موعلبلا  </a:t>
            </a:r>
            <a:r>
              <a:rPr dirty="0" sz="3200" spc="-365" b="1">
                <a:latin typeface="Times New Roman"/>
                <a:cs typeface="Times New Roman"/>
              </a:rPr>
              <a:t>ةناطب  </a:t>
            </a:r>
            <a:r>
              <a:rPr dirty="0" sz="3200" spc="-250" b="1">
                <a:latin typeface="Times New Roman"/>
                <a:cs typeface="Times New Roman"/>
              </a:rPr>
              <a:t>:لاثملا</a:t>
            </a:r>
            <a:r>
              <a:rPr dirty="0" sz="3200" spc="25" b="1">
                <a:latin typeface="Times New Roman"/>
                <a:cs typeface="Times New Roman"/>
              </a:rPr>
              <a:t> </a:t>
            </a:r>
            <a:r>
              <a:rPr dirty="0" sz="3200" spc="-844" b="1">
                <a:latin typeface="Times New Roman"/>
                <a:cs typeface="Times New Roman"/>
              </a:rPr>
              <a:t>ليبس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340" b="1">
                <a:latin typeface="Times New Roman"/>
                <a:cs typeface="Times New Roman"/>
              </a:rPr>
              <a:t>ىلع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35" b="1">
                <a:latin typeface="Times New Roman"/>
                <a:cs typeface="Times New Roman"/>
              </a:rPr>
              <a:t>:ةبعكم  </a:t>
            </a:r>
            <a:r>
              <a:rPr dirty="0" sz="3200" spc="-630" b="1">
                <a:latin typeface="Times New Roman"/>
                <a:cs typeface="Times New Roman"/>
              </a:rPr>
              <a:t>ةيقبط  </a:t>
            </a:r>
            <a:r>
              <a:rPr dirty="0" sz="3200" spc="-515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-2</a:t>
            </a:r>
            <a:endParaRPr sz="3200">
              <a:latin typeface="Times New Roman"/>
              <a:cs typeface="Times New Roman"/>
            </a:endParaRPr>
          </a:p>
          <a:p>
            <a:pPr algn="r" marL="365760" marR="8255" indent="2210435">
              <a:lnSpc>
                <a:spcPct val="100000"/>
              </a:lnSpc>
              <a:spcBef>
                <a:spcPts val="5"/>
              </a:spcBef>
            </a:pPr>
            <a:r>
              <a:rPr dirty="0" sz="3200" spc="-335" b="1">
                <a:latin typeface="Times New Roman"/>
                <a:cs typeface="Times New Roman"/>
              </a:rPr>
              <a:t>.ةبعكم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spc="-355" b="1">
                <a:latin typeface="Times New Roman"/>
                <a:cs typeface="Times New Roman"/>
              </a:rPr>
              <a:t>ايلاخ 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spc="-260" b="1">
                <a:latin typeface="Times New Roman"/>
                <a:cs typeface="Times New Roman"/>
              </a:rPr>
              <a:t>ددغلا  </a:t>
            </a:r>
            <a:r>
              <a:rPr dirty="0" sz="3200" spc="-365" b="1">
                <a:latin typeface="Times New Roman"/>
                <a:cs typeface="Times New Roman"/>
              </a:rPr>
              <a:t>ةناطب  </a:t>
            </a:r>
            <a:r>
              <a:rPr dirty="0" sz="3200" spc="-250" b="1">
                <a:latin typeface="Times New Roman"/>
                <a:cs typeface="Times New Roman"/>
              </a:rPr>
              <a:t>:لاثملا</a:t>
            </a:r>
            <a:r>
              <a:rPr dirty="0" sz="3200" spc="-260" b="1">
                <a:latin typeface="Times New Roman"/>
                <a:cs typeface="Times New Roman"/>
              </a:rPr>
              <a:t> </a:t>
            </a:r>
            <a:r>
              <a:rPr dirty="0" sz="3200" spc="-844" b="1">
                <a:latin typeface="Times New Roman"/>
                <a:cs typeface="Times New Roman"/>
              </a:rPr>
              <a:t>ليبس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340" b="1">
                <a:latin typeface="Times New Roman"/>
                <a:cs typeface="Times New Roman"/>
              </a:rPr>
              <a:t>ىلع</a:t>
            </a:r>
            <a:endParaRPr sz="3200">
              <a:latin typeface="Times New Roman"/>
              <a:cs typeface="Times New Roman"/>
            </a:endParaRPr>
          </a:p>
          <a:p>
            <a:pPr algn="r" marR="6350">
              <a:lnSpc>
                <a:spcPct val="100000"/>
              </a:lnSpc>
            </a:pPr>
            <a:r>
              <a:rPr dirty="0" sz="3200" spc="-15" b="1">
                <a:latin typeface="Times New Roman"/>
                <a:cs typeface="Times New Roman"/>
              </a:rPr>
              <a:t>.</a:t>
            </a:r>
            <a:r>
              <a:rPr dirty="0" sz="3200" spc="-520" b="1">
                <a:latin typeface="Times New Roman"/>
                <a:cs typeface="Times New Roman"/>
              </a:rPr>
              <a:t>ةيق</a:t>
            </a:r>
            <a:r>
              <a:rPr dirty="0" sz="3200" spc="-405" b="1">
                <a:latin typeface="Times New Roman"/>
                <a:cs typeface="Times New Roman"/>
              </a:rPr>
              <a:t>ر</a:t>
            </a:r>
            <a:r>
              <a:rPr dirty="0" sz="3200" spc="-434" b="1">
                <a:latin typeface="Times New Roman"/>
                <a:cs typeface="Times New Roman"/>
              </a:rPr>
              <a:t>علا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1802" y="76276"/>
            <a:ext cx="3665854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2800" spc="-475" b="1">
                <a:latin typeface="Times New Roman"/>
                <a:cs typeface="Times New Roman"/>
              </a:rPr>
              <a:t>ةيقبطلا </a:t>
            </a:r>
            <a:r>
              <a:rPr dirty="0" sz="2800" spc="-35" b="1">
                <a:latin typeface="Times New Roman"/>
                <a:cs typeface="Times New Roman"/>
              </a:rPr>
              <a:t>ةراهظلا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Times New Roman"/>
                <a:cs typeface="Times New Roman"/>
              </a:rPr>
              <a:t>-ب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800" spc="-125" b="1">
                <a:latin typeface="Times New Roman"/>
                <a:cs typeface="Times New Roman"/>
              </a:rPr>
              <a:t>)ماخلا </a:t>
            </a:r>
            <a:r>
              <a:rPr dirty="0" sz="2800" spc="-310" b="1">
                <a:latin typeface="Times New Roman"/>
                <a:cs typeface="Times New Roman"/>
              </a:rPr>
              <a:t>ايلاخلا </a:t>
            </a:r>
            <a:r>
              <a:rPr dirty="0" sz="2800" spc="70" b="1">
                <a:latin typeface="Times New Roman"/>
                <a:cs typeface="Times New Roman"/>
              </a:rPr>
              <a:t>نم </a:t>
            </a:r>
            <a:r>
              <a:rPr dirty="0" sz="2800" spc="-45" b="1">
                <a:latin typeface="Times New Roman"/>
                <a:cs typeface="Times New Roman"/>
              </a:rPr>
              <a:t>دحاو </a:t>
            </a:r>
            <a:r>
              <a:rPr dirty="0" sz="2800" spc="75" b="1">
                <a:latin typeface="Times New Roman"/>
                <a:cs typeface="Times New Roman"/>
              </a:rPr>
              <a:t>نم</a:t>
            </a:r>
            <a:r>
              <a:rPr dirty="0" sz="2800" spc="-15" b="1">
                <a:latin typeface="Times New Roman"/>
                <a:cs typeface="Times New Roman"/>
              </a:rPr>
              <a:t> </a:t>
            </a:r>
            <a:r>
              <a:rPr dirty="0" sz="2800" spc="-310" b="1">
                <a:latin typeface="Times New Roman"/>
                <a:cs typeface="Times New Roman"/>
              </a:rPr>
              <a:t>رثكأ(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8952" y="1371600"/>
            <a:ext cx="4565903" cy="173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7032" y="4468366"/>
            <a:ext cx="4696967" cy="2329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7465" y="43129"/>
            <a:ext cx="24587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60" b="1">
                <a:latin typeface="Times New Roman"/>
                <a:cs typeface="Times New Roman"/>
              </a:rPr>
              <a:t>ماضلا </a:t>
            </a:r>
            <a:r>
              <a:rPr dirty="0" sz="3600" spc="-705" b="1">
                <a:latin typeface="Times New Roman"/>
                <a:cs typeface="Times New Roman"/>
              </a:rPr>
              <a:t>جيسنلا</a:t>
            </a:r>
            <a:r>
              <a:rPr dirty="0" sz="3600" spc="-62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-2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4001" y="592023"/>
            <a:ext cx="5930900" cy="570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74695">
              <a:lnSpc>
                <a:spcPct val="100000"/>
              </a:lnSpc>
              <a:spcBef>
                <a:spcPts val="100"/>
              </a:spcBef>
            </a:pPr>
            <a:r>
              <a:rPr dirty="0" sz="3600" spc="-135" b="1">
                <a:latin typeface="Times New Roman"/>
                <a:cs typeface="Times New Roman"/>
              </a:rPr>
              <a:t>:ةماعلا</a:t>
            </a:r>
            <a:r>
              <a:rPr dirty="0" sz="3600" spc="-70" b="1">
                <a:latin typeface="Times New Roman"/>
                <a:cs typeface="Times New Roman"/>
              </a:rPr>
              <a:t> </a:t>
            </a:r>
            <a:r>
              <a:rPr dirty="0" sz="3600" spc="-475" b="1">
                <a:latin typeface="Times New Roman"/>
                <a:cs typeface="Times New Roman"/>
              </a:rPr>
              <a:t>صئاصخلا</a:t>
            </a:r>
            <a:endParaRPr sz="3600">
              <a:latin typeface="Times New Roman"/>
              <a:cs typeface="Times New Roman"/>
            </a:endParaRPr>
          </a:p>
          <a:p>
            <a:pPr algn="r" marR="181610">
              <a:lnSpc>
                <a:spcPct val="100000"/>
              </a:lnSpc>
              <a:spcBef>
                <a:spcPts val="35"/>
              </a:spcBef>
            </a:pPr>
            <a:r>
              <a:rPr dirty="0" sz="2800" spc="-70">
                <a:latin typeface="Times New Roman"/>
                <a:cs typeface="Times New Roman"/>
              </a:rPr>
              <a:t>.)ضرلأا </a:t>
            </a:r>
            <a:r>
              <a:rPr dirty="0" sz="2800" spc="35">
                <a:latin typeface="Times New Roman"/>
                <a:cs typeface="Times New Roman"/>
              </a:rPr>
              <a:t>ةدام( </a:t>
            </a:r>
            <a:r>
              <a:rPr dirty="0" sz="2800" spc="-434">
                <a:latin typeface="Times New Roman"/>
                <a:cs typeface="Times New Roman"/>
              </a:rPr>
              <a:t>ةيلخلا   </a:t>
            </a:r>
            <a:r>
              <a:rPr dirty="0" sz="2800" spc="-5">
                <a:latin typeface="Times New Roman"/>
                <a:cs typeface="Times New Roman"/>
              </a:rPr>
              <a:t>جراخ </a:t>
            </a:r>
            <a:r>
              <a:rPr dirty="0" sz="2800" spc="-515">
                <a:latin typeface="Times New Roman"/>
                <a:cs typeface="Times New Roman"/>
              </a:rPr>
              <a:t>ةريفو    </a:t>
            </a:r>
            <a:r>
              <a:rPr dirty="0" sz="2800" spc="-535">
                <a:latin typeface="Times New Roman"/>
                <a:cs typeface="Times New Roman"/>
              </a:rPr>
              <a:t>ةفوفصم     </a:t>
            </a:r>
            <a:r>
              <a:rPr dirty="0" sz="2800" spc="-475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181610">
              <a:lnSpc>
                <a:spcPct val="100000"/>
              </a:lnSpc>
            </a:pPr>
            <a:r>
              <a:rPr dirty="0" sz="2800" spc="-315">
                <a:latin typeface="Times New Roman"/>
                <a:cs typeface="Times New Roman"/>
              </a:rPr>
              <a:t>.فايلأ  </a:t>
            </a:r>
            <a:r>
              <a:rPr dirty="0" sz="2800" spc="-345">
                <a:latin typeface="Times New Roman"/>
                <a:cs typeface="Times New Roman"/>
              </a:rPr>
              <a:t>ىلع  </a:t>
            </a:r>
            <a:r>
              <a:rPr dirty="0" sz="2800" spc="-360">
                <a:latin typeface="Times New Roman"/>
                <a:cs typeface="Times New Roman"/>
              </a:rPr>
              <a:t>ةيساسلأا  </a:t>
            </a:r>
            <a:r>
              <a:rPr dirty="0" sz="2800" spc="-110">
                <a:latin typeface="Times New Roman"/>
                <a:cs typeface="Times New Roman"/>
              </a:rPr>
              <a:t>ةداملا </a:t>
            </a:r>
            <a:r>
              <a:rPr dirty="0" sz="2800" spc="-540">
                <a:latin typeface="Times New Roman"/>
                <a:cs typeface="Times New Roman"/>
              </a:rPr>
              <a:t>يوتحت     </a:t>
            </a:r>
            <a:r>
              <a:rPr dirty="0" sz="2800">
                <a:latin typeface="Times New Roman"/>
                <a:cs typeface="Times New Roman"/>
              </a:rPr>
              <a:t>، </a:t>
            </a:r>
            <a:r>
              <a:rPr dirty="0" sz="2800" spc="-345">
                <a:latin typeface="Times New Roman"/>
                <a:cs typeface="Times New Roman"/>
              </a:rPr>
              <a:t>بلاغلا</a:t>
            </a:r>
            <a:r>
              <a:rPr dirty="0" sz="2800" spc="-215">
                <a:latin typeface="Times New Roman"/>
                <a:cs typeface="Times New Roman"/>
              </a:rPr>
              <a:t>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57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181610">
              <a:lnSpc>
                <a:spcPct val="100000"/>
              </a:lnSpc>
              <a:spcBef>
                <a:spcPts val="5"/>
              </a:spcBef>
            </a:pPr>
            <a:r>
              <a:rPr dirty="0" sz="2800" spc="-215">
                <a:latin typeface="Times New Roman"/>
                <a:cs typeface="Times New Roman"/>
              </a:rPr>
              <a:t>.يدعاقلا  </a:t>
            </a:r>
            <a:r>
              <a:rPr dirty="0" sz="2800" spc="-340">
                <a:latin typeface="Times New Roman"/>
                <a:cs typeface="Times New Roman"/>
              </a:rPr>
              <a:t>ءاشغلا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345">
                <a:latin typeface="Times New Roman"/>
                <a:cs typeface="Times New Roman"/>
              </a:rPr>
              <a:t>ىلع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85">
                <a:latin typeface="Times New Roman"/>
                <a:cs typeface="Times New Roman"/>
              </a:rPr>
              <a:t>دمتعت    </a:t>
            </a:r>
            <a:r>
              <a:rPr dirty="0" sz="2800" spc="-470">
                <a:latin typeface="Times New Roman"/>
                <a:cs typeface="Times New Roman"/>
              </a:rPr>
              <a:t> </a:t>
            </a:r>
            <a:r>
              <a:rPr dirty="0" sz="2800" spc="-235">
                <a:latin typeface="Times New Roman"/>
                <a:cs typeface="Times New Roman"/>
              </a:rPr>
              <a:t>لا  </a:t>
            </a:r>
            <a:r>
              <a:rPr dirty="0" sz="2800" spc="-330">
                <a:latin typeface="Times New Roman"/>
                <a:cs typeface="Times New Roman"/>
              </a:rPr>
              <a:t>ايلاخلا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181610">
              <a:lnSpc>
                <a:spcPct val="100000"/>
              </a:lnSpc>
            </a:pPr>
            <a:r>
              <a:rPr dirty="0" sz="2800" spc="-350">
                <a:latin typeface="Times New Roman"/>
                <a:cs typeface="Times New Roman"/>
              </a:rPr>
              <a:t>.طسوتملا  </a:t>
            </a:r>
            <a:r>
              <a:rPr dirty="0" sz="2800" spc="-265">
                <a:latin typeface="Times New Roman"/>
                <a:cs typeface="Times New Roman"/>
              </a:rPr>
              <a:t>ميدلأا  </a:t>
            </a:r>
            <a:r>
              <a:rPr dirty="0" sz="2800" spc="-200">
                <a:latin typeface="Times New Roman"/>
                <a:cs typeface="Times New Roman"/>
              </a:rPr>
              <a:t>:لصلأا</a:t>
            </a:r>
            <a:r>
              <a:rPr dirty="0" sz="2800" spc="28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u="heavy" sz="2800" spc="-6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2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:ماضلا  </a:t>
            </a:r>
            <a:r>
              <a:rPr dirty="0" u="heavy" sz="2800" spc="-5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 </a:t>
            </a:r>
            <a:r>
              <a:rPr dirty="0" u="heavy" sz="2800" spc="-4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فئاظو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  <a:spcBef>
                <a:spcPts val="5"/>
              </a:spcBef>
            </a:pPr>
            <a:r>
              <a:rPr dirty="0" sz="2800" spc="-265" b="1">
                <a:latin typeface="Times New Roman"/>
                <a:cs typeface="Times New Roman"/>
              </a:rPr>
              <a:t>)مسجلا </a:t>
            </a:r>
            <a:r>
              <a:rPr dirty="0" sz="2800" spc="-725" b="1">
                <a:latin typeface="Times New Roman"/>
                <a:cs typeface="Times New Roman"/>
              </a:rPr>
              <a:t>يف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110" b="1">
                <a:latin typeface="Times New Roman"/>
                <a:cs typeface="Times New Roman"/>
              </a:rPr>
              <a:t>ىرخلأا </a:t>
            </a:r>
            <a:r>
              <a:rPr dirty="0" sz="2800" spc="-290" b="1">
                <a:latin typeface="Times New Roman"/>
                <a:cs typeface="Times New Roman"/>
              </a:rPr>
              <a:t>ةجسنلأا  </a:t>
            </a:r>
            <a:r>
              <a:rPr dirty="0" sz="2800" spc="-265" b="1">
                <a:latin typeface="Times New Roman"/>
                <a:cs typeface="Times New Roman"/>
              </a:rPr>
              <a:t>طبرو  </a:t>
            </a:r>
            <a:r>
              <a:rPr dirty="0" sz="2800" spc="-5" b="1">
                <a:latin typeface="Times New Roman"/>
                <a:cs typeface="Times New Roman"/>
              </a:rPr>
              <a:t>معدو </a:t>
            </a:r>
            <a:r>
              <a:rPr dirty="0" sz="2800" spc="-665" b="1">
                <a:latin typeface="Times New Roman"/>
                <a:cs typeface="Times New Roman"/>
              </a:rPr>
              <a:t>ليصوتب                 </a:t>
            </a:r>
            <a:r>
              <a:rPr dirty="0" sz="2800" spc="-655" b="1">
                <a:latin typeface="Times New Roman"/>
                <a:cs typeface="Times New Roman"/>
              </a:rPr>
              <a:t> </a:t>
            </a:r>
            <a:r>
              <a:rPr dirty="0" sz="2800" spc="-280" b="1">
                <a:latin typeface="Times New Roman"/>
                <a:cs typeface="Times New Roman"/>
              </a:rPr>
              <a:t>مق(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145" b="1">
                <a:latin typeface="Times New Roman"/>
                <a:cs typeface="Times New Roman"/>
              </a:rPr>
              <a:t>.ءاضعلأاو </a:t>
            </a:r>
            <a:r>
              <a:rPr dirty="0" sz="2800" spc="-290" b="1">
                <a:latin typeface="Times New Roman"/>
                <a:cs typeface="Times New Roman"/>
              </a:rPr>
              <a:t>ةجسنلأا</a:t>
            </a:r>
            <a:r>
              <a:rPr dirty="0" sz="2800" spc="70" b="1">
                <a:latin typeface="Times New Roman"/>
                <a:cs typeface="Times New Roman"/>
              </a:rPr>
              <a:t> </a:t>
            </a:r>
            <a:r>
              <a:rPr dirty="0" sz="2800" spc="-575" b="1">
                <a:latin typeface="Times New Roman"/>
                <a:cs typeface="Times New Roman"/>
              </a:rPr>
              <a:t>ديلجت</a:t>
            </a:r>
            <a:endParaRPr sz="28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</a:pPr>
            <a:r>
              <a:rPr dirty="0" sz="2800" spc="-430" b="1">
                <a:latin typeface="Times New Roman"/>
                <a:cs typeface="Times New Roman"/>
              </a:rPr>
              <a:t>.يكيناكيم </a:t>
            </a:r>
            <a:r>
              <a:rPr dirty="0" sz="2800" spc="-3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معد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120" b="1">
                <a:latin typeface="Times New Roman"/>
                <a:cs typeface="Times New Roman"/>
              </a:rPr>
              <a:t>.نداعملا </a:t>
            </a:r>
            <a:r>
              <a:rPr dirty="0" sz="2800" spc="-395" b="1">
                <a:latin typeface="Times New Roman"/>
                <a:cs typeface="Times New Roman"/>
              </a:rPr>
              <a:t>ضعبو </a:t>
            </a:r>
            <a:r>
              <a:rPr dirty="0" sz="2800" spc="-90" b="1">
                <a:latin typeface="Times New Roman"/>
                <a:cs typeface="Times New Roman"/>
              </a:rPr>
              <a:t> </a:t>
            </a:r>
            <a:r>
              <a:rPr dirty="0" sz="2800" spc="-45" b="1">
                <a:latin typeface="Times New Roman"/>
                <a:cs typeface="Times New Roman"/>
              </a:rPr>
              <a:t>نوهدلا</a:t>
            </a:r>
            <a:r>
              <a:rPr dirty="0" sz="2800" spc="-145" b="1">
                <a:latin typeface="Times New Roman"/>
                <a:cs typeface="Times New Roman"/>
              </a:rPr>
              <a:t> </a:t>
            </a:r>
            <a:r>
              <a:rPr dirty="0" sz="2800" spc="-450" b="1">
                <a:latin typeface="Times New Roman"/>
                <a:cs typeface="Times New Roman"/>
              </a:rPr>
              <a:t>نيزخت</a:t>
            </a:r>
            <a:endParaRPr sz="28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</a:pPr>
            <a:r>
              <a:rPr dirty="0" sz="2800" spc="-420" b="1">
                <a:latin typeface="Times New Roman"/>
                <a:cs typeface="Times New Roman"/>
              </a:rPr>
              <a:t>.بلقتسملا </a:t>
            </a:r>
            <a:r>
              <a:rPr dirty="0" sz="2800" spc="-340" b="1">
                <a:latin typeface="Times New Roman"/>
                <a:cs typeface="Times New Roman"/>
              </a:rPr>
              <a:t> </a:t>
            </a:r>
            <a:r>
              <a:rPr dirty="0" sz="2800" spc="-420" b="1">
                <a:latin typeface="Times New Roman"/>
                <a:cs typeface="Times New Roman"/>
              </a:rPr>
              <a:t>لدابت</a:t>
            </a:r>
            <a:endParaRPr sz="28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2800" spc="-110" b="1">
                <a:latin typeface="Times New Roman"/>
                <a:cs typeface="Times New Roman"/>
              </a:rPr>
              <a:t>.حورجلا </a:t>
            </a:r>
            <a:r>
              <a:rPr dirty="0" sz="2800" spc="-400" b="1">
                <a:latin typeface="Times New Roman"/>
                <a:cs typeface="Times New Roman"/>
              </a:rPr>
              <a:t>ءافشو </a:t>
            </a:r>
            <a:r>
              <a:rPr dirty="0" sz="2800" spc="-250" b="1">
                <a:latin typeface="Times New Roman"/>
                <a:cs typeface="Times New Roman"/>
              </a:rPr>
              <a:t> </a:t>
            </a:r>
            <a:r>
              <a:rPr dirty="0" sz="2800" spc="-235" b="1">
                <a:latin typeface="Times New Roman"/>
                <a:cs typeface="Times New Roman"/>
              </a:rPr>
              <a:t>حلاصإ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165" b="1">
                <a:latin typeface="Times New Roman"/>
                <a:cs typeface="Times New Roman"/>
              </a:rPr>
              <a:t>.ىودعلا </a:t>
            </a:r>
            <a:r>
              <a:rPr dirty="0" sz="2800" spc="-405" b="1">
                <a:latin typeface="Times New Roman"/>
                <a:cs typeface="Times New Roman"/>
              </a:rPr>
              <a:t>دض </a:t>
            </a:r>
            <a:r>
              <a:rPr dirty="0" sz="2800" spc="-195" b="1">
                <a:latin typeface="Times New Roman"/>
                <a:cs typeface="Times New Roman"/>
              </a:rPr>
              <a:t> </a:t>
            </a:r>
            <a:r>
              <a:rPr dirty="0" sz="2800" spc="-204" b="1">
                <a:latin typeface="Times New Roman"/>
                <a:cs typeface="Times New Roman"/>
              </a:rPr>
              <a:t>ةيامحلا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061" y="614311"/>
            <a:ext cx="7506334" cy="5997575"/>
          </a:xfrm>
          <a:prstGeom prst="rect">
            <a:avLst/>
          </a:prstGeom>
        </p:spPr>
        <p:txBody>
          <a:bodyPr wrap="square" lIns="0" tIns="301625" rIns="0" bIns="0" rtlCol="0" vert="horz">
            <a:spAutoFit/>
          </a:bodyPr>
          <a:lstStyle/>
          <a:p>
            <a:pPr marL="1362710">
              <a:lnSpc>
                <a:spcPct val="100000"/>
              </a:lnSpc>
              <a:spcBef>
                <a:spcPts val="2375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09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ليصلأا </a:t>
            </a:r>
            <a:r>
              <a:rPr dirty="0" u="heavy" sz="3600" spc="-3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ماضلا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r>
              <a:rPr dirty="0" sz="3600" spc="-56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.1</a:t>
            </a:r>
            <a:endParaRPr sz="3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010"/>
              </a:spcBef>
            </a:pPr>
            <a:r>
              <a:rPr dirty="0" sz="3200" spc="-5" b="1">
                <a:latin typeface="Times New Roman"/>
                <a:cs typeface="Times New Roman"/>
              </a:rPr>
              <a:t>. </a:t>
            </a:r>
            <a:r>
              <a:rPr dirty="0" sz="3200" spc="-170" b="1">
                <a:latin typeface="Times New Roman"/>
                <a:cs typeface="Times New Roman"/>
              </a:rPr>
              <a:t>CTءاضعلأا </a:t>
            </a:r>
            <a:r>
              <a:rPr dirty="0" sz="3200" spc="-355" b="1">
                <a:latin typeface="Times New Roman"/>
                <a:cs typeface="Times New Roman"/>
              </a:rPr>
              <a:t>ةجسنأ  </a:t>
            </a:r>
            <a:r>
              <a:rPr dirty="0" sz="3200" spc="5" b="1">
                <a:latin typeface="Times New Roman"/>
                <a:cs typeface="Times New Roman"/>
              </a:rPr>
              <a:t>معد:  </a:t>
            </a:r>
            <a:r>
              <a:rPr dirty="0" sz="3200" spc="-540" b="1">
                <a:latin typeface="Times New Roman"/>
                <a:cs typeface="Times New Roman"/>
              </a:rPr>
              <a:t>)ضافضف(   </a:t>
            </a:r>
            <a:r>
              <a:rPr dirty="0" sz="3200" spc="-135" b="1">
                <a:latin typeface="Times New Roman"/>
                <a:cs typeface="Times New Roman"/>
              </a:rPr>
              <a:t>ةلاهلا 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.2</a:t>
            </a:r>
            <a:endParaRPr sz="3200">
              <a:latin typeface="Times New Roman"/>
              <a:cs typeface="Times New Roman"/>
            </a:endParaRPr>
          </a:p>
          <a:p>
            <a:pPr algn="r" marL="12700" marR="5080" indent="3149600">
              <a:lnSpc>
                <a:spcPct val="150100"/>
              </a:lnSpc>
            </a:pPr>
            <a:r>
              <a:rPr dirty="0" sz="3200" spc="-5" b="1">
                <a:latin typeface="Times New Roman"/>
                <a:cs typeface="Times New Roman"/>
              </a:rPr>
              <a:t>. </a:t>
            </a:r>
            <a:r>
              <a:rPr dirty="0" sz="3200" spc="-45" b="1">
                <a:latin typeface="Times New Roman"/>
                <a:cs typeface="Times New Roman"/>
              </a:rPr>
              <a:t>CTنوهدلا </a:t>
            </a:r>
            <a:r>
              <a:rPr dirty="0" sz="3200" spc="-430" b="1">
                <a:latin typeface="Times New Roman"/>
                <a:cs typeface="Times New Roman"/>
              </a:rPr>
              <a:t>نيزخت:</a:t>
            </a:r>
            <a:r>
              <a:rPr dirty="0" sz="3200" spc="-190" b="1">
                <a:latin typeface="Times New Roman"/>
                <a:cs typeface="Times New Roman"/>
              </a:rPr>
              <a:t> </a:t>
            </a:r>
            <a:r>
              <a:rPr dirty="0" sz="3200" spc="-310" b="1">
                <a:latin typeface="Times New Roman"/>
                <a:cs typeface="Times New Roman"/>
              </a:rPr>
              <a:t>ةينهدلا</a:t>
            </a:r>
            <a:r>
              <a:rPr dirty="0" sz="3200" spc="-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.3 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spc="-250" b="1">
                <a:latin typeface="Times New Roman"/>
                <a:cs typeface="Times New Roman"/>
              </a:rPr>
              <a:t>راتولأا </a:t>
            </a:r>
            <a:r>
              <a:rPr dirty="0" sz="3200" spc="-355" b="1">
                <a:latin typeface="Times New Roman"/>
                <a:cs typeface="Times New Roman"/>
              </a:rPr>
              <a:t>لثم  </a:t>
            </a:r>
            <a:r>
              <a:rPr dirty="0" sz="3200" spc="-420" b="1">
                <a:latin typeface="Times New Roman"/>
                <a:cs typeface="Times New Roman"/>
              </a:rPr>
              <a:t>لبحلا  </a:t>
            </a:r>
            <a:r>
              <a:rPr dirty="0" sz="3200" spc="-790" b="1">
                <a:latin typeface="Times New Roman"/>
                <a:cs typeface="Times New Roman"/>
              </a:rPr>
              <a:t>هبشت                                                                                </a:t>
            </a:r>
            <a:r>
              <a:rPr dirty="0" sz="3200" spc="-495" b="1">
                <a:latin typeface="Times New Roman"/>
                <a:cs typeface="Times New Roman"/>
              </a:rPr>
              <a:t>ةيوق </a:t>
            </a:r>
            <a:r>
              <a:rPr dirty="0" sz="3200" spc="-190" b="1">
                <a:latin typeface="Times New Roman"/>
                <a:cs typeface="Times New Roman"/>
              </a:rPr>
              <a:t> </a:t>
            </a:r>
            <a:r>
              <a:rPr dirty="0" sz="3200" spc="-270" b="1">
                <a:latin typeface="Times New Roman"/>
                <a:cs typeface="Times New Roman"/>
              </a:rPr>
              <a:t>لكايه </a:t>
            </a:r>
            <a:r>
              <a:rPr dirty="0" sz="3200" spc="-540" b="1">
                <a:latin typeface="Times New Roman"/>
                <a:cs typeface="Times New Roman"/>
              </a:rPr>
              <a:t>لكشي:      </a:t>
            </a:r>
            <a:r>
              <a:rPr dirty="0" sz="3200" spc="-245" b="1">
                <a:latin typeface="Times New Roman"/>
                <a:cs typeface="Times New Roman"/>
              </a:rPr>
              <a:t>)رتو( 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spc="-880" b="1">
                <a:latin typeface="Times New Roman"/>
                <a:cs typeface="Times New Roman"/>
              </a:rPr>
              <a:t>يفيل</a:t>
            </a:r>
            <a:r>
              <a:rPr dirty="0" sz="3200" spc="49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.4</a:t>
            </a:r>
            <a:endParaRPr sz="3200">
              <a:latin typeface="Times New Roman"/>
              <a:cs typeface="Times New Roman"/>
            </a:endParaRPr>
          </a:p>
          <a:p>
            <a:pPr marL="5120005">
              <a:lnSpc>
                <a:spcPct val="100000"/>
              </a:lnSpc>
              <a:spcBef>
                <a:spcPts val="1920"/>
              </a:spcBef>
            </a:pPr>
            <a:r>
              <a:rPr dirty="0" sz="3200" spc="-5" b="1">
                <a:latin typeface="Times New Roman"/>
                <a:cs typeface="Times New Roman"/>
              </a:rPr>
              <a:t>.</a:t>
            </a:r>
            <a:r>
              <a:rPr dirty="0" sz="3200" spc="25" b="1">
                <a:latin typeface="Times New Roman"/>
                <a:cs typeface="Times New Roman"/>
              </a:rPr>
              <a:t> </a:t>
            </a:r>
            <a:r>
              <a:rPr dirty="0" sz="3200" spc="-165" b="1">
                <a:latin typeface="Times New Roman"/>
                <a:cs typeface="Times New Roman"/>
              </a:rPr>
              <a:t>CTةطبرلأاو</a:t>
            </a:r>
            <a:endParaRPr sz="3200">
              <a:latin typeface="Times New Roman"/>
              <a:cs typeface="Times New Roman"/>
            </a:endParaRPr>
          </a:p>
          <a:p>
            <a:pPr marL="1149985" marR="5080" indent="2381250">
              <a:lnSpc>
                <a:spcPct val="150100"/>
              </a:lnSpc>
            </a:pPr>
            <a:r>
              <a:rPr dirty="0" sz="3200" spc="-5" b="1">
                <a:latin typeface="Times New Roman"/>
                <a:cs typeface="Times New Roman"/>
              </a:rPr>
              <a:t>. </a:t>
            </a:r>
            <a:r>
              <a:rPr dirty="0" sz="3200" spc="-605" b="1">
                <a:latin typeface="Times New Roman"/>
                <a:cs typeface="Times New Roman"/>
              </a:rPr>
              <a:t>CTيبعشت </a:t>
            </a:r>
            <a:r>
              <a:rPr dirty="0" sz="3200" spc="-305" b="1">
                <a:latin typeface="Times New Roman"/>
                <a:cs typeface="Times New Roman"/>
              </a:rPr>
              <a:t>فايلأ: </a:t>
            </a:r>
            <a:r>
              <a:rPr dirty="0" sz="3200" spc="-745" b="1">
                <a:latin typeface="Times New Roman"/>
                <a:cs typeface="Times New Roman"/>
              </a:rPr>
              <a:t>يكبش </a:t>
            </a:r>
            <a:r>
              <a:rPr dirty="0" sz="3200" spc="-15" b="1">
                <a:latin typeface="Times New Roman"/>
                <a:cs typeface="Times New Roman"/>
              </a:rPr>
              <a:t>.5  </a:t>
            </a:r>
            <a:r>
              <a:rPr dirty="0" sz="3200" spc="-10" b="1">
                <a:latin typeface="Times New Roman"/>
                <a:cs typeface="Times New Roman"/>
              </a:rPr>
              <a:t>CT </a:t>
            </a:r>
            <a:r>
              <a:rPr dirty="0" sz="3200" spc="-610" b="1">
                <a:latin typeface="Times New Roman"/>
                <a:cs typeface="Times New Roman"/>
              </a:rPr>
              <a:t>نينجلل    </a:t>
            </a:r>
            <a:r>
              <a:rPr dirty="0" sz="3200" spc="-330" b="1">
                <a:latin typeface="Times New Roman"/>
                <a:cs typeface="Times New Roman"/>
              </a:rPr>
              <a:t>يرسلا  </a:t>
            </a:r>
            <a:r>
              <a:rPr dirty="0" sz="3200" spc="-420" b="1">
                <a:latin typeface="Times New Roman"/>
                <a:cs typeface="Times New Roman"/>
              </a:rPr>
              <a:t>لبحلا  </a:t>
            </a:r>
            <a:r>
              <a:rPr dirty="0" sz="3200" spc="-840" b="1">
                <a:latin typeface="Times New Roman"/>
                <a:cs typeface="Times New Roman"/>
              </a:rPr>
              <a:t>يف</a:t>
            </a:r>
            <a:r>
              <a:rPr dirty="0" sz="3200" spc="10" b="1">
                <a:latin typeface="Times New Roman"/>
                <a:cs typeface="Times New Roman"/>
              </a:rPr>
              <a:t> </a:t>
            </a:r>
            <a:r>
              <a:rPr dirty="0" sz="3200" spc="-350" b="1">
                <a:latin typeface="Times New Roman"/>
                <a:cs typeface="Times New Roman"/>
              </a:rPr>
              <a:t>دجوت  </a:t>
            </a:r>
            <a:r>
              <a:rPr dirty="0" sz="3200" spc="-185" b="1">
                <a:latin typeface="Times New Roman"/>
                <a:cs typeface="Times New Roman"/>
              </a:rPr>
              <a:t>:ةيطاخملا </a:t>
            </a:r>
            <a:r>
              <a:rPr dirty="0" sz="3200" spc="-180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.6</a:t>
            </a:r>
            <a:endParaRPr sz="3200">
              <a:latin typeface="Times New Roman"/>
              <a:cs typeface="Times New Roman"/>
            </a:endParaRPr>
          </a:p>
          <a:p>
            <a:pPr marL="1317625">
              <a:lnSpc>
                <a:spcPct val="100000"/>
              </a:lnSpc>
              <a:spcBef>
                <a:spcPts val="1925"/>
              </a:spcBef>
            </a:pPr>
            <a:r>
              <a:rPr dirty="0" sz="3200" spc="-175" b="1">
                <a:latin typeface="Times New Roman"/>
                <a:cs typeface="Times New Roman"/>
              </a:rPr>
              <a:t>.ةنرملا  </a:t>
            </a:r>
            <a:r>
              <a:rPr dirty="0" sz="3200" spc="-305" b="1">
                <a:latin typeface="Times New Roman"/>
                <a:cs typeface="Times New Roman"/>
              </a:rPr>
              <a:t>فايللأاو  </a:t>
            </a:r>
            <a:r>
              <a:rPr dirty="0" sz="3200" spc="-365" b="1">
                <a:latin typeface="Times New Roman"/>
                <a:cs typeface="Times New Roman"/>
              </a:rPr>
              <a:t>نيجلاوكلا  </a:t>
            </a:r>
            <a:r>
              <a:rPr dirty="0" sz="3200" spc="-65" b="1">
                <a:latin typeface="Times New Roman"/>
                <a:cs typeface="Times New Roman"/>
              </a:rPr>
              <a:t>مزح </a:t>
            </a:r>
            <a:r>
              <a:rPr dirty="0" sz="3200" spc="-5" b="1">
                <a:latin typeface="Times New Roman"/>
                <a:cs typeface="Times New Roman"/>
              </a:rPr>
              <a:t>: </a:t>
            </a:r>
            <a:r>
              <a:rPr dirty="0" sz="3200" spc="-10" b="1">
                <a:latin typeface="Times New Roman"/>
                <a:cs typeface="Times New Roman"/>
              </a:rPr>
              <a:t>CT </a:t>
            </a:r>
            <a:r>
              <a:rPr dirty="0" sz="3200" spc="-125" b="1">
                <a:latin typeface="Times New Roman"/>
                <a:cs typeface="Times New Roman"/>
              </a:rPr>
              <a:t>ةنرم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.7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623" y="14681"/>
            <a:ext cx="475742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40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(CT) </a:t>
            </a:r>
            <a:r>
              <a:rPr dirty="0" u="heavy" sz="4000" spc="-2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ةماضلا </a:t>
            </a:r>
            <a:r>
              <a:rPr dirty="0" u="heavy" sz="4000" spc="-4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r>
              <a:rPr dirty="0" u="heavy" sz="4000" spc="1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2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عاونأ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348" y="246329"/>
            <a:ext cx="31172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3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ماضلا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r>
              <a:rPr dirty="0" u="heavy" sz="3600" spc="-509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معد</a:t>
            </a:r>
            <a:r>
              <a:rPr dirty="0" sz="3600" spc="-21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383" y="798702"/>
            <a:ext cx="8147684" cy="4964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350">
                <a:latin typeface="Times New Roman"/>
                <a:cs typeface="Times New Roman"/>
              </a:rPr>
              <a:t>.فيراضغلاو  </a:t>
            </a:r>
            <a:r>
              <a:rPr dirty="0" sz="3200" spc="-235">
                <a:latin typeface="Times New Roman"/>
                <a:cs typeface="Times New Roman"/>
              </a:rPr>
              <a:t>ماظعلا  </a:t>
            </a:r>
            <a:r>
              <a:rPr dirty="0" sz="3200" spc="-515">
                <a:latin typeface="Times New Roman"/>
                <a:cs typeface="Times New Roman"/>
              </a:rPr>
              <a:t>لمشي </a:t>
            </a:r>
            <a:r>
              <a:rPr dirty="0" sz="3200" spc="-509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110">
                <a:latin typeface="Times New Roman"/>
                <a:cs typeface="Times New Roman"/>
              </a:rPr>
              <a:t>امك( </a:t>
            </a:r>
            <a:r>
              <a:rPr dirty="0" sz="3200" spc="-750">
                <a:latin typeface="Times New Roman"/>
                <a:cs typeface="Times New Roman"/>
              </a:rPr>
              <a:t>ةبلص                 </a:t>
            </a:r>
            <a:r>
              <a:rPr dirty="0" sz="3200" spc="-715">
                <a:latin typeface="Times New Roman"/>
                <a:cs typeface="Times New Roman"/>
              </a:rPr>
              <a:t>هبش        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04">
                <a:latin typeface="Times New Roman"/>
                <a:cs typeface="Times New Roman"/>
              </a:rPr>
              <a:t>)ماظعلا 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 spc="-105">
                <a:latin typeface="Times New Roman"/>
                <a:cs typeface="Times New Roman"/>
              </a:rPr>
              <a:t>امك( </a:t>
            </a:r>
            <a:r>
              <a:rPr dirty="0" sz="3200" spc="-750">
                <a:latin typeface="Times New Roman"/>
                <a:cs typeface="Times New Roman"/>
              </a:rPr>
              <a:t>ةبلص                 </a:t>
            </a:r>
            <a:r>
              <a:rPr dirty="0" sz="3200" spc="-120">
                <a:latin typeface="Times New Roman"/>
                <a:cs typeface="Times New Roman"/>
              </a:rPr>
              <a:t>ضرلأا </a:t>
            </a:r>
            <a:r>
              <a:rPr dirty="0" sz="3200" spc="60">
                <a:latin typeface="Times New Roman"/>
                <a:cs typeface="Times New Roman"/>
              </a:rPr>
              <a:t>ةدام</a:t>
            </a:r>
            <a:r>
              <a:rPr dirty="0" sz="3200" spc="14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6248400">
              <a:lnSpc>
                <a:spcPct val="100000"/>
              </a:lnSpc>
            </a:pPr>
            <a:r>
              <a:rPr dirty="0" sz="3200" spc="-350">
                <a:latin typeface="Times New Roman"/>
                <a:cs typeface="Times New Roman"/>
              </a:rPr>
              <a:t>.)فيراضغلا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95">
                <a:latin typeface="Times New Roman"/>
                <a:cs typeface="Times New Roman"/>
              </a:rPr>
              <a:t>ةنرمو </a:t>
            </a:r>
            <a:r>
              <a:rPr dirty="0" sz="3200" spc="-380">
                <a:latin typeface="Times New Roman"/>
                <a:cs typeface="Times New Roman"/>
              </a:rPr>
              <a:t>نيجلاوك </a:t>
            </a:r>
            <a:r>
              <a:rPr dirty="0" sz="3200" spc="-434">
                <a:latin typeface="Times New Roman"/>
                <a:cs typeface="Times New Roman"/>
              </a:rPr>
              <a:t>فايلأ </a:t>
            </a:r>
            <a:r>
              <a:rPr dirty="0" sz="3200" spc="-400">
                <a:latin typeface="Times New Roman"/>
                <a:cs typeface="Times New Roman"/>
              </a:rPr>
              <a:t>ىلع </a:t>
            </a:r>
            <a:r>
              <a:rPr dirty="0" sz="3200" spc="-385">
                <a:latin typeface="Times New Roman"/>
                <a:cs typeface="Times New Roman"/>
              </a:rPr>
              <a:t>فيراضغلاو </a:t>
            </a:r>
            <a:r>
              <a:rPr dirty="0" sz="3200" spc="-235">
                <a:latin typeface="Times New Roman"/>
                <a:cs typeface="Times New Roman"/>
              </a:rPr>
              <a:t>ماظعلا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40">
                <a:latin typeface="Times New Roman"/>
                <a:cs typeface="Times New Roman"/>
              </a:rPr>
              <a:t>لك </a:t>
            </a:r>
            <a:r>
              <a:rPr dirty="0" sz="3200" spc="-590">
                <a:latin typeface="Times New Roman"/>
                <a:cs typeface="Times New Roman"/>
              </a:rPr>
              <a:t>يوتحي</a:t>
            </a:r>
            <a:r>
              <a:rPr dirty="0" sz="3200" spc="-42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760085">
              <a:lnSpc>
                <a:spcPts val="3835"/>
              </a:lnSpc>
              <a:spcBef>
                <a:spcPts val="5"/>
              </a:spcBef>
            </a:pPr>
            <a:r>
              <a:rPr dirty="0" sz="3200" spc="-100">
                <a:latin typeface="Times New Roman"/>
                <a:cs typeface="Times New Roman"/>
              </a:rPr>
              <a:t>.ضرلأا </a:t>
            </a:r>
            <a:r>
              <a:rPr dirty="0" sz="3200" spc="60">
                <a:latin typeface="Times New Roman"/>
                <a:cs typeface="Times New Roman"/>
              </a:rPr>
              <a:t>ةدام</a:t>
            </a:r>
            <a:r>
              <a:rPr dirty="0" sz="3200" spc="75">
                <a:latin typeface="Times New Roman"/>
                <a:cs typeface="Times New Roman"/>
              </a:rPr>
              <a:t> </a:t>
            </a:r>
            <a:r>
              <a:rPr dirty="0" sz="3200" spc="-925">
                <a:latin typeface="Times New Roman"/>
                <a:cs typeface="Times New Roman"/>
              </a:rPr>
              <a:t>يف</a:t>
            </a:r>
            <a:endParaRPr sz="3200">
              <a:latin typeface="Times New Roman"/>
              <a:cs typeface="Times New Roman"/>
            </a:endParaRPr>
          </a:p>
          <a:p>
            <a:pPr marL="2164715">
              <a:lnSpc>
                <a:spcPts val="4315"/>
              </a:lnSpc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لئاسلا</a:t>
            </a:r>
            <a:r>
              <a:rPr dirty="0" u="heavy" sz="3600" spc="-1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3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ماضلا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r>
              <a:rPr dirty="0" sz="3600" spc="-54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.3</a:t>
            </a:r>
            <a:endParaRPr sz="3600">
              <a:latin typeface="Times New Roman"/>
              <a:cs typeface="Times New Roman"/>
            </a:endParaRPr>
          </a:p>
          <a:p>
            <a:pPr algn="r" marR="180340">
              <a:lnSpc>
                <a:spcPct val="100000"/>
              </a:lnSpc>
              <a:spcBef>
                <a:spcPts val="15"/>
              </a:spcBef>
            </a:pPr>
            <a:r>
              <a:rPr dirty="0" sz="3200" spc="-470">
                <a:latin typeface="Times New Roman"/>
                <a:cs typeface="Times New Roman"/>
              </a:rPr>
              <a:t>.ةيوافميللاو  </a:t>
            </a:r>
            <a:r>
              <a:rPr dirty="0" sz="3200" spc="-245">
                <a:latin typeface="Times New Roman"/>
                <a:cs typeface="Times New Roman"/>
              </a:rPr>
              <a:t>مدلا  </a:t>
            </a:r>
            <a:r>
              <a:rPr dirty="0" sz="3200" spc="-515">
                <a:latin typeface="Times New Roman"/>
                <a:cs typeface="Times New Roman"/>
              </a:rPr>
              <a:t>لمشي</a:t>
            </a:r>
            <a:r>
              <a:rPr dirty="0" sz="3200" spc="-40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algn="r" marR="180340">
              <a:lnSpc>
                <a:spcPct val="100000"/>
              </a:lnSpc>
            </a:pPr>
            <a:r>
              <a:rPr dirty="0" sz="3200" spc="-365">
                <a:latin typeface="Times New Roman"/>
                <a:cs typeface="Times New Roman"/>
              </a:rPr>
              <a:t>.فايلأ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635">
                <a:latin typeface="Times New Roman"/>
                <a:cs typeface="Times New Roman"/>
              </a:rPr>
              <a:t>يوتحت     </a:t>
            </a:r>
            <a:r>
              <a:rPr dirty="0" sz="3200" spc="-185">
                <a:latin typeface="Times New Roman"/>
                <a:cs typeface="Times New Roman"/>
              </a:rPr>
              <a:t>لاو </a:t>
            </a:r>
            <a:r>
              <a:rPr dirty="0" sz="3200" spc="-459">
                <a:latin typeface="Times New Roman"/>
                <a:cs typeface="Times New Roman"/>
              </a:rPr>
              <a:t>لئاوسلا   </a:t>
            </a:r>
            <a:r>
              <a:rPr dirty="0" sz="3200" spc="180">
                <a:latin typeface="Times New Roman"/>
                <a:cs typeface="Times New Roman"/>
              </a:rPr>
              <a:t>يه </a:t>
            </a:r>
            <a:r>
              <a:rPr dirty="0" sz="3200" spc="-415">
                <a:latin typeface="Times New Roman"/>
                <a:cs typeface="Times New Roman"/>
              </a:rPr>
              <a:t>ةيساسلأا  </a:t>
            </a:r>
            <a:r>
              <a:rPr dirty="0" sz="3200" spc="-120">
                <a:latin typeface="Times New Roman"/>
                <a:cs typeface="Times New Roman"/>
              </a:rPr>
              <a:t>ةداملا</a:t>
            </a:r>
            <a:r>
              <a:rPr dirty="0" sz="3200" spc="-35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algn="r" marR="180975">
              <a:lnSpc>
                <a:spcPct val="100000"/>
              </a:lnSpc>
              <a:spcBef>
                <a:spcPts val="5"/>
              </a:spcBef>
            </a:pPr>
            <a:r>
              <a:rPr dirty="0" sz="3200" spc="-520">
                <a:latin typeface="Times New Roman"/>
                <a:cs typeface="Times New Roman"/>
              </a:rPr>
              <a:t>تايافنلاو </a:t>
            </a:r>
            <a:r>
              <a:rPr dirty="0" sz="3200" spc="-240">
                <a:latin typeface="Times New Roman"/>
                <a:cs typeface="Times New Roman"/>
              </a:rPr>
              <a:t> </a:t>
            </a:r>
            <a:r>
              <a:rPr dirty="0" sz="3200" spc="-325">
                <a:latin typeface="Times New Roman"/>
                <a:cs typeface="Times New Roman"/>
              </a:rPr>
              <a:t>ةيذغملا</a:t>
            </a:r>
            <a:r>
              <a:rPr dirty="0" sz="3200" spc="150">
                <a:latin typeface="Times New Roman"/>
                <a:cs typeface="Times New Roman"/>
              </a:rPr>
              <a:t> </a:t>
            </a:r>
            <a:r>
              <a:rPr dirty="0" sz="3200" spc="-114">
                <a:latin typeface="Times New Roman"/>
                <a:cs typeface="Times New Roman"/>
              </a:rPr>
              <a:t>داوملاو </a:t>
            </a:r>
            <a:r>
              <a:rPr dirty="0" sz="3200" spc="-455">
                <a:latin typeface="Times New Roman"/>
                <a:cs typeface="Times New Roman"/>
              </a:rPr>
              <a:t>نوبركلا 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-580">
                <a:latin typeface="Times New Roman"/>
                <a:cs typeface="Times New Roman"/>
              </a:rPr>
              <a:t>ديسكأ    </a:t>
            </a:r>
            <a:r>
              <a:rPr dirty="0" sz="3200" spc="-509">
                <a:latin typeface="Times New Roman"/>
                <a:cs typeface="Times New Roman"/>
              </a:rPr>
              <a:t>يناثو   </a:t>
            </a:r>
            <a:r>
              <a:rPr dirty="0" sz="3200" spc="-445">
                <a:latin typeface="Times New Roman"/>
                <a:cs typeface="Times New Roman"/>
              </a:rPr>
              <a:t>نيجسكلأا  </a:t>
            </a:r>
            <a:r>
              <a:rPr dirty="0" sz="3200" spc="-650">
                <a:latin typeface="Times New Roman"/>
                <a:cs typeface="Times New Roman"/>
              </a:rPr>
              <a:t>لقن </a:t>
            </a:r>
            <a:r>
              <a:rPr dirty="0" sz="3200" spc="-5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marL="4885055">
              <a:lnSpc>
                <a:spcPct val="100000"/>
              </a:lnSpc>
            </a:pPr>
            <a:r>
              <a:rPr dirty="0" sz="3200" spc="-335">
                <a:latin typeface="Times New Roman"/>
                <a:cs typeface="Times New Roman"/>
              </a:rPr>
              <a:t>.مسجلا </a:t>
            </a:r>
            <a:r>
              <a:rPr dirty="0" sz="3200" spc="-195">
                <a:latin typeface="Times New Roman"/>
                <a:cs typeface="Times New Roman"/>
              </a:rPr>
              <a:t>ءاحنأ </a:t>
            </a:r>
            <a:r>
              <a:rPr dirty="0" sz="3200" spc="-385">
                <a:latin typeface="Times New Roman"/>
                <a:cs typeface="Times New Roman"/>
              </a:rPr>
              <a:t>عيمج</a:t>
            </a:r>
            <a:r>
              <a:rPr dirty="0" sz="3200" spc="-459">
                <a:latin typeface="Times New Roman"/>
                <a:cs typeface="Times New Roman"/>
              </a:rPr>
              <a:t> </a:t>
            </a:r>
            <a:r>
              <a:rPr dirty="0" sz="3200" spc="-925">
                <a:latin typeface="Times New Roman"/>
                <a:cs typeface="Times New Roman"/>
              </a:rPr>
              <a:t>يف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0" y="222250"/>
          <a:ext cx="8782050" cy="613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4267200"/>
              </a:tblGrid>
              <a:tr h="579120">
                <a:tc>
                  <a:txBody>
                    <a:bodyPr/>
                    <a:lstStyle/>
                    <a:p>
                      <a:pPr marL="12382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3200" spc="-620" b="1">
                          <a:latin typeface="Times New Roman"/>
                          <a:cs typeface="Times New Roman"/>
                        </a:rPr>
                        <a:t>ةيتابنلا</a:t>
                      </a:r>
                      <a:r>
                        <a:rPr dirty="0" sz="3200" spc="-5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340" b="1">
                          <a:latin typeface="Times New Roman"/>
                          <a:cs typeface="Times New Roman"/>
                        </a:rPr>
                        <a:t>ةجسنلأا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3200" spc="-10" b="1">
                          <a:latin typeface="Times New Roman"/>
                          <a:cs typeface="Times New Roman"/>
                        </a:rPr>
                        <a:t>Animal</a:t>
                      </a:r>
                      <a:r>
                        <a:rPr dirty="0" sz="3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10" b="1">
                          <a:latin typeface="Times New Roman"/>
                          <a:cs typeface="Times New Roman"/>
                        </a:rPr>
                        <a:t>Tissues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2626">
                <a:tc>
                  <a:txBody>
                    <a:bodyPr/>
                    <a:lstStyle/>
                    <a:p>
                      <a:pPr algn="ctr" marL="278130" marR="2698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ىلإ </a:t>
                      </a:r>
                      <a:r>
                        <a:rPr dirty="0" sz="3200" spc="-105">
                          <a:latin typeface="Times New Roman"/>
                          <a:cs typeface="Times New Roman"/>
                        </a:rPr>
                        <a:t>ناكم </a:t>
                      </a:r>
                      <a:r>
                        <a:rPr dirty="0" sz="3200" spc="85">
                          <a:latin typeface="Times New Roman"/>
                          <a:cs typeface="Times New Roman"/>
                        </a:rPr>
                        <a:t>نم </a:t>
                      </a:r>
                      <a:r>
                        <a:rPr dirty="0" sz="3200" spc="-635">
                          <a:latin typeface="Times New Roman"/>
                          <a:cs typeface="Times New Roman"/>
                        </a:rPr>
                        <a:t>كرحتت </a:t>
                      </a:r>
                      <a:r>
                        <a:rPr dirty="0" sz="3200" spc="-275">
                          <a:latin typeface="Times New Roman"/>
                          <a:cs typeface="Times New Roman"/>
                        </a:rPr>
                        <a:t>لا </a:t>
                      </a:r>
                      <a:r>
                        <a:rPr dirty="0" sz="3200" spc="-600">
                          <a:latin typeface="Times New Roman"/>
                          <a:cs typeface="Times New Roman"/>
                        </a:rPr>
                        <a:t>تاتابنلا  </a:t>
                      </a:r>
                      <a:r>
                        <a:rPr dirty="0" sz="3200" spc="-45">
                          <a:latin typeface="Times New Roman"/>
                          <a:cs typeface="Times New Roman"/>
                        </a:rPr>
                        <a:t>رخآ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 marL="717550" marR="699770">
                        <a:lnSpc>
                          <a:spcPct val="100000"/>
                        </a:lnSpc>
                      </a:pPr>
                      <a:r>
                        <a:rPr dirty="0" sz="3200" spc="-204">
                          <a:latin typeface="Times New Roman"/>
                          <a:cs typeface="Times New Roman"/>
                        </a:rPr>
                        <a:t>معدلا </a:t>
                      </a:r>
                      <a:r>
                        <a:rPr dirty="0" sz="3200" spc="-795">
                          <a:latin typeface="Times New Roman"/>
                          <a:cs typeface="Times New Roman"/>
                        </a:rPr>
                        <a:t>رفوت </a:t>
                      </a: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ايلاخلا </a:t>
                      </a:r>
                      <a:r>
                        <a:rPr dirty="0" sz="3200" spc="-85">
                          <a:latin typeface="Times New Roman"/>
                          <a:cs typeface="Times New Roman"/>
                        </a:rPr>
                        <a:t>مظعم  </a:t>
                      </a:r>
                      <a:r>
                        <a:rPr dirty="0" sz="3200" spc="-575">
                          <a:latin typeface="Times New Roman"/>
                          <a:cs typeface="Times New Roman"/>
                        </a:rPr>
                        <a:t>يكيناكيملا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3200" spc="-550">
                          <a:latin typeface="Times New Roman"/>
                          <a:cs typeface="Times New Roman"/>
                        </a:rPr>
                        <a:t>ةتيملا </a:t>
                      </a: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ايلاخلا </a:t>
                      </a:r>
                      <a:r>
                        <a:rPr dirty="0" sz="3200" spc="85">
                          <a:latin typeface="Times New Roman"/>
                          <a:cs typeface="Times New Roman"/>
                        </a:rPr>
                        <a:t>نم </a:t>
                      </a:r>
                      <a:r>
                        <a:rPr dirty="0" sz="3200" spc="25">
                          <a:latin typeface="Times New Roman"/>
                          <a:cs typeface="Times New Roman"/>
                        </a:rPr>
                        <a:t>مهمظعم</a:t>
                      </a:r>
                      <a:r>
                        <a:rPr dirty="0" sz="3200" spc="-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484">
                          <a:latin typeface="Times New Roman"/>
                          <a:cs typeface="Times New Roman"/>
                        </a:rPr>
                        <a:t>كلذل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6705" marR="2857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ىلإ </a:t>
                      </a:r>
                      <a:r>
                        <a:rPr dirty="0" sz="3200" spc="-105">
                          <a:latin typeface="Times New Roman"/>
                          <a:cs typeface="Times New Roman"/>
                        </a:rPr>
                        <a:t>ناكم </a:t>
                      </a:r>
                      <a:r>
                        <a:rPr dirty="0" sz="3200" spc="85">
                          <a:latin typeface="Times New Roman"/>
                          <a:cs typeface="Times New Roman"/>
                        </a:rPr>
                        <a:t>نم </a:t>
                      </a: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تاناويحلا </a:t>
                      </a:r>
                      <a:r>
                        <a:rPr dirty="0" sz="3200" spc="-994">
                          <a:latin typeface="Times New Roman"/>
                          <a:cs typeface="Times New Roman"/>
                        </a:rPr>
                        <a:t>لقتنت </a:t>
                      </a:r>
                      <a:r>
                        <a:rPr dirty="0" sz="3200" spc="-7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45">
                          <a:latin typeface="Times New Roman"/>
                          <a:cs typeface="Times New Roman"/>
                        </a:rPr>
                        <a:t>رخآ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 marL="114300" marR="106045">
                        <a:lnSpc>
                          <a:spcPct val="100000"/>
                        </a:lnSpc>
                      </a:pP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تاناويحلا </a:t>
                      </a:r>
                      <a:r>
                        <a:rPr dirty="0" sz="3200" spc="-919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3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ايلاخلا </a:t>
                      </a:r>
                      <a:r>
                        <a:rPr dirty="0" sz="3200" spc="-85">
                          <a:latin typeface="Times New Roman"/>
                          <a:cs typeface="Times New Roman"/>
                        </a:rPr>
                        <a:t>مظعم </a:t>
                      </a:r>
                      <a:r>
                        <a:rPr dirty="0" sz="3200" spc="-490">
                          <a:latin typeface="Times New Roman"/>
                          <a:cs typeface="Times New Roman"/>
                        </a:rPr>
                        <a:t>كلذل  </a:t>
                      </a: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ةيح </a:t>
                      </a:r>
                      <a:r>
                        <a:rPr dirty="0" sz="3200" spc="-335">
                          <a:latin typeface="Times New Roman"/>
                          <a:cs typeface="Times New Roman"/>
                        </a:rPr>
                        <a:t>ايلاخ</a:t>
                      </a:r>
                      <a:r>
                        <a:rPr dirty="0" sz="3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175">
                          <a:latin typeface="Times New Roman"/>
                          <a:cs typeface="Times New Roman"/>
                        </a:rPr>
                        <a:t>يه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16">
                <a:tc>
                  <a:txBody>
                    <a:bodyPr/>
                    <a:lstStyle/>
                    <a:p>
                      <a:pPr marL="1412240" marR="177800" indent="-1235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200" spc="-675">
                          <a:latin typeface="Times New Roman"/>
                          <a:cs typeface="Times New Roman"/>
                        </a:rPr>
                        <a:t>ضعب </a:t>
                      </a:r>
                      <a:r>
                        <a:rPr dirty="0" sz="3200" spc="-919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3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905">
                          <a:latin typeface="Times New Roman"/>
                          <a:cs typeface="Times New Roman"/>
                        </a:rPr>
                        <a:t>طقف</a:t>
                      </a:r>
                      <a:r>
                        <a:rPr dirty="0" sz="3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350">
                          <a:latin typeface="Times New Roman"/>
                          <a:cs typeface="Times New Roman"/>
                        </a:rPr>
                        <a:t>ثدحي </a:t>
                      </a:r>
                      <a:r>
                        <a:rPr dirty="0" sz="3200" spc="-600">
                          <a:latin typeface="Times New Roman"/>
                          <a:cs typeface="Times New Roman"/>
                        </a:rPr>
                        <a:t>تاتابنلا </a:t>
                      </a:r>
                      <a:r>
                        <a:rPr dirty="0" sz="3200" spc="-254">
                          <a:latin typeface="Times New Roman"/>
                          <a:cs typeface="Times New Roman"/>
                        </a:rPr>
                        <a:t>ومن  </a:t>
                      </a:r>
                      <a:r>
                        <a:rPr dirty="0" sz="3200" spc="-405">
                          <a:latin typeface="Times New Roman"/>
                          <a:cs typeface="Times New Roman"/>
                        </a:rPr>
                        <a:t>مسجلا</a:t>
                      </a:r>
                      <a:r>
                        <a:rPr dirty="0" sz="32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140">
                          <a:latin typeface="Times New Roman"/>
                          <a:cs typeface="Times New Roman"/>
                        </a:rPr>
                        <a:t>قطانم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200" spc="-550">
                          <a:latin typeface="Times New Roman"/>
                          <a:cs typeface="Times New Roman"/>
                        </a:rPr>
                        <a:t>اقاستا رثكأ </a:t>
                      </a:r>
                      <a:r>
                        <a:rPr dirty="0" sz="3200" spc="260">
                          <a:latin typeface="Times New Roman"/>
                          <a:cs typeface="Times New Roman"/>
                        </a:rPr>
                        <a:t>وه </a:t>
                      </a: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تاناويحلا</a:t>
                      </a:r>
                      <a:r>
                        <a:rPr dirty="0" sz="3200" spc="-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254">
                          <a:latin typeface="Times New Roman"/>
                          <a:cs typeface="Times New Roman"/>
                        </a:rPr>
                        <a:t>ومن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438912"/>
            <a:ext cx="3947159" cy="6190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160" y="15240"/>
            <a:ext cx="4587240" cy="6614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298" y="93929"/>
            <a:ext cx="29375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25" b="1">
                <a:latin typeface="Times New Roman"/>
                <a:cs typeface="Times New Roman"/>
              </a:rPr>
              <a:t>ةيلضعلا </a:t>
            </a:r>
            <a:r>
              <a:rPr dirty="0" sz="3600" spc="-380" b="1">
                <a:latin typeface="Times New Roman"/>
                <a:cs typeface="Times New Roman"/>
              </a:rPr>
              <a:t>ةجسنلأا</a:t>
            </a:r>
            <a:r>
              <a:rPr dirty="0" sz="3600" spc="20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-3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588" y="646302"/>
            <a:ext cx="8372475" cy="5878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305" b="1">
                <a:latin typeface="Times New Roman"/>
                <a:cs typeface="Times New Roman"/>
              </a:rPr>
              <a:t>.مسجلا  </a:t>
            </a:r>
            <a:r>
              <a:rPr dirty="0" sz="3200" spc="-140" b="1">
                <a:latin typeface="Times New Roman"/>
                <a:cs typeface="Times New Roman"/>
              </a:rPr>
              <a:t>ةكرح </a:t>
            </a:r>
            <a:r>
              <a:rPr dirty="0" sz="3200" spc="-400" b="1">
                <a:latin typeface="Times New Roman"/>
                <a:cs typeface="Times New Roman"/>
              </a:rPr>
              <a:t>:ةفيظو 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490" b="1">
                <a:latin typeface="Times New Roman"/>
                <a:cs typeface="Times New Roman"/>
              </a:rPr>
              <a:t>:ةيلضعلا   </a:t>
            </a:r>
            <a:r>
              <a:rPr dirty="0" sz="3200" spc="-340" b="1">
                <a:latin typeface="Times New Roman"/>
                <a:cs typeface="Times New Roman"/>
              </a:rPr>
              <a:t>ةجسنلأا  </a:t>
            </a:r>
            <a:r>
              <a:rPr dirty="0" sz="3200" spc="80" b="1">
                <a:latin typeface="Times New Roman"/>
                <a:cs typeface="Times New Roman"/>
              </a:rPr>
              <a:t>نم </a:t>
            </a:r>
            <a:r>
              <a:rPr dirty="0" sz="3200" spc="-175" b="1">
                <a:latin typeface="Times New Roman"/>
                <a:cs typeface="Times New Roman"/>
              </a:rPr>
              <a:t>عاونأ  </a:t>
            </a:r>
            <a:r>
              <a:rPr dirty="0" sz="3200" spc="-5" b="1">
                <a:latin typeface="Times New Roman"/>
                <a:cs typeface="Times New Roman"/>
              </a:rPr>
              <a:t>3 </a:t>
            </a:r>
            <a:r>
              <a:rPr dirty="0" sz="3200" spc="-105" b="1">
                <a:latin typeface="Times New Roman"/>
                <a:cs typeface="Times New Roman"/>
              </a:rPr>
              <a:t>كانه</a:t>
            </a:r>
            <a:r>
              <a:rPr dirty="0" sz="3200" spc="-35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70" b="1">
                <a:latin typeface="Times New Roman"/>
                <a:cs typeface="Times New Roman"/>
              </a:rPr>
              <a:t>:ةدودشملا </a:t>
            </a:r>
            <a:r>
              <a:rPr dirty="0" sz="3200" spc="-380" b="1">
                <a:latin typeface="Times New Roman"/>
                <a:cs typeface="Times New Roman"/>
              </a:rPr>
              <a:t>تلاضعلا  </a:t>
            </a:r>
            <a:r>
              <a:rPr dirty="0" sz="3200" spc="-30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5" b="1">
                <a:latin typeface="Times New Roman"/>
                <a:cs typeface="Times New Roman"/>
              </a:rPr>
              <a:t>.ةملظمو </a:t>
            </a:r>
            <a:r>
              <a:rPr dirty="0" sz="3200" spc="-790" b="1">
                <a:latin typeface="Times New Roman"/>
                <a:cs typeface="Times New Roman"/>
              </a:rPr>
              <a:t>ةفيفخ                                                                                 </a:t>
            </a:r>
            <a:r>
              <a:rPr dirty="0" sz="3200" spc="-260" b="1">
                <a:latin typeface="Times New Roman"/>
                <a:cs typeface="Times New Roman"/>
              </a:rPr>
              <a:t>تلاخادت  </a:t>
            </a:r>
            <a:r>
              <a:rPr dirty="0" sz="3200" spc="-10" b="1">
                <a:latin typeface="Times New Roman"/>
                <a:cs typeface="Times New Roman"/>
              </a:rPr>
              <a:t>تاذ </a:t>
            </a:r>
            <a:r>
              <a:rPr dirty="0" sz="3200" spc="-370" b="1">
                <a:latin typeface="Times New Roman"/>
                <a:cs typeface="Times New Roman"/>
              </a:rPr>
              <a:t>ةيعوطت  </a:t>
            </a:r>
            <a:r>
              <a:rPr dirty="0" sz="3200" spc="-275" b="1">
                <a:latin typeface="Times New Roman"/>
                <a:cs typeface="Times New Roman"/>
              </a:rPr>
              <a:t>تلاضع</a:t>
            </a:r>
            <a:r>
              <a:rPr dirty="0" sz="3200" spc="14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95" b="1">
                <a:latin typeface="Times New Roman"/>
                <a:cs typeface="Times New Roman"/>
              </a:rPr>
              <a:t>.يمظعلا </a:t>
            </a:r>
            <a:r>
              <a:rPr dirty="0" sz="3200" spc="-360" b="1">
                <a:latin typeface="Times New Roman"/>
                <a:cs typeface="Times New Roman"/>
              </a:rPr>
              <a:t>لكيهلا  </a:t>
            </a:r>
            <a:r>
              <a:rPr dirty="0" sz="3200" spc="-275" b="1">
                <a:latin typeface="Times New Roman"/>
                <a:cs typeface="Times New Roman"/>
              </a:rPr>
              <a:t>تلاضع  </a:t>
            </a:r>
            <a:r>
              <a:rPr dirty="0" sz="3200" spc="-565" b="1">
                <a:latin typeface="Times New Roman"/>
                <a:cs typeface="Times New Roman"/>
              </a:rPr>
              <a:t>ىمسي   </a:t>
            </a:r>
            <a:r>
              <a:rPr dirty="0" sz="3200" spc="110" b="1">
                <a:latin typeface="Times New Roman"/>
                <a:cs typeface="Times New Roman"/>
              </a:rPr>
              <a:t>ام </a:t>
            </a:r>
            <a:r>
              <a:rPr dirty="0" sz="3200" spc="-225" b="1">
                <a:latin typeface="Times New Roman"/>
                <a:cs typeface="Times New Roman"/>
              </a:rPr>
              <a:t>يمظعلا  </a:t>
            </a:r>
            <a:r>
              <a:rPr dirty="0" sz="3200" spc="-360" b="1">
                <a:latin typeface="Times New Roman"/>
                <a:cs typeface="Times New Roman"/>
              </a:rPr>
              <a:t>لكيهلا  </a:t>
            </a:r>
            <a:r>
              <a:rPr dirty="0" sz="3200" spc="-335" b="1">
                <a:latin typeface="Times New Roman"/>
                <a:cs typeface="Times New Roman"/>
              </a:rPr>
              <a:t>ىلع  </a:t>
            </a:r>
            <a:r>
              <a:rPr dirty="0" sz="3200" spc="-630" b="1">
                <a:latin typeface="Times New Roman"/>
                <a:cs typeface="Times New Roman"/>
              </a:rPr>
              <a:t>قلعت  </a:t>
            </a:r>
            <a:r>
              <a:rPr dirty="0" sz="3200" spc="-51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45" b="1">
                <a:latin typeface="Times New Roman"/>
                <a:cs typeface="Times New Roman"/>
              </a:rPr>
              <a:t>:)ءاسلملا  </a:t>
            </a:r>
            <a:r>
              <a:rPr dirty="0" sz="3200" spc="-335" b="1">
                <a:latin typeface="Times New Roman"/>
                <a:cs typeface="Times New Roman"/>
              </a:rPr>
              <a:t>تلاضعلا(  </a:t>
            </a:r>
            <a:r>
              <a:rPr dirty="0" sz="3200" spc="-70" b="1">
                <a:latin typeface="Times New Roman"/>
                <a:cs typeface="Times New Roman"/>
              </a:rPr>
              <a:t>ةططخملا </a:t>
            </a:r>
            <a:r>
              <a:rPr dirty="0" sz="3200" spc="-400" b="1">
                <a:latin typeface="Times New Roman"/>
                <a:cs typeface="Times New Roman"/>
              </a:rPr>
              <a:t>ريغ  </a:t>
            </a:r>
            <a:r>
              <a:rPr dirty="0" sz="3200" spc="-380" b="1">
                <a:latin typeface="Times New Roman"/>
                <a:cs typeface="Times New Roman"/>
              </a:rPr>
              <a:t>تلاضعلا </a:t>
            </a:r>
            <a:r>
              <a:rPr dirty="0" sz="3200" spc="-35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29" b="1">
                <a:latin typeface="Times New Roman"/>
                <a:cs typeface="Times New Roman"/>
              </a:rPr>
              <a:t>.تلاخادت  </a:t>
            </a:r>
            <a:r>
              <a:rPr dirty="0" sz="3200" spc="-50" b="1">
                <a:latin typeface="Times New Roman"/>
                <a:cs typeface="Times New Roman"/>
              </a:rPr>
              <a:t>دوجو </a:t>
            </a:r>
            <a:r>
              <a:rPr dirty="0" sz="3200" spc="-5" b="1">
                <a:latin typeface="Times New Roman"/>
                <a:cs typeface="Times New Roman"/>
              </a:rPr>
              <a:t>مدع </a:t>
            </a:r>
            <a:r>
              <a:rPr dirty="0" sz="3200" spc="-40" b="1">
                <a:latin typeface="Times New Roman"/>
                <a:cs typeface="Times New Roman"/>
              </a:rPr>
              <a:t>عم </a:t>
            </a:r>
            <a:r>
              <a:rPr dirty="0" sz="3200" spc="-165" b="1">
                <a:latin typeface="Times New Roman"/>
                <a:cs typeface="Times New Roman"/>
              </a:rPr>
              <a:t>ةيدارإ </a:t>
            </a:r>
            <a:r>
              <a:rPr dirty="0" sz="3200" spc="-295" b="1">
                <a:latin typeface="Times New Roman"/>
                <a:cs typeface="Times New Roman"/>
              </a:rPr>
              <a:t>لا  </a:t>
            </a:r>
            <a:r>
              <a:rPr dirty="0" sz="3200" spc="-275" b="1">
                <a:latin typeface="Times New Roman"/>
                <a:cs typeface="Times New Roman"/>
              </a:rPr>
              <a:t>تلاضع</a:t>
            </a:r>
            <a:r>
              <a:rPr dirty="0" sz="3200" spc="14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20" b="1">
                <a:latin typeface="Times New Roman"/>
                <a:cs typeface="Times New Roman"/>
              </a:rPr>
              <a:t>ةيئاوهلا  </a:t>
            </a:r>
            <a:r>
              <a:rPr dirty="0" sz="3200" spc="-375" b="1">
                <a:latin typeface="Times New Roman"/>
                <a:cs typeface="Times New Roman"/>
              </a:rPr>
              <a:t>بعشلاو  </a:t>
            </a:r>
            <a:r>
              <a:rPr dirty="0" sz="3200" spc="-220" b="1">
                <a:latin typeface="Times New Roman"/>
                <a:cs typeface="Times New Roman"/>
              </a:rPr>
              <a:t>ةيومدلا </a:t>
            </a:r>
            <a:r>
              <a:rPr dirty="0" sz="3200" spc="-204" b="1">
                <a:latin typeface="Times New Roman"/>
                <a:cs typeface="Times New Roman"/>
              </a:rPr>
              <a:t>ةيعولأاو </a:t>
            </a:r>
            <a:r>
              <a:rPr dirty="0" sz="3200" spc="-305" b="1">
                <a:latin typeface="Times New Roman"/>
                <a:cs typeface="Times New Roman"/>
              </a:rPr>
              <a:t>ةيمضهلا  </a:t>
            </a:r>
            <a:r>
              <a:rPr dirty="0" sz="3200" spc="-409" b="1">
                <a:latin typeface="Times New Roman"/>
                <a:cs typeface="Times New Roman"/>
              </a:rPr>
              <a:t>ةانقلا  </a:t>
            </a:r>
            <a:r>
              <a:rPr dirty="0" sz="3200" spc="-840" b="1">
                <a:latin typeface="Times New Roman"/>
                <a:cs typeface="Times New Roman"/>
              </a:rPr>
              <a:t>يف</a:t>
            </a:r>
            <a:r>
              <a:rPr dirty="0" sz="3200" spc="2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ةدوجوم</a:t>
            </a:r>
            <a:r>
              <a:rPr dirty="0" sz="3200" spc="68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8450">
              <a:lnSpc>
                <a:spcPct val="100000"/>
              </a:lnSpc>
              <a:spcBef>
                <a:spcPts val="5"/>
              </a:spcBef>
            </a:pPr>
            <a:r>
              <a:rPr dirty="0" sz="3200" spc="-545" b="1">
                <a:latin typeface="Times New Roman"/>
                <a:cs typeface="Times New Roman"/>
              </a:rPr>
              <a:t>.نيتئرلا</a:t>
            </a:r>
            <a:r>
              <a:rPr dirty="0" sz="3200" spc="-315" b="1">
                <a:latin typeface="Times New Roman"/>
                <a:cs typeface="Times New Roman"/>
              </a:rPr>
              <a:t> </a:t>
            </a:r>
            <a:r>
              <a:rPr dirty="0" sz="3200" spc="-844" b="1">
                <a:latin typeface="Times New Roman"/>
                <a:cs typeface="Times New Roman"/>
              </a:rPr>
              <a:t>يف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95" b="1">
                <a:latin typeface="Times New Roman"/>
                <a:cs typeface="Times New Roman"/>
              </a:rPr>
              <a:t>:بلقلا  </a:t>
            </a:r>
            <a:r>
              <a:rPr dirty="0" sz="3200" spc="-275" b="1">
                <a:latin typeface="Times New Roman"/>
                <a:cs typeface="Times New Roman"/>
              </a:rPr>
              <a:t>تلاضع </a:t>
            </a:r>
            <a:r>
              <a:rPr dirty="0" sz="3200" spc="-204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5" b="1">
                <a:latin typeface="Times New Roman"/>
                <a:cs typeface="Times New Roman"/>
              </a:rPr>
              <a:t>.ةملظمو </a:t>
            </a:r>
            <a:r>
              <a:rPr dirty="0" sz="3200" spc="-790" b="1">
                <a:latin typeface="Times New Roman"/>
                <a:cs typeface="Times New Roman"/>
              </a:rPr>
              <a:t>ةفيفخ                                                                                    </a:t>
            </a:r>
            <a:r>
              <a:rPr dirty="0" sz="3200" spc="-409" b="1">
                <a:latin typeface="Times New Roman"/>
                <a:cs typeface="Times New Roman"/>
              </a:rPr>
              <a:t>تارتوت  </a:t>
            </a:r>
            <a:r>
              <a:rPr dirty="0" sz="3200" spc="-35" b="1">
                <a:latin typeface="Times New Roman"/>
                <a:cs typeface="Times New Roman"/>
              </a:rPr>
              <a:t>عم </a:t>
            </a:r>
            <a:r>
              <a:rPr dirty="0" sz="3200" spc="-165" b="1">
                <a:latin typeface="Times New Roman"/>
                <a:cs typeface="Times New Roman"/>
              </a:rPr>
              <a:t>ةيدارإ </a:t>
            </a:r>
            <a:r>
              <a:rPr dirty="0" sz="3200" spc="-295" b="1">
                <a:latin typeface="Times New Roman"/>
                <a:cs typeface="Times New Roman"/>
              </a:rPr>
              <a:t>لا  </a:t>
            </a:r>
            <a:r>
              <a:rPr dirty="0" sz="3200" spc="-275" b="1">
                <a:latin typeface="Times New Roman"/>
                <a:cs typeface="Times New Roman"/>
              </a:rPr>
              <a:t>تلاضع </a:t>
            </a:r>
            <a:r>
              <a:rPr dirty="0" sz="3200" spc="-7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600" b="1">
                <a:latin typeface="Times New Roman"/>
                <a:cs typeface="Times New Roman"/>
              </a:rPr>
              <a:t>.طقف    </a:t>
            </a:r>
            <a:r>
              <a:rPr dirty="0" sz="3200" spc="-475" b="1">
                <a:latin typeface="Times New Roman"/>
                <a:cs typeface="Times New Roman"/>
              </a:rPr>
              <a:t>بلقلا   </a:t>
            </a:r>
            <a:r>
              <a:rPr dirty="0" sz="3200" spc="-840" b="1">
                <a:latin typeface="Times New Roman"/>
                <a:cs typeface="Times New Roman"/>
              </a:rPr>
              <a:t>يف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spc="-265" b="1">
                <a:latin typeface="Times New Roman"/>
                <a:cs typeface="Times New Roman"/>
              </a:rPr>
              <a:t>رضاح</a:t>
            </a:r>
            <a:r>
              <a:rPr dirty="0" sz="3200" spc="22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2" y="715642"/>
            <a:ext cx="8967216" cy="448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660"/>
              <a:t>يبصعلا </a:t>
            </a:r>
            <a:r>
              <a:rPr dirty="0" spc="-700"/>
              <a:t>جيسنلا</a:t>
            </a:r>
            <a:r>
              <a:rPr dirty="0" spc="-660"/>
              <a:t> </a:t>
            </a:r>
            <a:r>
              <a:rPr dirty="0" spc="5"/>
              <a:t>-4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796" y="660069"/>
            <a:ext cx="8159750" cy="472186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894"/>
              </a:spcBef>
            </a:pPr>
            <a:r>
              <a:rPr dirty="0" sz="3200" spc="-140">
                <a:latin typeface="Times New Roman"/>
                <a:cs typeface="Times New Roman"/>
              </a:rPr>
              <a:t>.)باصعلأاو </a:t>
            </a:r>
            <a:r>
              <a:rPr dirty="0" sz="3200" spc="-459">
                <a:latin typeface="Times New Roman"/>
                <a:cs typeface="Times New Roman"/>
              </a:rPr>
              <a:t>يكوشلا   </a:t>
            </a:r>
            <a:r>
              <a:rPr dirty="0" sz="3200" spc="-440">
                <a:latin typeface="Times New Roman"/>
                <a:cs typeface="Times New Roman"/>
              </a:rPr>
              <a:t>لبحلاو  </a:t>
            </a:r>
            <a:r>
              <a:rPr dirty="0" sz="3200" spc="-100">
                <a:latin typeface="Times New Roman"/>
                <a:cs typeface="Times New Roman"/>
              </a:rPr>
              <a:t>غامدلا( </a:t>
            </a:r>
            <a:r>
              <a:rPr dirty="0" sz="3200" spc="-660">
                <a:latin typeface="Times New Roman"/>
                <a:cs typeface="Times New Roman"/>
              </a:rPr>
              <a:t>يبصعلا      </a:t>
            </a:r>
            <a:r>
              <a:rPr dirty="0" sz="3200" spc="-114">
                <a:latin typeface="Times New Roman"/>
                <a:cs typeface="Times New Roman"/>
              </a:rPr>
              <a:t>زاهجلا</a:t>
            </a:r>
            <a:r>
              <a:rPr dirty="0" sz="3200" spc="200">
                <a:latin typeface="Times New Roman"/>
                <a:cs typeface="Times New Roman"/>
              </a:rPr>
              <a:t>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40">
                <a:latin typeface="Times New Roman"/>
                <a:cs typeface="Times New Roman"/>
              </a:rPr>
              <a:t> </a:t>
            </a:r>
            <a:r>
              <a:rPr dirty="0" sz="3200" spc="-35">
                <a:latin typeface="Times New Roman"/>
                <a:cs typeface="Times New Roman"/>
              </a:rPr>
              <a:t>تدجو</a:t>
            </a:r>
            <a:endParaRPr sz="3200">
              <a:latin typeface="Times New Roman"/>
              <a:cs typeface="Times New Roman"/>
            </a:endParaRPr>
          </a:p>
          <a:p>
            <a:pPr algn="r" marL="350520" marR="5080" indent="1826260">
              <a:lnSpc>
                <a:spcPts val="4660"/>
              </a:lnSpc>
              <a:spcBef>
                <a:spcPts val="265"/>
              </a:spcBef>
            </a:pPr>
            <a:r>
              <a:rPr dirty="0" sz="3200" spc="-600">
                <a:latin typeface="Times New Roman"/>
                <a:cs typeface="Times New Roman"/>
              </a:rPr>
              <a:t>.ةيبصعلا </a:t>
            </a: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610">
                <a:latin typeface="Times New Roman"/>
                <a:cs typeface="Times New Roman"/>
              </a:rPr>
              <a:t>ىمست </a:t>
            </a:r>
            <a:r>
              <a:rPr dirty="0" sz="3200" spc="-675">
                <a:latin typeface="Times New Roman"/>
                <a:cs typeface="Times New Roman"/>
              </a:rPr>
              <a:t>ةيبصع </a:t>
            </a:r>
            <a:r>
              <a:rPr dirty="0" sz="3200" spc="-335">
                <a:latin typeface="Times New Roman"/>
                <a:cs typeface="Times New Roman"/>
              </a:rPr>
              <a:t>ايلاخ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80">
                <a:latin typeface="Times New Roman"/>
                <a:cs typeface="Times New Roman"/>
              </a:rPr>
              <a:t> </a:t>
            </a:r>
            <a:r>
              <a:rPr dirty="0" sz="3200" spc="-695">
                <a:latin typeface="Times New Roman"/>
                <a:cs typeface="Times New Roman"/>
              </a:rPr>
              <a:t>نوكتي </a:t>
            </a:r>
            <a:r>
              <a:rPr dirty="0" sz="3200" spc="-520">
                <a:latin typeface="Times New Roman"/>
                <a:cs typeface="Times New Roman"/>
              </a:rPr>
              <a:t> </a:t>
            </a:r>
            <a:r>
              <a:rPr dirty="0" sz="3200" spc="-140">
                <a:latin typeface="Times New Roman"/>
                <a:cs typeface="Times New Roman"/>
              </a:rPr>
              <a:t>رخلآا </a:t>
            </a:r>
            <a:r>
              <a:rPr dirty="0" sz="3200" spc="-380">
                <a:latin typeface="Times New Roman"/>
                <a:cs typeface="Times New Roman"/>
              </a:rPr>
              <a:t>ىلإ  </a:t>
            </a:r>
            <a:r>
              <a:rPr dirty="0" sz="3200" spc="-405">
                <a:latin typeface="Times New Roman"/>
                <a:cs typeface="Times New Roman"/>
              </a:rPr>
              <a:t>مسجلا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40">
                <a:latin typeface="Times New Roman"/>
                <a:cs typeface="Times New Roman"/>
              </a:rPr>
              <a:t>ءزج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445">
                <a:latin typeface="Times New Roman"/>
                <a:cs typeface="Times New Roman"/>
              </a:rPr>
              <a:t>لئاسرلا 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 spc="-375">
                <a:latin typeface="Times New Roman"/>
                <a:cs typeface="Times New Roman"/>
              </a:rPr>
              <a:t>لمحت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-680">
                <a:latin typeface="Times New Roman"/>
                <a:cs typeface="Times New Roman"/>
              </a:rPr>
              <a:t>ةيبصعلا    </a:t>
            </a:r>
            <a:r>
              <a:rPr dirty="0" sz="3200" spc="-615">
                <a:latin typeface="Times New Roman"/>
                <a:cs typeface="Times New Roman"/>
              </a:rPr>
              <a:t> </a:t>
            </a:r>
            <a:r>
              <a:rPr dirty="0" sz="3200" spc="-320">
                <a:latin typeface="Times New Roman"/>
                <a:cs typeface="Times New Roman"/>
              </a:rPr>
              <a:t>ةجسنلأا</a:t>
            </a:r>
            <a:endParaRPr sz="3200">
              <a:latin typeface="Times New Roman"/>
              <a:cs typeface="Times New Roman"/>
            </a:endParaRPr>
          </a:p>
          <a:p>
            <a:pPr marL="5205095">
              <a:lnSpc>
                <a:spcPts val="3545"/>
              </a:lnSpc>
            </a:pPr>
            <a:r>
              <a:rPr dirty="0" sz="3200" spc="-420">
                <a:latin typeface="Times New Roman"/>
                <a:cs typeface="Times New Roman"/>
              </a:rPr>
              <a:t>.تاهبنملل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 spc="-770">
                <a:latin typeface="Times New Roman"/>
                <a:cs typeface="Times New Roman"/>
              </a:rPr>
              <a:t>بيجتستو</a:t>
            </a:r>
            <a:endParaRPr sz="32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650">
                <a:latin typeface="Times New Roman"/>
                <a:cs typeface="Times New Roman"/>
              </a:rPr>
              <a:t>فلأتت:   </a:t>
            </a:r>
            <a:r>
              <a:rPr dirty="0" u="heavy" sz="3200" spc="-6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dirty="0" u="heavy" sz="3200" spc="-6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ةيبصعلا     </a:t>
            </a:r>
            <a:r>
              <a:rPr dirty="0" u="heavy" sz="3200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ايلاخلا</a:t>
            </a:r>
            <a:r>
              <a:rPr dirty="0" sz="3200" spc="-355" b="1">
                <a:latin typeface="Times New Roman"/>
                <a:cs typeface="Times New Roman"/>
              </a:rPr>
              <a:t>  </a:t>
            </a:r>
            <a:r>
              <a:rPr dirty="0" sz="3200" spc="-32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  <a:spcBef>
                <a:spcPts val="5"/>
              </a:spcBef>
            </a:pPr>
            <a:r>
              <a:rPr dirty="0" sz="3200" spc="-515">
                <a:latin typeface="Times New Roman"/>
                <a:cs typeface="Times New Roman"/>
              </a:rPr>
              <a:t>.مزلابوتيسو   </a:t>
            </a:r>
            <a:r>
              <a:rPr dirty="0" sz="3200" spc="-229">
                <a:latin typeface="Times New Roman"/>
                <a:cs typeface="Times New Roman"/>
              </a:rPr>
              <a:t>ةاون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590">
                <a:latin typeface="Times New Roman"/>
                <a:cs typeface="Times New Roman"/>
              </a:rPr>
              <a:t>يوتحي    </a:t>
            </a:r>
            <a:r>
              <a:rPr dirty="0" sz="3200" spc="-430">
                <a:latin typeface="Times New Roman"/>
                <a:cs typeface="Times New Roman"/>
              </a:rPr>
              <a:t>:ةيلخلا  </a:t>
            </a:r>
            <a:r>
              <a:rPr dirty="0" sz="3200" spc="-350">
                <a:latin typeface="Times New Roman"/>
                <a:cs typeface="Times New Roman"/>
              </a:rPr>
              <a:t>مسج </a:t>
            </a:r>
            <a:r>
              <a:rPr dirty="0" sz="3200" spc="3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-545">
                <a:latin typeface="Times New Roman"/>
                <a:cs typeface="Times New Roman"/>
              </a:rPr>
              <a:t>.رعشلاب   </a:t>
            </a:r>
            <a:r>
              <a:rPr dirty="0" sz="3200" spc="-580">
                <a:latin typeface="Times New Roman"/>
                <a:cs typeface="Times New Roman"/>
              </a:rPr>
              <a:t>ةهيبشلا    </a:t>
            </a:r>
            <a:r>
              <a:rPr dirty="0" sz="3200" spc="-360">
                <a:latin typeface="Times New Roman"/>
                <a:cs typeface="Times New Roman"/>
              </a:rPr>
              <a:t>لكايهلا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459">
                <a:latin typeface="Times New Roman"/>
                <a:cs typeface="Times New Roman"/>
              </a:rPr>
              <a:t>ديدعلا   </a:t>
            </a:r>
            <a:r>
              <a:rPr dirty="0" sz="3200" spc="-595">
                <a:latin typeface="Times New Roman"/>
                <a:cs typeface="Times New Roman"/>
              </a:rPr>
              <a:t>:تابعشتلا     </a:t>
            </a:r>
            <a:r>
              <a:rPr dirty="0" sz="3200" spc="-56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-395">
                <a:latin typeface="Times New Roman"/>
                <a:cs typeface="Times New Roman"/>
              </a:rPr>
              <a:t>يطغيو  </a:t>
            </a:r>
            <a:r>
              <a:rPr dirty="0" sz="3200" spc="-565">
                <a:latin typeface="Times New Roman"/>
                <a:cs typeface="Times New Roman"/>
              </a:rPr>
              <a:t>.ةيبصع    </a:t>
            </a:r>
            <a:r>
              <a:rPr dirty="0" sz="3200" spc="-459">
                <a:latin typeface="Times New Roman"/>
                <a:cs typeface="Times New Roman"/>
              </a:rPr>
              <a:t>تاياهنب   </a:t>
            </a:r>
            <a:r>
              <a:rPr dirty="0" sz="3200" spc="-595">
                <a:latin typeface="Times New Roman"/>
                <a:cs typeface="Times New Roman"/>
              </a:rPr>
              <a:t>يهتنيو    </a:t>
            </a:r>
            <a:r>
              <a:rPr dirty="0" sz="3200" spc="-330">
                <a:latin typeface="Times New Roman"/>
                <a:cs typeface="Times New Roman"/>
              </a:rPr>
              <a:t>ليوط 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355">
                <a:latin typeface="Times New Roman"/>
                <a:cs typeface="Times New Roman"/>
              </a:rPr>
              <a:t>ديحو  </a:t>
            </a:r>
            <a:r>
              <a:rPr dirty="0" sz="3200" spc="-515">
                <a:latin typeface="Times New Roman"/>
                <a:cs typeface="Times New Roman"/>
              </a:rPr>
              <a:t>:يبصع   </a:t>
            </a:r>
            <a:r>
              <a:rPr dirty="0" sz="3200" spc="5">
                <a:latin typeface="Times New Roman"/>
                <a:cs typeface="Times New Roman"/>
              </a:rPr>
              <a:t>روحم</a:t>
            </a:r>
            <a:r>
              <a:rPr dirty="0" sz="3200" spc="48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4320540">
              <a:lnSpc>
                <a:spcPct val="100000"/>
              </a:lnSpc>
              <a:spcBef>
                <a:spcPts val="5"/>
              </a:spcBef>
            </a:pPr>
            <a:r>
              <a:rPr dirty="0" sz="3200" spc="-475">
                <a:latin typeface="Times New Roman"/>
                <a:cs typeface="Times New Roman"/>
              </a:rPr>
              <a:t>.نيلياملا </a:t>
            </a:r>
            <a:r>
              <a:rPr dirty="0" sz="3200" spc="30">
                <a:latin typeface="Times New Roman"/>
                <a:cs typeface="Times New Roman"/>
              </a:rPr>
              <a:t>دمغ </a:t>
            </a:r>
            <a:r>
              <a:rPr dirty="0" sz="3200" spc="-645">
                <a:latin typeface="Times New Roman"/>
                <a:cs typeface="Times New Roman"/>
              </a:rPr>
              <a:t>يبصع</a:t>
            </a:r>
            <a:r>
              <a:rPr dirty="0" sz="3200" spc="-56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روحم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" y="2916934"/>
            <a:ext cx="9086087" cy="392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4" y="0"/>
            <a:ext cx="4898136" cy="3736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/>
              <a:t>#</a:t>
            </a:r>
            <a:r>
              <a:rPr dirty="0" spc="215"/>
              <a:t>ة</a:t>
            </a:r>
            <a:r>
              <a:rPr dirty="0" spc="215"/>
              <a:t>م</a:t>
            </a:r>
            <a:r>
              <a:rPr dirty="0" spc="-190"/>
              <a:t>ج</a:t>
            </a:r>
            <a:r>
              <a:rPr dirty="0" spc="-545"/>
              <a:t>ر</a:t>
            </a:r>
            <a:r>
              <a:rPr dirty="0" spc="-810"/>
              <a:t>ت</a:t>
            </a:r>
            <a:r>
              <a:rPr dirty="0"/>
              <a:t>#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7203" y="3555949"/>
            <a:ext cx="10788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" b="1" i="1">
                <a:solidFill>
                  <a:srgbClr val="006600"/>
                </a:solidFill>
                <a:latin typeface="Lucida Handwriting"/>
                <a:cs typeface="Lucida Handwriting"/>
              </a:rPr>
              <a:t>m</a:t>
            </a:r>
            <a:r>
              <a:rPr dirty="0" sz="3600" spc="5" b="1" i="1">
                <a:solidFill>
                  <a:srgbClr val="006600"/>
                </a:solidFill>
                <a:latin typeface="Lucida Handwriting"/>
                <a:cs typeface="Lucida Handwriting"/>
              </a:rPr>
              <a:t>s</a:t>
            </a:r>
            <a:r>
              <a:rPr dirty="0" sz="3600" b="1" i="1">
                <a:solidFill>
                  <a:srgbClr val="006600"/>
                </a:solidFill>
                <a:latin typeface="Lucida Handwriting"/>
                <a:cs typeface="Lucida Handwriting"/>
              </a:rPr>
              <a:t>a</a:t>
            </a:r>
            <a:endParaRPr sz="36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984" y="81737"/>
            <a:ext cx="5396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8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:نييسيئر </a:t>
            </a:r>
            <a:r>
              <a:rPr dirty="0" u="heavy" sz="3600" spc="-4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نيعون </a:t>
            </a:r>
            <a:r>
              <a:rPr dirty="0" u="heavy" sz="3600" spc="9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نم </a:t>
            </a:r>
            <a:r>
              <a:rPr dirty="0" u="heavy" sz="3600" spc="-6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ةيتابنلا</a:t>
            </a:r>
            <a:r>
              <a:rPr dirty="0" u="heavy" sz="3600" spc="-5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3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0760" y="617397"/>
            <a:ext cx="5914390" cy="574611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algn="r" marR="103505">
              <a:lnSpc>
                <a:spcPct val="100000"/>
              </a:lnSpc>
              <a:spcBef>
                <a:spcPts val="775"/>
              </a:spcBef>
            </a:pPr>
            <a:r>
              <a:rPr dirty="0" sz="3200" spc="-215">
                <a:latin typeface="Times New Roman"/>
                <a:cs typeface="Times New Roman"/>
              </a:rPr>
              <a:t>.مئادو </a:t>
            </a:r>
            <a:r>
              <a:rPr dirty="0" sz="3200" spc="-160">
                <a:latin typeface="Times New Roman"/>
                <a:cs typeface="Times New Roman"/>
              </a:rPr>
              <a:t>ةرمعملا </a:t>
            </a:r>
            <a:r>
              <a:rPr dirty="0" sz="3200" spc="-315">
                <a:latin typeface="Times New Roman"/>
                <a:cs typeface="Times New Roman"/>
              </a:rPr>
              <a:t>ةجسنلأا</a:t>
            </a:r>
            <a:r>
              <a:rPr dirty="0" sz="3200" spc="-210">
                <a:latin typeface="Times New Roman"/>
                <a:cs typeface="Times New Roman"/>
              </a:rPr>
              <a:t> </a:t>
            </a:r>
            <a:r>
              <a:rPr dirty="0" sz="3200" spc="265">
                <a:latin typeface="Times New Roman"/>
                <a:cs typeface="Times New Roman"/>
              </a:rPr>
              <a:t>مه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3200" spc="-130" b="1">
                <a:latin typeface="Times New Roman"/>
                <a:cs typeface="Times New Roman"/>
              </a:rPr>
              <a:t>:)عاونأ </a:t>
            </a:r>
            <a:r>
              <a:rPr dirty="0" sz="3200" spc="-15" b="1">
                <a:latin typeface="Times New Roman"/>
                <a:cs typeface="Times New Roman"/>
              </a:rPr>
              <a:t>3( </a:t>
            </a:r>
            <a:r>
              <a:rPr dirty="0" sz="3200" spc="-545" b="1">
                <a:latin typeface="Times New Roman"/>
                <a:cs typeface="Times New Roman"/>
              </a:rPr>
              <a:t>ةسئابلا </a:t>
            </a:r>
            <a:r>
              <a:rPr dirty="0" sz="3200" spc="-340" b="1">
                <a:latin typeface="Times New Roman"/>
                <a:cs typeface="Times New Roman"/>
              </a:rPr>
              <a:t>ةجسنلأا</a:t>
            </a:r>
            <a:r>
              <a:rPr dirty="0" sz="3200" spc="-254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.1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45"/>
              </a:spcBef>
            </a:pPr>
            <a:r>
              <a:rPr dirty="0" sz="3200" spc="-360">
                <a:latin typeface="Times New Roman"/>
                <a:cs typeface="Times New Roman"/>
              </a:rPr>
              <a:t>حماستم  </a:t>
            </a:r>
            <a:r>
              <a:rPr dirty="0" sz="3200" spc="-340">
                <a:latin typeface="Times New Roman"/>
                <a:cs typeface="Times New Roman"/>
              </a:rPr>
              <a:t>يمق  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.a</a:t>
            </a:r>
            <a:endParaRPr sz="3200">
              <a:latin typeface="Times New Roman"/>
              <a:cs typeface="Times New Roman"/>
            </a:endParaRPr>
          </a:p>
          <a:p>
            <a:pPr algn="r" marL="1003935" marR="462280" indent="1200785">
              <a:lnSpc>
                <a:spcPct val="116900"/>
              </a:lnSpc>
              <a:spcBef>
                <a:spcPts val="25"/>
              </a:spcBef>
            </a:pPr>
            <a:r>
              <a:rPr dirty="0" sz="3200" spc="-555">
                <a:latin typeface="Times New Roman"/>
                <a:cs typeface="Times New Roman"/>
              </a:rPr>
              <a:t>ةيبناجلا</a:t>
            </a:r>
            <a:r>
              <a:rPr dirty="0" sz="3200" spc="-465">
                <a:latin typeface="Times New Roman"/>
                <a:cs typeface="Times New Roman"/>
              </a:rPr>
              <a:t> </a:t>
            </a:r>
            <a:r>
              <a:rPr dirty="0" sz="3200" spc="-420">
                <a:latin typeface="Times New Roman"/>
                <a:cs typeface="Times New Roman"/>
              </a:rPr>
              <a:t>ةيطارقتسرلأا</a:t>
            </a:r>
            <a:r>
              <a:rPr dirty="0" sz="3200" spc="-26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.b 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intercalary </a:t>
            </a:r>
            <a:r>
              <a:rPr dirty="0" sz="3200" spc="-15">
                <a:latin typeface="Times New Roman"/>
                <a:cs typeface="Times New Roman"/>
              </a:rPr>
              <a:t>meristematic </a:t>
            </a:r>
            <a:r>
              <a:rPr dirty="0" sz="3200" spc="26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.c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75"/>
              </a:spcBef>
            </a:pPr>
            <a:r>
              <a:rPr dirty="0" sz="3200" spc="-140">
                <a:latin typeface="Times New Roman"/>
                <a:cs typeface="Times New Roman"/>
              </a:rPr>
              <a:t>:)عاونأ </a:t>
            </a:r>
            <a:r>
              <a:rPr dirty="0" sz="3200" spc="-10">
                <a:latin typeface="Times New Roman"/>
                <a:cs typeface="Times New Roman"/>
              </a:rPr>
              <a:t>2( </a:t>
            </a:r>
            <a:r>
              <a:rPr dirty="0" sz="3200" spc="-254">
                <a:latin typeface="Times New Roman"/>
                <a:cs typeface="Times New Roman"/>
              </a:rPr>
              <a:t>ةمئادلا  </a:t>
            </a:r>
            <a:r>
              <a:rPr dirty="0" sz="3200" spc="-320">
                <a:latin typeface="Times New Roman"/>
                <a:cs typeface="Times New Roman"/>
              </a:rPr>
              <a:t>ةجسنلأا  </a:t>
            </a:r>
            <a:r>
              <a:rPr dirty="0" sz="3200" spc="-18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.d</a:t>
            </a:r>
            <a:endParaRPr sz="3200">
              <a:latin typeface="Times New Roman"/>
              <a:cs typeface="Times New Roman"/>
            </a:endParaRPr>
          </a:p>
          <a:p>
            <a:pPr algn="r" marR="463550">
              <a:lnSpc>
                <a:spcPct val="100000"/>
              </a:lnSpc>
              <a:spcBef>
                <a:spcPts val="650"/>
              </a:spcBef>
            </a:pPr>
            <a:r>
              <a:rPr dirty="0" sz="3200" spc="-160">
                <a:latin typeface="Times New Roman"/>
                <a:cs typeface="Times New Roman"/>
              </a:rPr>
              <a:t>)عاونأ  </a:t>
            </a:r>
            <a:r>
              <a:rPr dirty="0" sz="3200" spc="-10">
                <a:latin typeface="Times New Roman"/>
                <a:cs typeface="Times New Roman"/>
              </a:rPr>
              <a:t>3( </a:t>
            </a:r>
            <a:r>
              <a:rPr dirty="0" sz="3200" spc="-690">
                <a:latin typeface="Times New Roman"/>
                <a:cs typeface="Times New Roman"/>
              </a:rPr>
              <a:t>ةطيسب       </a:t>
            </a:r>
            <a:r>
              <a:rPr dirty="0" sz="3200" spc="-165">
                <a:latin typeface="Times New Roman"/>
                <a:cs typeface="Times New Roman"/>
              </a:rPr>
              <a:t>ةمئاد  </a:t>
            </a:r>
            <a:r>
              <a:rPr dirty="0" sz="3200" spc="-335">
                <a:latin typeface="Times New Roman"/>
                <a:cs typeface="Times New Roman"/>
              </a:rPr>
              <a:t>ةجسنأ  </a:t>
            </a:r>
            <a:r>
              <a:rPr dirty="0" sz="3200" spc="-10">
                <a:latin typeface="Times New Roman"/>
                <a:cs typeface="Times New Roman"/>
              </a:rPr>
              <a:t>.أ</a:t>
            </a:r>
            <a:r>
              <a:rPr dirty="0" sz="3200" spc="12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.e</a:t>
            </a:r>
            <a:endParaRPr sz="3200">
              <a:latin typeface="Times New Roman"/>
              <a:cs typeface="Times New Roman"/>
            </a:endParaRPr>
          </a:p>
          <a:p>
            <a:pPr algn="r" marR="462915">
              <a:lnSpc>
                <a:spcPct val="100000"/>
              </a:lnSpc>
              <a:spcBef>
                <a:spcPts val="675"/>
              </a:spcBef>
            </a:pPr>
            <a:r>
              <a:rPr dirty="0" sz="3200" spc="-555">
                <a:latin typeface="Times New Roman"/>
                <a:cs typeface="Times New Roman"/>
              </a:rPr>
              <a:t>)يبشخ   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3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- </a:t>
            </a:r>
            <a:r>
              <a:rPr dirty="0" sz="3200" spc="-250">
                <a:latin typeface="Times New Roman"/>
                <a:cs typeface="Times New Roman"/>
              </a:rPr>
              <a:t>يورغلا  </a:t>
            </a:r>
            <a:r>
              <a:rPr dirty="0" sz="3200" spc="-700">
                <a:latin typeface="Times New Roman"/>
                <a:cs typeface="Times New Roman"/>
              </a:rPr>
              <a:t>جيسنلا         </a:t>
            </a:r>
            <a:r>
              <a:rPr dirty="0" sz="3200" spc="-5">
                <a:latin typeface="Times New Roman"/>
                <a:cs typeface="Times New Roman"/>
              </a:rPr>
              <a:t>- </a:t>
            </a:r>
            <a:r>
              <a:rPr dirty="0" sz="3200" spc="-125">
                <a:latin typeface="Times New Roman"/>
                <a:cs typeface="Times New Roman"/>
              </a:rPr>
              <a:t>ةمحل( </a:t>
            </a:r>
            <a:r>
              <a:rPr dirty="0" sz="3200" spc="204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.f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50"/>
              </a:spcBef>
            </a:pPr>
            <a:r>
              <a:rPr dirty="0" sz="3200" spc="-140">
                <a:latin typeface="Times New Roman"/>
                <a:cs typeface="Times New Roman"/>
              </a:rPr>
              <a:t>:)عاونأ </a:t>
            </a:r>
            <a:r>
              <a:rPr dirty="0" sz="3200" spc="-15">
                <a:latin typeface="Times New Roman"/>
                <a:cs typeface="Times New Roman"/>
              </a:rPr>
              <a:t>2( </a:t>
            </a:r>
            <a:r>
              <a:rPr dirty="0" sz="3200" spc="-330">
                <a:latin typeface="Times New Roman"/>
                <a:cs typeface="Times New Roman"/>
              </a:rPr>
              <a:t>ةدقعملا  </a:t>
            </a:r>
            <a:r>
              <a:rPr dirty="0" sz="3200" spc="-254">
                <a:latin typeface="Times New Roman"/>
                <a:cs typeface="Times New Roman"/>
              </a:rPr>
              <a:t>ةمئادلا  </a:t>
            </a:r>
            <a:r>
              <a:rPr dirty="0" sz="3200" spc="-320">
                <a:latin typeface="Times New Roman"/>
                <a:cs typeface="Times New Roman"/>
              </a:rPr>
              <a:t>ةجسنلأا  </a:t>
            </a:r>
            <a:r>
              <a:rPr dirty="0" sz="3200" spc="-10">
                <a:latin typeface="Times New Roman"/>
                <a:cs typeface="Times New Roman"/>
              </a:rPr>
              <a:t>.ب</a:t>
            </a:r>
            <a:r>
              <a:rPr dirty="0" sz="3200" spc="53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.g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75"/>
              </a:spcBef>
            </a:pPr>
            <a:r>
              <a:rPr dirty="0" sz="3200" spc="-340">
                <a:latin typeface="Times New Roman"/>
                <a:cs typeface="Times New Roman"/>
              </a:rPr>
              <a:t>)بشخلا  </a:t>
            </a:r>
            <a:r>
              <a:rPr dirty="0" sz="3200" spc="-195">
                <a:latin typeface="Times New Roman"/>
                <a:cs typeface="Times New Roman"/>
              </a:rPr>
              <a:t>ءاحل( </a:t>
            </a:r>
            <a:r>
              <a:rPr dirty="0" sz="3200" spc="8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470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172" y="18034"/>
            <a:ext cx="2846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6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ةسئابلا </a:t>
            </a:r>
            <a:r>
              <a:rPr dirty="0" u="heavy" sz="3600" spc="-3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r>
              <a:rPr dirty="0" sz="3600" spc="-60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.1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5832" y="2686811"/>
            <a:ext cx="2109470" cy="0"/>
          </a:xfrm>
          <a:custGeom>
            <a:avLst/>
            <a:gdLst/>
            <a:ahLst/>
            <a:cxnLst/>
            <a:rect l="l" t="t" r="r" b="b"/>
            <a:pathLst>
              <a:path w="2109470" h="0">
                <a:moveTo>
                  <a:pt x="0" y="0"/>
                </a:moveTo>
                <a:lnTo>
                  <a:pt x="2109216" y="0"/>
                </a:lnTo>
              </a:path>
            </a:pathLst>
          </a:custGeom>
          <a:ln w="33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772" y="569417"/>
            <a:ext cx="8645525" cy="42964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265">
                <a:latin typeface="Times New Roman"/>
                <a:cs typeface="Times New Roman"/>
              </a:rPr>
              <a:t>قاسلاو </a:t>
            </a:r>
            <a:r>
              <a:rPr dirty="0" sz="2800" spc="-190">
                <a:latin typeface="Times New Roman"/>
                <a:cs typeface="Times New Roman"/>
              </a:rPr>
              <a:t>رذجلا </a:t>
            </a:r>
            <a:r>
              <a:rPr dirty="0" sz="2800" spc="-5">
                <a:latin typeface="Times New Roman"/>
                <a:cs typeface="Times New Roman"/>
              </a:rPr>
              <a:t>فارطأ </a:t>
            </a:r>
            <a:r>
              <a:rPr dirty="0" sz="2800" spc="-385">
                <a:latin typeface="Times New Roman"/>
                <a:cs typeface="Times New Roman"/>
              </a:rPr>
              <a:t>لثم </a:t>
            </a:r>
            <a:r>
              <a:rPr dirty="0" sz="2800" spc="-620">
                <a:latin typeface="Times New Roman"/>
                <a:cs typeface="Times New Roman"/>
              </a:rPr>
              <a:t>تابنلل </a:t>
            </a:r>
            <a:r>
              <a:rPr dirty="0" sz="2800" spc="-320">
                <a:latin typeface="Times New Roman"/>
                <a:cs typeface="Times New Roman"/>
              </a:rPr>
              <a:t>ةيمانلا </a:t>
            </a:r>
            <a:r>
              <a:rPr dirty="0" sz="2800" spc="-200">
                <a:latin typeface="Times New Roman"/>
                <a:cs typeface="Times New Roman"/>
              </a:rPr>
              <a:t>قطانملا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495">
                <a:latin typeface="Times New Roman"/>
                <a:cs typeface="Times New Roman"/>
              </a:rPr>
              <a:t>ةقيقرلا </a:t>
            </a:r>
            <a:r>
              <a:rPr dirty="0" sz="2800" spc="-270">
                <a:latin typeface="Times New Roman"/>
                <a:cs typeface="Times New Roman"/>
              </a:rPr>
              <a:t>ةجسنلأا </a:t>
            </a:r>
            <a:r>
              <a:rPr dirty="0" sz="2800" spc="-355">
                <a:latin typeface="Times New Roman"/>
                <a:cs typeface="Times New Roman"/>
              </a:rPr>
              <a:t>دجوت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7162165">
              <a:lnSpc>
                <a:spcPct val="100000"/>
              </a:lnSpc>
            </a:pPr>
            <a:r>
              <a:rPr dirty="0" sz="2800" spc="-290">
                <a:latin typeface="Times New Roman"/>
                <a:cs typeface="Times New Roman"/>
              </a:rPr>
              <a:t>.عورفلاو</a:t>
            </a:r>
            <a:endParaRPr sz="2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800" spc="-415">
                <a:latin typeface="Times New Roman"/>
                <a:cs typeface="Times New Roman"/>
              </a:rPr>
              <a:t>.تابنلا   </a:t>
            </a:r>
            <a:r>
              <a:rPr dirty="0" sz="2800" spc="-210">
                <a:latin typeface="Times New Roman"/>
                <a:cs typeface="Times New Roman"/>
              </a:rPr>
              <a:t>ومن 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350">
                <a:latin typeface="Times New Roman"/>
                <a:cs typeface="Times New Roman"/>
              </a:rPr>
              <a:t>دعاستو  </a:t>
            </a:r>
            <a:r>
              <a:rPr dirty="0" sz="2800" spc="-405">
                <a:latin typeface="Times New Roman"/>
                <a:cs typeface="Times New Roman"/>
              </a:rPr>
              <a:t>رارمتساب   </a:t>
            </a:r>
            <a:r>
              <a:rPr dirty="0" sz="2800" spc="-750">
                <a:latin typeface="Times New Roman"/>
                <a:cs typeface="Times New Roman"/>
              </a:rPr>
              <a:t>مسقت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100">
                <a:latin typeface="Times New Roman"/>
                <a:cs typeface="Times New Roman"/>
              </a:rPr>
              <a:t>اهنأ  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125">
                <a:latin typeface="Times New Roman"/>
                <a:cs typeface="Times New Roman"/>
              </a:rPr>
              <a:t>:عاونأ </a:t>
            </a:r>
            <a:r>
              <a:rPr dirty="0" sz="2800" spc="5">
                <a:latin typeface="Times New Roman"/>
                <a:cs typeface="Times New Roman"/>
              </a:rPr>
              <a:t>3 </a:t>
            </a:r>
            <a:r>
              <a:rPr dirty="0" sz="2800" spc="240">
                <a:latin typeface="Times New Roman"/>
                <a:cs typeface="Times New Roman"/>
              </a:rPr>
              <a:t>مه </a:t>
            </a:r>
            <a:r>
              <a:rPr dirty="0" sz="2800" spc="101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</a:pPr>
            <a:r>
              <a:rPr dirty="0" sz="2800" spc="-210">
                <a:latin typeface="Times New Roman"/>
                <a:cs typeface="Times New Roman"/>
              </a:rPr>
              <a:t>ومن 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425">
                <a:latin typeface="Times New Roman"/>
                <a:cs typeface="Times New Roman"/>
              </a:rPr>
              <a:t>دعاست   </a:t>
            </a:r>
            <a:r>
              <a:rPr dirty="0" sz="2800" spc="-105">
                <a:latin typeface="Times New Roman"/>
                <a:cs typeface="Times New Roman"/>
              </a:rPr>
              <a:t>اهنأ </a:t>
            </a: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15">
                <a:latin typeface="Times New Roman"/>
                <a:cs typeface="Times New Roman"/>
              </a:rPr>
              <a:t>ناقيسلا    </a:t>
            </a:r>
            <a:r>
              <a:rPr dirty="0" sz="2800">
                <a:latin typeface="Times New Roman"/>
                <a:cs typeface="Times New Roman"/>
              </a:rPr>
              <a:t>فارطأ </a:t>
            </a:r>
            <a:r>
              <a:rPr dirty="0" sz="2800" spc="-285">
                <a:latin typeface="Times New Roman"/>
                <a:cs typeface="Times New Roman"/>
              </a:rPr>
              <a:t>دنع  </a:t>
            </a:r>
            <a:r>
              <a:rPr dirty="0" sz="2800" spc="-300" b="1">
                <a:latin typeface="Times New Roman"/>
                <a:cs typeface="Times New Roman"/>
              </a:rPr>
              <a:t>:ةيمقلا  </a:t>
            </a:r>
            <a:r>
              <a:rPr dirty="0" sz="2800" spc="-365" b="1">
                <a:latin typeface="Times New Roman"/>
                <a:cs typeface="Times New Roman"/>
              </a:rPr>
              <a:t>ةيميتسراملا   </a:t>
            </a:r>
            <a:r>
              <a:rPr dirty="0" sz="2800" spc="-22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.a</a:t>
            </a:r>
            <a:endParaRPr sz="2800">
              <a:latin typeface="Times New Roman"/>
              <a:cs typeface="Times New Roman"/>
            </a:endParaRPr>
          </a:p>
          <a:p>
            <a:pPr marL="464820" marR="5080" indent="5749290">
              <a:lnSpc>
                <a:spcPct val="100000"/>
              </a:lnSpc>
              <a:spcBef>
                <a:spcPts val="5"/>
              </a:spcBef>
            </a:pP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09">
                <a:latin typeface="Times New Roman"/>
                <a:cs typeface="Times New Roman"/>
              </a:rPr>
              <a:t>ناقيسلا  </a:t>
            </a:r>
            <a:r>
              <a:rPr dirty="0" sz="2800" spc="-345">
                <a:latin typeface="Times New Roman"/>
                <a:cs typeface="Times New Roman"/>
              </a:rPr>
              <a:t>ىلع  </a:t>
            </a:r>
            <a:r>
              <a:rPr dirty="0" sz="2800" spc="-425">
                <a:latin typeface="Times New Roman"/>
                <a:cs typeface="Times New Roman"/>
              </a:rPr>
              <a:t>دعاست   </a:t>
            </a:r>
            <a:r>
              <a:rPr dirty="0" sz="2800" spc="-100">
                <a:latin typeface="Times New Roman"/>
                <a:cs typeface="Times New Roman"/>
              </a:rPr>
              <a:t>اهنأ </a:t>
            </a: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15">
                <a:latin typeface="Times New Roman"/>
                <a:cs typeface="Times New Roman"/>
              </a:rPr>
              <a:t>ناقيسلا    </a:t>
            </a:r>
            <a:r>
              <a:rPr dirty="0" sz="2800" spc="-450">
                <a:latin typeface="Times New Roman"/>
                <a:cs typeface="Times New Roman"/>
              </a:rPr>
              <a:t>يبناج   </a:t>
            </a:r>
            <a:r>
              <a:rPr dirty="0" sz="2800" spc="-340">
                <a:latin typeface="Times New Roman"/>
                <a:cs typeface="Times New Roman"/>
              </a:rPr>
              <a:t>ىلع</a:t>
            </a:r>
            <a:r>
              <a:rPr dirty="0" u="heavy" sz="2800" spc="-3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2800" spc="-3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:ةيبناجلا  </a:t>
            </a:r>
            <a:r>
              <a:rPr dirty="0" u="heavy" sz="2800" spc="-3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ةيطارقتسرلأا</a:t>
            </a:r>
            <a:r>
              <a:rPr dirty="0" sz="2800" spc="-335" b="1">
                <a:latin typeface="Times New Roman"/>
                <a:cs typeface="Times New Roman"/>
              </a:rPr>
              <a:t>   </a:t>
            </a:r>
            <a:r>
              <a:rPr dirty="0" sz="2800" spc="-7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.b</a:t>
            </a:r>
            <a:endParaRPr sz="2800">
              <a:latin typeface="Times New Roman"/>
              <a:cs typeface="Times New Roman"/>
            </a:endParaRPr>
          </a:p>
          <a:p>
            <a:pPr marL="4720590">
              <a:lnSpc>
                <a:spcPct val="100000"/>
              </a:lnSpc>
            </a:pP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15">
                <a:latin typeface="Times New Roman"/>
                <a:cs typeface="Times New Roman"/>
              </a:rPr>
              <a:t>ناقيسلا </a:t>
            </a:r>
            <a:r>
              <a:rPr dirty="0" sz="2800" spc="-15">
                <a:latin typeface="Times New Roman"/>
                <a:cs typeface="Times New Roman"/>
              </a:rPr>
              <a:t>ضرع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210">
                <a:latin typeface="Times New Roman"/>
                <a:cs typeface="Times New Roman"/>
              </a:rPr>
              <a:t>ةدايز</a:t>
            </a:r>
            <a:endParaRPr sz="2800">
              <a:latin typeface="Times New Roman"/>
              <a:cs typeface="Times New Roman"/>
            </a:endParaRPr>
          </a:p>
          <a:p>
            <a:pPr marL="345440">
              <a:lnSpc>
                <a:spcPct val="100000"/>
              </a:lnSpc>
              <a:spcBef>
                <a:spcPts val="5"/>
              </a:spcBef>
            </a:pPr>
            <a:r>
              <a:rPr dirty="0" sz="2800" spc="-210">
                <a:latin typeface="Times New Roman"/>
                <a:cs typeface="Times New Roman"/>
              </a:rPr>
              <a:t>ومن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320">
                <a:latin typeface="Times New Roman"/>
                <a:cs typeface="Times New Roman"/>
              </a:rPr>
              <a:t>دعاسيو </a:t>
            </a:r>
            <a:r>
              <a:rPr dirty="0" sz="2800" spc="-330">
                <a:latin typeface="Times New Roman"/>
                <a:cs typeface="Times New Roman"/>
              </a:rPr>
              <a:t>ةيلخادلا </a:t>
            </a:r>
            <a:r>
              <a:rPr dirty="0" sz="2800" spc="-60">
                <a:latin typeface="Times New Roman"/>
                <a:cs typeface="Times New Roman"/>
              </a:rPr>
              <a:t>قارولأاو </a:t>
            </a:r>
            <a:r>
              <a:rPr dirty="0" sz="2800" spc="-65">
                <a:latin typeface="Times New Roman"/>
                <a:cs typeface="Times New Roman"/>
              </a:rPr>
              <a:t>قارولأا </a:t>
            </a:r>
            <a:r>
              <a:rPr dirty="0" sz="2800" spc="-175">
                <a:latin typeface="Times New Roman"/>
                <a:cs typeface="Times New Roman"/>
              </a:rPr>
              <a:t>ةدعاق </a:t>
            </a:r>
            <a:r>
              <a:rPr dirty="0" sz="2800" spc="-790">
                <a:latin typeface="Times New Roman"/>
                <a:cs typeface="Times New Roman"/>
              </a:rPr>
              <a:t>يف</a:t>
            </a:r>
            <a:r>
              <a:rPr dirty="0" u="heavy" sz="2800" spc="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9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:يلخادلا </a:t>
            </a:r>
            <a:r>
              <a:rPr dirty="0" u="heavy" sz="2800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ماسقنلاا</a:t>
            </a:r>
            <a:r>
              <a:rPr dirty="0" sz="2800" spc="-30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.c</a:t>
            </a:r>
            <a:endParaRPr sz="2800">
              <a:latin typeface="Times New Roman"/>
              <a:cs typeface="Times New Roman"/>
            </a:endParaRPr>
          </a:p>
          <a:p>
            <a:pPr marL="6711315">
              <a:lnSpc>
                <a:spcPct val="100000"/>
              </a:lnSpc>
            </a:pPr>
            <a:r>
              <a:rPr dirty="0" sz="2800" spc="-75">
                <a:latin typeface="Times New Roman"/>
                <a:cs typeface="Times New Roman"/>
              </a:rPr>
              <a:t>.ءازجلأا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725">
                <a:latin typeface="Times New Roman"/>
                <a:cs typeface="Times New Roman"/>
              </a:rPr>
              <a:t>كلت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3352" y="5029199"/>
            <a:ext cx="3636263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035" y="78689"/>
            <a:ext cx="27324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2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ةمئادلا </a:t>
            </a:r>
            <a:r>
              <a:rPr dirty="0" u="heavy" sz="3600" spc="-3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r>
              <a:rPr dirty="0" sz="3600" spc="-36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0232" y="208635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4" h="0">
                <a:moveTo>
                  <a:pt x="0" y="0"/>
                </a:moveTo>
                <a:lnTo>
                  <a:pt x="3569208" y="0"/>
                </a:lnTo>
              </a:path>
            </a:pathLst>
          </a:custGeom>
          <a:ln w="396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1524" y="631062"/>
            <a:ext cx="8046720" cy="29514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540">
                <a:latin typeface="Times New Roman"/>
                <a:cs typeface="Times New Roman"/>
              </a:rPr>
              <a:t>.ةسئابلا   </a:t>
            </a:r>
            <a:r>
              <a:rPr dirty="0" sz="3200" spc="-320">
                <a:latin typeface="Times New Roman"/>
                <a:cs typeface="Times New Roman"/>
              </a:rPr>
              <a:t>ةجسنلأا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254">
                <a:latin typeface="Times New Roman"/>
                <a:cs typeface="Times New Roman"/>
              </a:rPr>
              <a:t>ةمئادلا  </a:t>
            </a:r>
            <a:r>
              <a:rPr dirty="0" sz="3200" spc="-320">
                <a:latin typeface="Times New Roman"/>
                <a:cs typeface="Times New Roman"/>
              </a:rPr>
              <a:t>ةجسنلأا</a:t>
            </a:r>
            <a:r>
              <a:rPr dirty="0" sz="3200" spc="-375">
                <a:latin typeface="Times New Roman"/>
                <a:cs typeface="Times New Roman"/>
              </a:rPr>
              <a:t> </a:t>
            </a:r>
            <a:r>
              <a:rPr dirty="0" sz="3200" spc="-930">
                <a:latin typeface="Times New Roman"/>
                <a:cs typeface="Times New Roman"/>
              </a:rPr>
              <a:t>لكشتت</a:t>
            </a:r>
            <a:r>
              <a:rPr dirty="0" sz="3200" spc="1714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5">
                <a:latin typeface="Times New Roman"/>
                <a:cs typeface="Times New Roman"/>
              </a:rPr>
              <a:t>.مجحو </a:t>
            </a:r>
            <a:r>
              <a:rPr dirty="0" sz="3200" spc="-325">
                <a:latin typeface="Times New Roman"/>
                <a:cs typeface="Times New Roman"/>
              </a:rPr>
              <a:t>مئاد  </a:t>
            </a:r>
            <a:r>
              <a:rPr dirty="0" sz="3200" spc="-545">
                <a:latin typeface="Times New Roman"/>
                <a:cs typeface="Times New Roman"/>
              </a:rPr>
              <a:t>لكش   </a:t>
            </a:r>
            <a:r>
              <a:rPr dirty="0" sz="3200" spc="-135">
                <a:latin typeface="Times New Roman"/>
                <a:cs typeface="Times New Roman"/>
              </a:rPr>
              <a:t>اهلو </a:t>
            </a:r>
            <a:r>
              <a:rPr dirty="0" sz="3200" spc="-865">
                <a:latin typeface="Times New Roman"/>
                <a:cs typeface="Times New Roman"/>
              </a:rPr>
              <a:t>مسقت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275">
                <a:latin typeface="Times New Roman"/>
                <a:cs typeface="Times New Roman"/>
              </a:rPr>
              <a:t>لا  </a:t>
            </a:r>
            <a:r>
              <a:rPr dirty="0" sz="3200" spc="-125">
                <a:latin typeface="Times New Roman"/>
                <a:cs typeface="Times New Roman"/>
              </a:rPr>
              <a:t>اهنأ  </a:t>
            </a:r>
            <a:r>
              <a:rPr dirty="0" sz="3200" spc="22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3200" spc="-195">
                <a:latin typeface="Times New Roman"/>
                <a:cs typeface="Times New Roman"/>
              </a:rPr>
              <a:t>.</a:t>
            </a:r>
            <a:r>
              <a:rPr dirty="0" sz="3200" spc="-195" b="1">
                <a:latin typeface="Times New Roman"/>
                <a:cs typeface="Times New Roman"/>
              </a:rPr>
              <a:t>ةدقعمو  </a:t>
            </a:r>
            <a:r>
              <a:rPr dirty="0" sz="3200" spc="-630" b="1">
                <a:latin typeface="Times New Roman"/>
                <a:cs typeface="Times New Roman"/>
              </a:rPr>
              <a:t>ةطيسب   </a:t>
            </a:r>
            <a:r>
              <a:rPr dirty="0" sz="3200" spc="-459" b="1">
                <a:latin typeface="Times New Roman"/>
                <a:cs typeface="Times New Roman"/>
              </a:rPr>
              <a:t> </a:t>
            </a:r>
            <a:r>
              <a:rPr dirty="0" sz="3200" spc="-170" b="1">
                <a:latin typeface="Times New Roman"/>
                <a:cs typeface="Times New Roman"/>
              </a:rPr>
              <a:t>ةمئاد </a:t>
            </a:r>
            <a:r>
              <a:rPr dirty="0" sz="3200" spc="-355" b="1">
                <a:latin typeface="Times New Roman"/>
                <a:cs typeface="Times New Roman"/>
              </a:rPr>
              <a:t>ةجسنأ</a:t>
            </a:r>
            <a:r>
              <a:rPr dirty="0" sz="3200" spc="90" b="1">
                <a:latin typeface="Times New Roman"/>
                <a:cs typeface="Times New Roman"/>
              </a:rPr>
              <a:t> </a:t>
            </a:r>
            <a:r>
              <a:rPr dirty="0" sz="3200" spc="-155">
                <a:latin typeface="Times New Roman"/>
                <a:cs typeface="Times New Roman"/>
              </a:rPr>
              <a:t>:ناعون </a:t>
            </a:r>
            <a:r>
              <a:rPr dirty="0" sz="3200" spc="265">
                <a:latin typeface="Times New Roman"/>
                <a:cs typeface="Times New Roman"/>
              </a:rPr>
              <a:t>مه</a:t>
            </a:r>
            <a:r>
              <a:rPr dirty="0" sz="3200" spc="5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.A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</a:pPr>
            <a:r>
              <a:rPr dirty="0" u="heavy" sz="3200" spc="-7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5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:ةطيسب   </a:t>
            </a:r>
            <a:r>
              <a:rPr dirty="0" u="heavy" sz="3200" spc="-1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ةمئاد </a:t>
            </a:r>
            <a:r>
              <a:rPr dirty="0" u="heavy" sz="3200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ةجسنأ</a:t>
            </a:r>
            <a:r>
              <a:rPr dirty="0" sz="3200" spc="-355" b="1">
                <a:latin typeface="Times New Roman"/>
                <a:cs typeface="Times New Roman"/>
              </a:rPr>
              <a:t>   </a:t>
            </a:r>
            <a:r>
              <a:rPr dirty="0" sz="3200" spc="-340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.a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335">
                <a:latin typeface="Times New Roman"/>
                <a:cs typeface="Times New Roman"/>
              </a:rPr>
              <a:t>.ايلاخلا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">
                <a:latin typeface="Times New Roman"/>
                <a:cs typeface="Times New Roman"/>
              </a:rPr>
              <a:t>دحاو </a:t>
            </a:r>
            <a:r>
              <a:rPr dirty="0" sz="3200" spc="-315">
                <a:latin typeface="Times New Roman"/>
                <a:cs typeface="Times New Roman"/>
              </a:rPr>
              <a:t>عون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745">
                <a:latin typeface="Times New Roman"/>
                <a:cs typeface="Times New Roman"/>
              </a:rPr>
              <a:t>نوكتت                                      </a:t>
            </a:r>
            <a:r>
              <a:rPr dirty="0" sz="3200" spc="-70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50">
                <a:latin typeface="Times New Roman"/>
                <a:cs typeface="Times New Roman"/>
              </a:rPr>
              <a:t>.يبشخ   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50">
                <a:latin typeface="Times New Roman"/>
                <a:cs typeface="Times New Roman"/>
              </a:rPr>
              <a:t>يورغلا  </a:t>
            </a:r>
            <a:r>
              <a:rPr dirty="0" sz="3200" spc="-700">
                <a:latin typeface="Times New Roman"/>
                <a:cs typeface="Times New Roman"/>
              </a:rPr>
              <a:t>جيسنلا        </a:t>
            </a:r>
            <a:r>
              <a:rPr dirty="0" sz="3200" spc="-5">
                <a:latin typeface="Times New Roman"/>
                <a:cs typeface="Times New Roman"/>
              </a:rPr>
              <a:t>وأ </a:t>
            </a:r>
            <a:r>
              <a:rPr dirty="0" sz="3200" spc="-160">
                <a:latin typeface="Times New Roman"/>
                <a:cs typeface="Times New Roman"/>
              </a:rPr>
              <a:t>ةمحل  </a:t>
            </a:r>
            <a:r>
              <a:rPr dirty="0" sz="3200" spc="-380">
                <a:latin typeface="Times New Roman"/>
                <a:cs typeface="Times New Roman"/>
              </a:rPr>
              <a:t>ايلاخلا  </a:t>
            </a:r>
            <a:r>
              <a:rPr dirty="0" sz="3200" spc="175">
                <a:latin typeface="Times New Roman"/>
                <a:cs typeface="Times New Roman"/>
              </a:rPr>
              <a:t>هذه </a:t>
            </a:r>
            <a:r>
              <a:rPr dirty="0" sz="3200" spc="-550">
                <a:latin typeface="Times New Roman"/>
                <a:cs typeface="Times New Roman"/>
              </a:rPr>
              <a:t>نوكت   </a:t>
            </a:r>
            <a:r>
              <a:rPr dirty="0" sz="3200" spc="-509">
                <a:latin typeface="Times New Roman"/>
                <a:cs typeface="Times New Roman"/>
              </a:rPr>
              <a:t>دق    </a:t>
            </a:r>
            <a:r>
              <a:rPr dirty="0" sz="3200" spc="-36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179" y="115265"/>
            <a:ext cx="2021839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7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يجيسن</a:t>
            </a:r>
            <a:r>
              <a:rPr dirty="0" u="heavy" sz="3600" spc="-7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254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ءاشغ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390" y="719455"/>
            <a:ext cx="4781550" cy="539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38125">
              <a:lnSpc>
                <a:spcPts val="3650"/>
              </a:lnSpc>
              <a:spcBef>
                <a:spcPts val="90"/>
              </a:spcBef>
            </a:pPr>
            <a:r>
              <a:rPr dirty="0" sz="3200" spc="-155">
                <a:latin typeface="Times New Roman"/>
                <a:cs typeface="Times New Roman"/>
              </a:rPr>
              <a:t>ناردجلا </a:t>
            </a:r>
            <a:r>
              <a:rPr dirty="0" sz="3200" spc="-600">
                <a:latin typeface="Times New Roman"/>
                <a:cs typeface="Times New Roman"/>
              </a:rPr>
              <a:t>ةقيقر    </a:t>
            </a:r>
            <a:r>
              <a:rPr dirty="0" sz="3200" spc="-335">
                <a:latin typeface="Times New Roman"/>
                <a:cs typeface="Times New Roman"/>
              </a:rPr>
              <a:t>ايلاخ  </a:t>
            </a:r>
            <a:r>
              <a:rPr dirty="0" sz="3200" spc="-765">
                <a:latin typeface="Times New Roman"/>
                <a:cs typeface="Times New Roman"/>
              </a:rPr>
              <a:t>ةضافضف                       </a:t>
            </a:r>
            <a:r>
              <a:rPr dirty="0" sz="3200" spc="-750">
                <a:latin typeface="Times New Roman"/>
                <a:cs typeface="Times New Roman"/>
              </a:rPr>
              <a:t> </a:t>
            </a:r>
            <a:r>
              <a:rPr dirty="0" sz="3200" spc="-355">
                <a:latin typeface="Times New Roman"/>
                <a:cs typeface="Times New Roman"/>
              </a:rPr>
              <a:t>ةأبعم</a:t>
            </a:r>
            <a:endParaRPr sz="3200">
              <a:latin typeface="Times New Roman"/>
              <a:cs typeface="Times New Roman"/>
            </a:endParaRPr>
          </a:p>
          <a:p>
            <a:pPr marL="207010">
              <a:lnSpc>
                <a:spcPts val="3650"/>
              </a:lnSpc>
            </a:pPr>
            <a:r>
              <a:rPr dirty="0" sz="3200" spc="-335">
                <a:latin typeface="Times New Roman"/>
                <a:cs typeface="Times New Roman"/>
              </a:rPr>
              <a:t>.ايلاخلا  </a:t>
            </a:r>
            <a:r>
              <a:rPr dirty="0" sz="3200" spc="-930">
                <a:latin typeface="Times New Roman"/>
                <a:cs typeface="Times New Roman"/>
              </a:rPr>
              <a:t>نيب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-215">
                <a:latin typeface="Times New Roman"/>
                <a:cs typeface="Times New Roman"/>
              </a:rPr>
              <a:t>تاحاسملا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0">
                <a:latin typeface="Times New Roman"/>
                <a:cs typeface="Times New Roman"/>
              </a:rPr>
              <a:t>ديزملا</a:t>
            </a:r>
            <a:r>
              <a:rPr dirty="0" sz="3200" spc="-525">
                <a:latin typeface="Times New Roman"/>
                <a:cs typeface="Times New Roman"/>
              </a:rPr>
              <a:t> </a:t>
            </a:r>
            <a:r>
              <a:rPr dirty="0" sz="3200" spc="-185">
                <a:latin typeface="Times New Roman"/>
                <a:cs typeface="Times New Roman"/>
              </a:rPr>
              <a:t>اهل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811530">
              <a:lnSpc>
                <a:spcPct val="100000"/>
              </a:lnSpc>
            </a:pPr>
            <a:r>
              <a:rPr dirty="0" sz="3200" spc="-925">
                <a:latin typeface="Times New Roman"/>
                <a:cs typeface="Times New Roman"/>
              </a:rPr>
              <a:t>يف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125">
                <a:latin typeface="Times New Roman"/>
                <a:cs typeface="Times New Roman"/>
              </a:rPr>
              <a:t>ةمحلا </a:t>
            </a:r>
            <a:r>
              <a:rPr dirty="0" sz="3200" spc="-335">
                <a:latin typeface="Times New Roman"/>
                <a:cs typeface="Times New Roman"/>
              </a:rPr>
              <a:t>ايلاخ  </a:t>
            </a:r>
            <a:r>
              <a:rPr dirty="0" sz="3200" spc="-675">
                <a:latin typeface="Times New Roman"/>
                <a:cs typeface="Times New Roman"/>
              </a:rPr>
              <a:t>ضعب       </a:t>
            </a:r>
            <a:r>
              <a:rPr dirty="0" sz="3200" spc="-635">
                <a:latin typeface="Times New Roman"/>
                <a:cs typeface="Times New Roman"/>
              </a:rPr>
              <a:t>يوتحت      </a:t>
            </a:r>
            <a:r>
              <a:rPr dirty="0" sz="3200" spc="-59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6545">
              <a:lnSpc>
                <a:spcPct val="100000"/>
              </a:lnSpc>
            </a:pPr>
            <a:r>
              <a:rPr dirty="0" sz="3200" spc="-275">
                <a:latin typeface="Times New Roman"/>
                <a:cs typeface="Times New Roman"/>
              </a:rPr>
              <a:t>ءارضخلا  </a:t>
            </a:r>
            <a:r>
              <a:rPr dirty="0" sz="3200" spc="-600">
                <a:latin typeface="Times New Roman"/>
                <a:cs typeface="Times New Roman"/>
              </a:rPr>
              <a:t>تاديتسلابلا    </a:t>
            </a:r>
            <a:r>
              <a:rPr dirty="0" sz="3200" spc="-400">
                <a:latin typeface="Times New Roman"/>
                <a:cs typeface="Times New Roman"/>
              </a:rPr>
              <a:t>ىلع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 spc="-85">
                <a:latin typeface="Times New Roman"/>
                <a:cs typeface="Times New Roman"/>
              </a:rPr>
              <a:t>قارولأا</a:t>
            </a:r>
            <a:endParaRPr sz="3200">
              <a:latin typeface="Times New Roman"/>
              <a:cs typeface="Times New Roman"/>
            </a:endParaRPr>
          </a:p>
          <a:p>
            <a:pPr algn="r" marR="300990">
              <a:lnSpc>
                <a:spcPct val="100000"/>
              </a:lnSpc>
            </a:pPr>
            <a:r>
              <a:rPr dirty="0" sz="3200" spc="-465">
                <a:latin typeface="Times New Roman"/>
                <a:cs typeface="Times New Roman"/>
              </a:rPr>
              <a:t>.يئوضلا   </a:t>
            </a:r>
            <a:r>
              <a:rPr dirty="0" sz="3200" spc="-735">
                <a:latin typeface="Times New Roman"/>
                <a:cs typeface="Times New Roman"/>
              </a:rPr>
              <a:t>ليثمتلا             </a:t>
            </a:r>
            <a:r>
              <a:rPr dirty="0" sz="3200" spc="-630">
                <a:latin typeface="Times New Roman"/>
                <a:cs typeface="Times New Roman"/>
              </a:rPr>
              <a:t>ةيلمعب   </a:t>
            </a:r>
            <a:r>
              <a:rPr dirty="0" sz="3200" spc="-600">
                <a:latin typeface="Times New Roman"/>
                <a:cs typeface="Times New Roman"/>
              </a:rPr>
              <a:t> </a:t>
            </a:r>
            <a:r>
              <a:rPr dirty="0" sz="3200" spc="-515">
                <a:latin typeface="Times New Roman"/>
                <a:cs typeface="Times New Roman"/>
              </a:rPr>
              <a:t>موقتو</a:t>
            </a:r>
            <a:endParaRPr sz="32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5"/>
              </a:spcBef>
            </a:pPr>
            <a:r>
              <a:rPr dirty="0" sz="3200" spc="-400">
                <a:latin typeface="Times New Roman"/>
                <a:cs typeface="Times New Roman"/>
              </a:rPr>
              <a:t>ىلع </a:t>
            </a:r>
            <a:r>
              <a:rPr dirty="0" sz="3200" spc="-125">
                <a:latin typeface="Times New Roman"/>
                <a:cs typeface="Times New Roman"/>
              </a:rPr>
              <a:t>ةمحلا </a:t>
            </a:r>
            <a:r>
              <a:rPr dirty="0" sz="3200" spc="-335">
                <a:latin typeface="Times New Roman"/>
                <a:cs typeface="Times New Roman"/>
              </a:rPr>
              <a:t>ايلاخ </a:t>
            </a:r>
            <a:r>
              <a:rPr dirty="0" sz="3200" spc="-675">
                <a:latin typeface="Times New Roman"/>
                <a:cs typeface="Times New Roman"/>
              </a:rPr>
              <a:t>ضعب </a:t>
            </a:r>
            <a:r>
              <a:rPr dirty="0" sz="3200" spc="-635">
                <a:latin typeface="Times New Roman"/>
                <a:cs typeface="Times New Roman"/>
              </a:rPr>
              <a:t>يوتحت</a:t>
            </a:r>
            <a:r>
              <a:rPr dirty="0" sz="3200" spc="-5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9085">
              <a:lnSpc>
                <a:spcPct val="100000"/>
              </a:lnSpc>
            </a:pPr>
            <a:r>
              <a:rPr dirty="0" sz="3200" spc="-555">
                <a:latin typeface="Times New Roman"/>
                <a:cs typeface="Times New Roman"/>
              </a:rPr>
              <a:t>تابنلا   </a:t>
            </a:r>
            <a:r>
              <a:rPr dirty="0" sz="3200" spc="-490">
                <a:latin typeface="Times New Roman"/>
                <a:cs typeface="Times New Roman"/>
              </a:rPr>
              <a:t>دعاست   </a:t>
            </a:r>
            <a:r>
              <a:rPr dirty="0" sz="3200" spc="-695">
                <a:latin typeface="Times New Roman"/>
                <a:cs typeface="Times New Roman"/>
              </a:rPr>
              <a:t>ةريبك        </a:t>
            </a:r>
            <a:r>
              <a:rPr dirty="0" sz="3200" spc="130">
                <a:latin typeface="Times New Roman"/>
                <a:cs typeface="Times New Roman"/>
              </a:rPr>
              <a:t>ءاوه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475">
                <a:latin typeface="Times New Roman"/>
                <a:cs typeface="Times New Roman"/>
              </a:rPr>
              <a:t>فيواجت</a:t>
            </a:r>
            <a:endParaRPr sz="3200">
              <a:latin typeface="Times New Roman"/>
              <a:cs typeface="Times New Roman"/>
            </a:endParaRPr>
          </a:p>
          <a:p>
            <a:pPr algn="r" marR="297815">
              <a:lnSpc>
                <a:spcPct val="100000"/>
              </a:lnSpc>
              <a:spcBef>
                <a:spcPts val="5"/>
              </a:spcBef>
            </a:pPr>
            <a:r>
              <a:rPr dirty="0" sz="3200" spc="-125">
                <a:latin typeface="Times New Roman"/>
                <a:cs typeface="Times New Roman"/>
              </a:rPr>
              <a:t>.ءاملا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535">
                <a:latin typeface="Times New Roman"/>
                <a:cs typeface="Times New Roman"/>
              </a:rPr>
              <a:t>وفطلا  </a:t>
            </a:r>
            <a:r>
              <a:rPr dirty="0" sz="3200" spc="-395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ىلع</a:t>
            </a:r>
            <a:endParaRPr sz="3200">
              <a:latin typeface="Times New Roman"/>
              <a:cs typeface="Times New Roman"/>
            </a:endParaRPr>
          </a:p>
          <a:p>
            <a:pPr marL="742950">
              <a:lnSpc>
                <a:spcPct val="100000"/>
              </a:lnSpc>
            </a:pPr>
            <a:r>
              <a:rPr dirty="0" sz="3200" spc="-185">
                <a:latin typeface="Times New Roman"/>
                <a:cs typeface="Times New Roman"/>
              </a:rPr>
              <a:t>روذجلا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125">
                <a:latin typeface="Times New Roman"/>
                <a:cs typeface="Times New Roman"/>
              </a:rPr>
              <a:t>ةمحلا </a:t>
            </a:r>
            <a:r>
              <a:rPr dirty="0" sz="3200" spc="-335">
                <a:latin typeface="Times New Roman"/>
                <a:cs typeface="Times New Roman"/>
              </a:rPr>
              <a:t>ايلاخ </a:t>
            </a:r>
            <a:r>
              <a:rPr dirty="0" sz="3200" spc="-675">
                <a:latin typeface="Times New Roman"/>
                <a:cs typeface="Times New Roman"/>
              </a:rPr>
              <a:t>ضعب</a:t>
            </a:r>
            <a:r>
              <a:rPr dirty="0" sz="3200" spc="-59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</a:pPr>
            <a:r>
              <a:rPr dirty="0" sz="3200" spc="-135">
                <a:latin typeface="Times New Roman"/>
                <a:cs typeface="Times New Roman"/>
              </a:rPr>
              <a:t>.نداعملاو </a:t>
            </a:r>
            <a:r>
              <a:rPr dirty="0" sz="3200" spc="-305">
                <a:latin typeface="Times New Roman"/>
                <a:cs typeface="Times New Roman"/>
              </a:rPr>
              <a:t>ةيعذجلا </a:t>
            </a:r>
            <a:r>
              <a:rPr dirty="0" sz="3200" spc="-335">
                <a:latin typeface="Times New Roman"/>
                <a:cs typeface="Times New Roman"/>
              </a:rPr>
              <a:t>هايملا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 spc="-490">
                <a:latin typeface="Times New Roman"/>
                <a:cs typeface="Times New Roman"/>
              </a:rPr>
              <a:t>نيزختو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2664" y="115822"/>
            <a:ext cx="3831336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7670" y="63449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724" y="191465"/>
            <a:ext cx="22002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9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2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يورغلا</a:t>
            </a:r>
            <a:r>
              <a:rPr dirty="0" u="heavy" sz="3600" spc="-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004" y="1338452"/>
            <a:ext cx="4515485" cy="3439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90"/>
              </a:spcBef>
            </a:pPr>
            <a:r>
              <a:rPr dirty="0" sz="3200" spc="-215">
                <a:latin typeface="Times New Roman"/>
                <a:cs typeface="Times New Roman"/>
              </a:rPr>
              <a:t>تاحاسملا </a:t>
            </a:r>
            <a:r>
              <a:rPr dirty="0" sz="3200" spc="-10">
                <a:latin typeface="Times New Roman"/>
                <a:cs typeface="Times New Roman"/>
              </a:rPr>
              <a:t>تاذ </a:t>
            </a:r>
            <a:r>
              <a:rPr dirty="0" sz="3200" spc="-215">
                <a:latin typeface="Times New Roman"/>
                <a:cs typeface="Times New Roman"/>
              </a:rPr>
              <a:t>ةلوطملا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28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spc="-275">
                <a:latin typeface="Times New Roman"/>
                <a:cs typeface="Times New Roman"/>
              </a:rPr>
              <a:t>.اياوزلا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215">
                <a:latin typeface="Times New Roman"/>
                <a:cs typeface="Times New Roman"/>
              </a:rPr>
              <a:t>ةكامس </a:t>
            </a:r>
            <a:r>
              <a:rPr dirty="0" sz="3200" spc="-345">
                <a:latin typeface="Times New Roman"/>
                <a:cs typeface="Times New Roman"/>
              </a:rPr>
              <a:t>لقأ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930">
                <a:latin typeface="Times New Roman"/>
                <a:cs typeface="Times New Roman"/>
              </a:rPr>
              <a:t>نيب</a:t>
            </a:r>
            <a:endParaRPr sz="320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  <a:spcBef>
                <a:spcPts val="5"/>
              </a:spcBef>
            </a:pPr>
            <a:r>
              <a:rPr dirty="0" sz="3200" spc="-305">
                <a:latin typeface="Times New Roman"/>
                <a:cs typeface="Times New Roman"/>
              </a:rPr>
              <a:t>ءانحنلاا </a:t>
            </a:r>
            <a:r>
              <a:rPr dirty="0" sz="3200" spc="-890">
                <a:latin typeface="Times New Roman"/>
                <a:cs typeface="Times New Roman"/>
              </a:rPr>
              <a:t>حيتتو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204">
                <a:latin typeface="Times New Roman"/>
                <a:cs typeface="Times New Roman"/>
              </a:rPr>
              <a:t>ةنورملا </a:t>
            </a:r>
            <a:r>
              <a:rPr dirty="0" sz="3200" spc="-795">
                <a:latin typeface="Times New Roman"/>
                <a:cs typeface="Times New Roman"/>
              </a:rPr>
              <a:t>رفوت </a:t>
            </a:r>
            <a:r>
              <a:rPr dirty="0" sz="3200" spc="-125">
                <a:latin typeface="Times New Roman"/>
                <a:cs typeface="Times New Roman"/>
              </a:rPr>
              <a:t>اهنإ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9085">
              <a:lnSpc>
                <a:spcPct val="100000"/>
              </a:lnSpc>
            </a:pPr>
            <a:r>
              <a:rPr dirty="0" sz="3200" spc="-455">
                <a:latin typeface="Times New Roman"/>
                <a:cs typeface="Times New Roman"/>
              </a:rPr>
              <a:t>لثم   </a:t>
            </a:r>
            <a:r>
              <a:rPr dirty="0" sz="3200" spc="-635">
                <a:latin typeface="Times New Roman"/>
                <a:cs typeface="Times New Roman"/>
              </a:rPr>
              <a:t>ةفلتخم     </a:t>
            </a:r>
            <a:r>
              <a:rPr dirty="0" sz="3200" spc="-110">
                <a:latin typeface="Times New Roman"/>
                <a:cs typeface="Times New Roman"/>
              </a:rPr>
              <a:t>ءازجلأ</a:t>
            </a:r>
            <a:r>
              <a:rPr dirty="0" sz="3200" spc="-310">
                <a:latin typeface="Times New Roman"/>
                <a:cs typeface="Times New Roman"/>
              </a:rPr>
              <a:t> لهسلا</a:t>
            </a:r>
            <a:endParaRPr sz="3200">
              <a:latin typeface="Times New Roman"/>
              <a:cs typeface="Times New Roman"/>
            </a:endParaRPr>
          </a:p>
          <a:p>
            <a:pPr algn="r" marR="299720">
              <a:lnSpc>
                <a:spcPct val="100000"/>
              </a:lnSpc>
            </a:pPr>
            <a:r>
              <a:rPr dirty="0" sz="3200" spc="-275">
                <a:latin typeface="Times New Roman"/>
                <a:cs typeface="Times New Roman"/>
              </a:rPr>
              <a:t>.خلإ  </a:t>
            </a:r>
            <a:r>
              <a:rPr dirty="0" sz="3200" spc="-85">
                <a:latin typeface="Times New Roman"/>
                <a:cs typeface="Times New Roman"/>
              </a:rPr>
              <a:t>قارولأا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-160">
                <a:latin typeface="Times New Roman"/>
                <a:cs typeface="Times New Roman"/>
              </a:rPr>
              <a:t> </a:t>
            </a:r>
            <a:r>
              <a:rPr dirty="0" sz="3200" spc="-305">
                <a:latin typeface="Times New Roman"/>
                <a:cs typeface="Times New Roman"/>
              </a:rPr>
              <a:t>ةيعذجلا</a:t>
            </a:r>
            <a:endParaRPr sz="3200">
              <a:latin typeface="Times New Roman"/>
              <a:cs typeface="Times New Roman"/>
            </a:endParaRPr>
          </a:p>
          <a:p>
            <a:pPr marL="954405">
              <a:lnSpc>
                <a:spcPct val="100000"/>
              </a:lnSpc>
              <a:spcBef>
                <a:spcPts val="5"/>
              </a:spcBef>
            </a:pPr>
            <a:r>
              <a:rPr dirty="0" sz="3200" spc="-575">
                <a:latin typeface="Times New Roman"/>
                <a:cs typeface="Times New Roman"/>
              </a:rPr>
              <a:t>يكيناكيملا </a:t>
            </a:r>
            <a:r>
              <a:rPr dirty="0" sz="3200" spc="-204">
                <a:latin typeface="Times New Roman"/>
                <a:cs typeface="Times New Roman"/>
              </a:rPr>
              <a:t>معدلا </a:t>
            </a:r>
            <a:r>
              <a:rPr dirty="0" sz="3200" spc="-795">
                <a:latin typeface="Times New Roman"/>
                <a:cs typeface="Times New Roman"/>
              </a:rPr>
              <a:t>رفوت </a:t>
            </a:r>
            <a:r>
              <a:rPr dirty="0" sz="3200" spc="-125">
                <a:latin typeface="Times New Roman"/>
                <a:cs typeface="Times New Roman"/>
              </a:rPr>
              <a:t>اهنأ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155950">
              <a:lnSpc>
                <a:spcPct val="100000"/>
              </a:lnSpc>
            </a:pPr>
            <a:r>
              <a:rPr dirty="0" sz="3200" spc="-545">
                <a:latin typeface="Times New Roman"/>
                <a:cs typeface="Times New Roman"/>
              </a:rPr>
              <a:t>.عنصملل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76200"/>
            <a:ext cx="3337559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67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115265"/>
            <a:ext cx="18300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9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7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يبشخ</a:t>
            </a:r>
            <a:r>
              <a:rPr dirty="0" u="heavy" sz="3600" spc="-6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8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086" y="719455"/>
            <a:ext cx="4241165" cy="33508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ts val="3650"/>
              </a:lnSpc>
              <a:spcBef>
                <a:spcPts val="90"/>
              </a:spcBef>
            </a:pPr>
            <a:r>
              <a:rPr dirty="0" sz="3200" spc="-484">
                <a:latin typeface="Times New Roman"/>
                <a:cs typeface="Times New Roman"/>
              </a:rPr>
              <a:t>ةكيمس   </a:t>
            </a:r>
            <a:r>
              <a:rPr dirty="0" sz="3200" spc="-335">
                <a:latin typeface="Times New Roman"/>
                <a:cs typeface="Times New Roman"/>
              </a:rPr>
              <a:t>ايلاخ 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705">
                <a:latin typeface="Times New Roman"/>
                <a:cs typeface="Times New Roman"/>
              </a:rPr>
              <a:t>ةقيض        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-290">
                <a:latin typeface="Times New Roman"/>
                <a:cs typeface="Times New Roman"/>
              </a:rPr>
              <a:t> </a:t>
            </a:r>
            <a:r>
              <a:rPr dirty="0" sz="3200" spc="-395">
                <a:latin typeface="Times New Roman"/>
                <a:cs typeface="Times New Roman"/>
              </a:rPr>
              <a:t>ةليوط</a:t>
            </a:r>
            <a:endParaRPr sz="3200">
              <a:latin typeface="Times New Roman"/>
              <a:cs typeface="Times New Roman"/>
            </a:endParaRPr>
          </a:p>
          <a:p>
            <a:pPr algn="r" marR="6350">
              <a:lnSpc>
                <a:spcPts val="3650"/>
              </a:lnSpc>
            </a:pPr>
            <a:r>
              <a:rPr dirty="0" sz="3200" spc="-475">
                <a:latin typeface="Times New Roman"/>
                <a:cs typeface="Times New Roman"/>
              </a:rPr>
              <a:t>.ةتيملا </a:t>
            </a:r>
            <a:r>
              <a:rPr dirty="0" sz="3200" spc="-390">
                <a:latin typeface="Times New Roman"/>
                <a:cs typeface="Times New Roman"/>
              </a:rPr>
              <a:t> </a:t>
            </a:r>
            <a:r>
              <a:rPr dirty="0" sz="3200" spc="-155">
                <a:latin typeface="Times New Roman"/>
                <a:cs typeface="Times New Roman"/>
              </a:rPr>
              <a:t>ناردجلا</a:t>
            </a:r>
            <a:endParaRPr sz="3200">
              <a:latin typeface="Times New Roman"/>
              <a:cs typeface="Times New Roman"/>
            </a:endParaRPr>
          </a:p>
          <a:p>
            <a:pPr algn="r" marL="244475" marR="6350" indent="617855">
              <a:lnSpc>
                <a:spcPts val="3460"/>
              </a:lnSpc>
              <a:spcBef>
                <a:spcPts val="845"/>
              </a:spcBef>
            </a:pPr>
            <a:r>
              <a:rPr dirty="0" sz="3200" spc="-400">
                <a:latin typeface="Times New Roman"/>
                <a:cs typeface="Times New Roman"/>
              </a:rPr>
              <a:t>ىلع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ناردج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-635">
                <a:latin typeface="Times New Roman"/>
                <a:cs typeface="Times New Roman"/>
              </a:rPr>
              <a:t>يوتحت </a:t>
            </a:r>
            <a:r>
              <a:rPr dirty="0" sz="3200" spc="-530">
                <a:latin typeface="Times New Roman"/>
                <a:cs typeface="Times New Roman"/>
              </a:rPr>
              <a:t> </a:t>
            </a:r>
            <a:r>
              <a:rPr dirty="0" sz="3200" spc="-455">
                <a:latin typeface="Times New Roman"/>
                <a:cs typeface="Times New Roman"/>
              </a:rPr>
              <a:t>لثم   </a:t>
            </a:r>
            <a:r>
              <a:rPr dirty="0" sz="3200" spc="-465">
                <a:latin typeface="Times New Roman"/>
                <a:cs typeface="Times New Roman"/>
              </a:rPr>
              <a:t>لمعت   </a:t>
            </a:r>
            <a:r>
              <a:rPr dirty="0" sz="3200" spc="-655">
                <a:latin typeface="Times New Roman"/>
                <a:cs typeface="Times New Roman"/>
              </a:rPr>
              <a:t>ةيئايميك      </a:t>
            </a:r>
            <a:r>
              <a:rPr dirty="0" sz="3200" spc="50">
                <a:latin typeface="Times New Roman"/>
                <a:cs typeface="Times New Roman"/>
              </a:rPr>
              <a:t>ةدام(</a:t>
            </a:r>
            <a:r>
              <a:rPr dirty="0" sz="3200" spc="-420">
                <a:latin typeface="Times New Roman"/>
                <a:cs typeface="Times New Roman"/>
              </a:rPr>
              <a:t> </a:t>
            </a:r>
            <a:r>
              <a:rPr dirty="0" sz="3200" spc="-605">
                <a:latin typeface="Times New Roman"/>
                <a:cs typeface="Times New Roman"/>
              </a:rPr>
              <a:t>نينجللا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ts val="3404"/>
              </a:lnSpc>
            </a:pPr>
            <a:r>
              <a:rPr dirty="0" sz="3200" spc="-490">
                <a:latin typeface="Times New Roman"/>
                <a:cs typeface="Times New Roman"/>
              </a:rPr>
              <a:t>.)اهبلصتو 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 spc="-325">
                <a:latin typeface="Times New Roman"/>
                <a:cs typeface="Times New Roman"/>
              </a:rPr>
              <a:t>تنمسلأا</a:t>
            </a:r>
            <a:endParaRPr sz="3200">
              <a:latin typeface="Times New Roman"/>
              <a:cs typeface="Times New Roman"/>
            </a:endParaRPr>
          </a:p>
          <a:p>
            <a:pPr algn="r" marR="10160">
              <a:lnSpc>
                <a:spcPts val="3650"/>
              </a:lnSpc>
              <a:spcBef>
                <a:spcPts val="430"/>
              </a:spcBef>
            </a:pPr>
            <a:r>
              <a:rPr dirty="0" sz="3200" spc="-114">
                <a:latin typeface="Times New Roman"/>
                <a:cs typeface="Times New Roman"/>
              </a:rPr>
              <a:t>ءازجلأ </a:t>
            </a:r>
            <a:r>
              <a:rPr dirty="0" sz="3200" spc="-420">
                <a:latin typeface="Times New Roman"/>
                <a:cs typeface="Times New Roman"/>
              </a:rPr>
              <a:t>ةبلاصلاو  </a:t>
            </a:r>
            <a:r>
              <a:rPr dirty="0" sz="3200" spc="-405">
                <a:latin typeface="Times New Roman"/>
                <a:cs typeface="Times New Roman"/>
              </a:rPr>
              <a:t>ةوقلا 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 spc="-550">
                <a:latin typeface="Times New Roman"/>
                <a:cs typeface="Times New Roman"/>
              </a:rPr>
              <a:t>يطعت   </a:t>
            </a:r>
            <a:r>
              <a:rPr dirty="0" sz="3200" spc="-125">
                <a:latin typeface="Times New Roman"/>
                <a:cs typeface="Times New Roman"/>
              </a:rPr>
              <a:t>اهنإ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ts val="3650"/>
              </a:lnSpc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ت</a:t>
            </a:r>
            <a:r>
              <a:rPr dirty="0" sz="3200" spc="25">
                <a:latin typeface="Times New Roman"/>
                <a:cs typeface="Times New Roman"/>
              </a:rPr>
              <a:t>ا</a:t>
            </a:r>
            <a:r>
              <a:rPr dirty="0" sz="3200" spc="-1520">
                <a:latin typeface="Times New Roman"/>
                <a:cs typeface="Times New Roman"/>
              </a:rPr>
              <a:t>ب</a:t>
            </a:r>
            <a:r>
              <a:rPr dirty="0" sz="3200" spc="-919">
                <a:latin typeface="Times New Roman"/>
                <a:cs typeface="Times New Roman"/>
              </a:rPr>
              <a:t>ن</a:t>
            </a:r>
            <a:r>
              <a:rPr dirty="0" sz="3200" spc="-955">
                <a:latin typeface="Times New Roman"/>
                <a:cs typeface="Times New Roman"/>
              </a:rPr>
              <a:t>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5815" y="152400"/>
            <a:ext cx="3617976" cy="6574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470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405" y="18034"/>
            <a:ext cx="39236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35" b="1">
                <a:latin typeface="Times New Roman"/>
                <a:cs typeface="Times New Roman"/>
              </a:rPr>
              <a:t>ةدقعملا </a:t>
            </a:r>
            <a:r>
              <a:rPr dirty="0" sz="3600" spc="-245" b="1">
                <a:latin typeface="Times New Roman"/>
                <a:cs typeface="Times New Roman"/>
              </a:rPr>
              <a:t>ةمئادلا </a:t>
            </a:r>
            <a:r>
              <a:rPr dirty="0" sz="3600" spc="-375" b="1">
                <a:latin typeface="Times New Roman"/>
                <a:cs typeface="Times New Roman"/>
              </a:rPr>
              <a:t>ةجسنلأا</a:t>
            </a:r>
            <a:r>
              <a:rPr dirty="0" sz="3600" spc="-5" b="1">
                <a:latin typeface="Times New Roman"/>
                <a:cs typeface="Times New Roman"/>
              </a:rPr>
              <a:t> </a:t>
            </a:r>
            <a:r>
              <a:rPr dirty="0" sz="3600" spc="5" b="1">
                <a:latin typeface="Times New Roman"/>
                <a:cs typeface="Times New Roman"/>
              </a:rPr>
              <a:t>.ب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9408" y="2743200"/>
            <a:ext cx="3968495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8208" y="570102"/>
            <a:ext cx="8702675" cy="5436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70485">
              <a:lnSpc>
                <a:spcPct val="100000"/>
              </a:lnSpc>
              <a:spcBef>
                <a:spcPts val="90"/>
              </a:spcBef>
            </a:pPr>
            <a:r>
              <a:rPr dirty="0" sz="3200" spc="-335">
                <a:latin typeface="Times New Roman"/>
                <a:cs typeface="Times New Roman"/>
              </a:rPr>
              <a:t>.ايلاخلا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">
                <a:latin typeface="Times New Roman"/>
                <a:cs typeface="Times New Roman"/>
              </a:rPr>
              <a:t>دحاو </a:t>
            </a:r>
            <a:r>
              <a:rPr dirty="0" sz="3200" spc="-315">
                <a:latin typeface="Times New Roman"/>
                <a:cs typeface="Times New Roman"/>
              </a:rPr>
              <a:t>عون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550">
                <a:latin typeface="Times New Roman"/>
                <a:cs typeface="Times New Roman"/>
              </a:rPr>
              <a:t>رثكأ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-210">
                <a:latin typeface="Times New Roman"/>
                <a:cs typeface="Times New Roman"/>
              </a:rPr>
              <a:t> </a:t>
            </a:r>
            <a:r>
              <a:rPr dirty="0" sz="3200" spc="-745">
                <a:latin typeface="Times New Roman"/>
                <a:cs typeface="Times New Roman"/>
              </a:rPr>
              <a:t>نوكتت</a:t>
            </a:r>
            <a:endParaRPr sz="3200">
              <a:latin typeface="Times New Roman"/>
              <a:cs typeface="Times New Roman"/>
            </a:endParaRPr>
          </a:p>
          <a:p>
            <a:pPr algn="ctr" marL="71120">
              <a:lnSpc>
                <a:spcPct val="100000"/>
              </a:lnSpc>
            </a:pP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60">
                <a:latin typeface="Times New Roman"/>
                <a:cs typeface="Times New Roman"/>
              </a:rPr>
              <a:t>ةيومدلا </a:t>
            </a:r>
            <a:r>
              <a:rPr dirty="0" sz="3200" spc="-235">
                <a:latin typeface="Times New Roman"/>
                <a:cs typeface="Times New Roman"/>
              </a:rPr>
              <a:t>ةيعولأا </a:t>
            </a:r>
            <a:r>
              <a:rPr dirty="0" sz="3200" spc="-335">
                <a:latin typeface="Times New Roman"/>
                <a:cs typeface="Times New Roman"/>
              </a:rPr>
              <a:t>ةجسنأ </a:t>
            </a:r>
            <a:r>
              <a:rPr dirty="0" sz="3200" spc="-390">
                <a:latin typeface="Times New Roman"/>
                <a:cs typeface="Times New Roman"/>
              </a:rPr>
              <a:t>مهيلع </a:t>
            </a:r>
            <a:r>
              <a:rPr dirty="0" sz="3200" spc="-565">
                <a:latin typeface="Times New Roman"/>
                <a:cs typeface="Times New Roman"/>
              </a:rPr>
              <a:t>قلطي </a:t>
            </a:r>
            <a:r>
              <a:rPr dirty="0" sz="3200" spc="-5">
                <a:latin typeface="Times New Roman"/>
                <a:cs typeface="Times New Roman"/>
              </a:rPr>
              <a:t>. </a:t>
            </a:r>
            <a:r>
              <a:rPr dirty="0" sz="3200" spc="-254">
                <a:latin typeface="Times New Roman"/>
                <a:cs typeface="Times New Roman"/>
              </a:rPr>
              <a:t>ءاحل </a:t>
            </a:r>
            <a:r>
              <a:rPr dirty="0" sz="3200" spc="-5">
                <a:latin typeface="Times New Roman"/>
                <a:cs typeface="Times New Roman"/>
              </a:rPr>
              <a:t>و </a:t>
            </a:r>
            <a:r>
              <a:rPr dirty="0" sz="3200" spc="-405">
                <a:latin typeface="Times New Roman"/>
                <a:cs typeface="Times New Roman"/>
              </a:rPr>
              <a:t>بشخلا </a:t>
            </a:r>
            <a:r>
              <a:rPr dirty="0" sz="3200" spc="-155">
                <a:latin typeface="Times New Roman"/>
                <a:cs typeface="Times New Roman"/>
              </a:rPr>
              <a:t>:ناعون</a:t>
            </a:r>
            <a:r>
              <a:rPr dirty="0" sz="3200" spc="320">
                <a:latin typeface="Times New Roman"/>
                <a:cs typeface="Times New Roman"/>
              </a:rPr>
              <a:t> </a:t>
            </a:r>
            <a:r>
              <a:rPr dirty="0" sz="3200" spc="-80">
                <a:latin typeface="Times New Roman"/>
                <a:cs typeface="Times New Roman"/>
              </a:rPr>
              <a:t>كانه</a:t>
            </a:r>
            <a:endParaRPr sz="3200">
              <a:latin typeface="Times New Roman"/>
              <a:cs typeface="Times New Roman"/>
            </a:endParaRPr>
          </a:p>
          <a:p>
            <a:pPr algn="r" marR="4020185">
              <a:lnSpc>
                <a:spcPct val="100000"/>
              </a:lnSpc>
              <a:spcBef>
                <a:spcPts val="5"/>
              </a:spcBef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-5">
                <a:latin typeface="Times New Roman"/>
                <a:cs typeface="Times New Roman"/>
              </a:rPr>
              <a:t>ء</a:t>
            </a:r>
            <a:r>
              <a:rPr dirty="0" sz="3200" spc="5">
                <a:latin typeface="Times New Roman"/>
                <a:cs typeface="Times New Roman"/>
              </a:rPr>
              <a:t>ا</a:t>
            </a:r>
            <a:r>
              <a:rPr dirty="0" sz="3200" spc="-55">
                <a:latin typeface="Times New Roman"/>
                <a:cs typeface="Times New Roman"/>
              </a:rPr>
              <a:t>ر</a:t>
            </a:r>
            <a:r>
              <a:rPr dirty="0" sz="3200" spc="-80">
                <a:latin typeface="Times New Roman"/>
                <a:cs typeface="Times New Roman"/>
              </a:rPr>
              <a:t>ج</a:t>
            </a:r>
            <a:r>
              <a:rPr dirty="0" sz="3200" spc="-5">
                <a:latin typeface="Times New Roman"/>
                <a:cs typeface="Times New Roman"/>
              </a:rPr>
              <a:t>إ</a:t>
            </a:r>
            <a:endParaRPr sz="3200">
              <a:latin typeface="Times New Roman"/>
              <a:cs typeface="Times New Roman"/>
            </a:endParaRPr>
          </a:p>
          <a:p>
            <a:pPr algn="r" marL="830580" marR="3978275" indent="-705485">
              <a:lnSpc>
                <a:spcPct val="100000"/>
              </a:lnSpc>
              <a:spcBef>
                <a:spcPts val="360"/>
              </a:spcBef>
            </a:pP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360">
                <a:latin typeface="Times New Roman"/>
                <a:cs typeface="Times New Roman"/>
              </a:rPr>
              <a:t>ةيئاوهلا </a:t>
            </a:r>
            <a:r>
              <a:rPr dirty="0" sz="3200" spc="-670">
                <a:latin typeface="Times New Roman"/>
                <a:cs typeface="Times New Roman"/>
              </a:rPr>
              <a:t>ةبصقلا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-575">
                <a:latin typeface="Times New Roman"/>
                <a:cs typeface="Times New Roman"/>
              </a:rPr>
              <a:t>نوكتي</a:t>
            </a:r>
            <a:r>
              <a:rPr dirty="0" sz="2800" spc="-575" b="1">
                <a:latin typeface="Times New Roman"/>
                <a:cs typeface="Times New Roman"/>
              </a:rPr>
              <a:t>:</a:t>
            </a:r>
            <a:r>
              <a:rPr dirty="0" u="heavy" sz="2800" spc="-5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3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بشخلا 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spc="-409">
                <a:latin typeface="Times New Roman"/>
                <a:cs typeface="Times New Roman"/>
              </a:rPr>
              <a:t>بشخلا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80">
                <a:latin typeface="Times New Roman"/>
                <a:cs typeface="Times New Roman"/>
              </a:rPr>
              <a:t>ةمحو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 spc="-204">
                <a:latin typeface="Times New Roman"/>
                <a:cs typeface="Times New Roman"/>
              </a:rPr>
              <a:t>ةيعولأاو</a:t>
            </a:r>
            <a:endParaRPr sz="3200">
              <a:latin typeface="Times New Roman"/>
              <a:cs typeface="Times New Roman"/>
            </a:endParaRPr>
          </a:p>
          <a:p>
            <a:pPr algn="r" marL="466725" marR="3973195" indent="1482090">
              <a:lnSpc>
                <a:spcPct val="100000"/>
              </a:lnSpc>
              <a:spcBef>
                <a:spcPts val="5"/>
              </a:spcBef>
            </a:pPr>
            <a:r>
              <a:rPr dirty="0" sz="3200" spc="-340">
                <a:latin typeface="Times New Roman"/>
                <a:cs typeface="Times New Roman"/>
              </a:rPr>
              <a:t>.بشخلا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280">
                <a:latin typeface="Times New Roman"/>
                <a:cs typeface="Times New Roman"/>
              </a:rPr>
              <a:t>ةجسنأو </a:t>
            </a:r>
            <a:r>
              <a:rPr dirty="0" sz="3200" spc="-235">
                <a:latin typeface="Times New Roman"/>
                <a:cs typeface="Times New Roman"/>
              </a:rPr>
              <a:t> </a:t>
            </a:r>
            <a:r>
              <a:rPr dirty="0" sz="3200" spc="-330">
                <a:latin typeface="Times New Roman"/>
                <a:cs typeface="Times New Roman"/>
              </a:rPr>
              <a:t>هايملا  </a:t>
            </a:r>
            <a:r>
              <a:rPr dirty="0" sz="3200" spc="-595">
                <a:latin typeface="Times New Roman"/>
                <a:cs typeface="Times New Roman"/>
              </a:rPr>
              <a:t>نفسلاو    </a:t>
            </a:r>
            <a:r>
              <a:rPr dirty="0" sz="3200" spc="-360">
                <a:latin typeface="Times New Roman"/>
                <a:cs typeface="Times New Roman"/>
              </a:rPr>
              <a:t>ةيئاوهلا  </a:t>
            </a:r>
            <a:r>
              <a:rPr dirty="0" sz="3200" spc="-665">
                <a:latin typeface="Times New Roman"/>
                <a:cs typeface="Times New Roman"/>
              </a:rPr>
              <a:t>ةبصقلا   </a:t>
            </a:r>
            <a:r>
              <a:rPr dirty="0" sz="3200" spc="-610">
                <a:latin typeface="Times New Roman"/>
                <a:cs typeface="Times New Roman"/>
              </a:rPr>
              <a:t> </a:t>
            </a:r>
            <a:r>
              <a:rPr dirty="0" sz="3200" spc="-865">
                <a:latin typeface="Times New Roman"/>
                <a:cs typeface="Times New Roman"/>
              </a:rPr>
              <a:t>لقنت</a:t>
            </a:r>
            <a:endParaRPr sz="3200">
              <a:latin typeface="Times New Roman"/>
              <a:cs typeface="Times New Roman"/>
            </a:endParaRPr>
          </a:p>
          <a:p>
            <a:pPr algn="r" marR="3980815">
              <a:lnSpc>
                <a:spcPct val="100000"/>
              </a:lnSpc>
              <a:spcBef>
                <a:spcPts val="5"/>
              </a:spcBef>
            </a:pPr>
            <a:r>
              <a:rPr dirty="0" sz="3200" spc="-30">
                <a:latin typeface="Times New Roman"/>
                <a:cs typeface="Times New Roman"/>
              </a:rPr>
              <a:t>ءازجأ </a:t>
            </a:r>
            <a:r>
              <a:rPr dirty="0" sz="3200" spc="-385">
                <a:latin typeface="Times New Roman"/>
                <a:cs typeface="Times New Roman"/>
              </a:rPr>
              <a:t>عيمج  </a:t>
            </a:r>
            <a:r>
              <a:rPr dirty="0" sz="3200" spc="-380">
                <a:latin typeface="Times New Roman"/>
                <a:cs typeface="Times New Roman"/>
              </a:rPr>
              <a:t>ىلإ  </a:t>
            </a:r>
            <a:r>
              <a:rPr dirty="0" sz="3200" spc="-190">
                <a:latin typeface="Times New Roman"/>
                <a:cs typeface="Times New Roman"/>
              </a:rPr>
              <a:t>روذجلا 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-370">
                <a:latin typeface="Times New Roman"/>
                <a:cs typeface="Times New Roman"/>
              </a:rPr>
              <a:t> </a:t>
            </a:r>
            <a:r>
              <a:rPr dirty="0" sz="3200" spc="-155">
                <a:latin typeface="Times New Roman"/>
                <a:cs typeface="Times New Roman"/>
              </a:rPr>
              <a:t>نداعملاو</a:t>
            </a:r>
            <a:endParaRPr sz="3200">
              <a:latin typeface="Times New Roman"/>
              <a:cs typeface="Times New Roman"/>
            </a:endParaRPr>
          </a:p>
          <a:p>
            <a:pPr algn="r" marR="3978910">
              <a:lnSpc>
                <a:spcPct val="100000"/>
              </a:lnSpc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ت</a:t>
            </a:r>
            <a:r>
              <a:rPr dirty="0" sz="3200" spc="25">
                <a:latin typeface="Times New Roman"/>
                <a:cs typeface="Times New Roman"/>
              </a:rPr>
              <a:t>ا</a:t>
            </a:r>
            <a:r>
              <a:rPr dirty="0" sz="3200" spc="-1520">
                <a:latin typeface="Times New Roman"/>
                <a:cs typeface="Times New Roman"/>
              </a:rPr>
              <a:t>ب</a:t>
            </a:r>
            <a:r>
              <a:rPr dirty="0" sz="3200" spc="-919">
                <a:latin typeface="Times New Roman"/>
                <a:cs typeface="Times New Roman"/>
              </a:rPr>
              <a:t>ن</a:t>
            </a:r>
            <a:r>
              <a:rPr dirty="0" sz="3200" spc="-955">
                <a:latin typeface="Times New Roman"/>
                <a:cs typeface="Times New Roman"/>
              </a:rPr>
              <a:t>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  <a:p>
            <a:pPr algn="r" marR="3979545">
              <a:lnSpc>
                <a:spcPct val="100000"/>
              </a:lnSpc>
            </a:pPr>
            <a:r>
              <a:rPr dirty="0" sz="3200" spc="-415">
                <a:latin typeface="Times New Roman"/>
                <a:cs typeface="Times New Roman"/>
              </a:rPr>
              <a:t>.ةيئاذغلا  </a:t>
            </a:r>
            <a:r>
              <a:rPr dirty="0" sz="3200" spc="-135">
                <a:latin typeface="Times New Roman"/>
                <a:cs typeface="Times New Roman"/>
              </a:rPr>
              <a:t>داوملا </a:t>
            </a:r>
            <a:r>
              <a:rPr dirty="0" sz="3200" spc="20">
                <a:latin typeface="Times New Roman"/>
                <a:cs typeface="Times New Roman"/>
              </a:rPr>
              <a:t>نزاخم </a:t>
            </a:r>
            <a:r>
              <a:rPr dirty="0" sz="3200" spc="120">
                <a:latin typeface="Times New Roman"/>
                <a:cs typeface="Times New Roman"/>
              </a:rPr>
              <a:t>ةمح</a:t>
            </a:r>
            <a:r>
              <a:rPr dirty="0" sz="3200" spc="195">
                <a:latin typeface="Times New Roman"/>
                <a:cs typeface="Times New Roman"/>
              </a:rPr>
              <a:t> </a:t>
            </a:r>
            <a:r>
              <a:rPr dirty="0" sz="3200" spc="-405">
                <a:latin typeface="Times New Roman"/>
                <a:cs typeface="Times New Roman"/>
              </a:rPr>
              <a:t>بشخلا</a:t>
            </a:r>
            <a:endParaRPr sz="3200">
              <a:latin typeface="Times New Roman"/>
              <a:cs typeface="Times New Roman"/>
            </a:endParaRPr>
          </a:p>
          <a:p>
            <a:pPr algn="r" marR="3983990">
              <a:lnSpc>
                <a:spcPct val="100000"/>
              </a:lnSpc>
            </a:pPr>
            <a:r>
              <a:rPr dirty="0" sz="3200" spc="-175">
                <a:latin typeface="Times New Roman"/>
                <a:cs typeface="Times New Roman"/>
              </a:rPr>
              <a:t>.معدلا 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490">
                <a:latin typeface="Times New Roman"/>
                <a:cs typeface="Times New Roman"/>
              </a:rPr>
              <a:t>دعاست   </a:t>
            </a:r>
            <a:r>
              <a:rPr dirty="0" sz="3200" spc="-405">
                <a:latin typeface="Times New Roman"/>
                <a:cs typeface="Times New Roman"/>
              </a:rPr>
              <a:t>بشخلا</a:t>
            </a:r>
            <a:r>
              <a:rPr dirty="0" sz="3200" spc="-525">
                <a:latin typeface="Times New Roman"/>
                <a:cs typeface="Times New Roman"/>
              </a:rPr>
              <a:t>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434">
                <a:latin typeface="Times New Roman"/>
                <a:cs typeface="Times New Roman"/>
              </a:rPr>
              <a:t>فايلأ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2019-10-14T14:42:44Z</dcterms:created>
  <dcterms:modified xsi:type="dcterms:W3CDTF">2019-10-14T14:42:44Z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2019-10-14T00:00:00Z</vt:filetime>
  </property>
</Properties>
</file>