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  <p:sldId id="258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DFDFD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F3B20-48D7-4D2D-824A-21AFC52B186C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AC257C7-8F7E-4761-AE53-D5C78E2F2338}">
      <dgm:prSet phldrT="[Text]"/>
      <dgm:spPr/>
      <dgm:t>
        <a:bodyPr/>
        <a:lstStyle/>
        <a:p>
          <a:r>
            <a:rPr lang="ar-BH" dirty="0">
              <a:hlinkClick xmlns:r="http://schemas.openxmlformats.org/officeDocument/2006/relationships" r:id="rId1" action="ppaction://hlinksldjump"/>
            </a:rPr>
            <a:t>نقاط فنية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47454CB-AA36-428F-8297-ABB99A50A2A5}" type="parTrans" cxnId="{698829F6-58DA-4972-A0E0-42239BF4E326}">
      <dgm:prSet/>
      <dgm:spPr/>
      <dgm:t>
        <a:bodyPr/>
        <a:lstStyle/>
        <a:p>
          <a:endParaRPr lang="en-US"/>
        </a:p>
      </dgm:t>
    </dgm:pt>
    <dgm:pt modelId="{AC38CFAD-8324-41DF-9966-42C71C2354E1}" type="sibTrans" cxnId="{698829F6-58DA-4972-A0E0-42239BF4E326}">
      <dgm:prSet/>
      <dgm:spPr/>
      <dgm:t>
        <a:bodyPr/>
        <a:lstStyle/>
        <a:p>
          <a:endParaRPr lang="en-US"/>
        </a:p>
      </dgm:t>
    </dgm:pt>
    <dgm:pt modelId="{084ADB5C-F302-4F38-9CD3-EF38457053FC}">
      <dgm:prSet phldrT="[Text]"/>
      <dgm:spPr/>
      <dgm:t>
        <a:bodyPr/>
        <a:lstStyle/>
        <a:p>
          <a:r>
            <a:rPr lang="ar-BH" u="sng" dirty="0">
              <a:solidFill>
                <a:srgbClr val="0070C0"/>
              </a:solidFill>
              <a:hlinkClick xmlns:r="http://schemas.openxmlformats.org/officeDocument/2006/relationships" r:id="rId2" action="ppaction://hlinksldjump"/>
            </a:rPr>
            <a:t>فيديو</a:t>
          </a:r>
          <a:r>
            <a:rPr lang="ar-BH" u="sng" dirty="0">
              <a:solidFill>
                <a:srgbClr val="0070C0"/>
              </a:solidFill>
            </a:rPr>
            <a:t> تعليمي</a:t>
          </a:r>
          <a:endParaRPr lang="en-US" u="sng" dirty="0">
            <a:solidFill>
              <a:srgbClr val="0070C0"/>
            </a:solidFill>
          </a:endParaRPr>
        </a:p>
      </dgm:t>
    </dgm:pt>
    <dgm:pt modelId="{BED309E0-7084-44BB-8694-C5269E97CA94}" type="parTrans" cxnId="{A86735C0-89B8-4C4D-96F1-5797AE6D7CD4}">
      <dgm:prSet/>
      <dgm:spPr/>
      <dgm:t>
        <a:bodyPr/>
        <a:lstStyle/>
        <a:p>
          <a:endParaRPr lang="en-US"/>
        </a:p>
      </dgm:t>
    </dgm:pt>
    <dgm:pt modelId="{CD09B5C5-B6C0-4079-BB63-0A031AF1D2E4}" type="sibTrans" cxnId="{A86735C0-89B8-4C4D-96F1-5797AE6D7CD4}">
      <dgm:prSet/>
      <dgm:spPr/>
      <dgm:t>
        <a:bodyPr/>
        <a:lstStyle/>
        <a:p>
          <a:endParaRPr lang="en-US"/>
        </a:p>
      </dgm:t>
    </dgm:pt>
    <dgm:pt modelId="{4F4A0151-E250-4BAC-88DD-CCD7642AC6A4}">
      <dgm:prSet phldrT="[Text]"/>
      <dgm:spPr/>
      <dgm:t>
        <a:bodyPr/>
        <a:lstStyle/>
        <a:p>
          <a:r>
            <a:rPr lang="ar-BH" u="sng" dirty="0">
              <a:solidFill>
                <a:srgbClr val="0070C0"/>
              </a:solidFill>
            </a:rPr>
            <a:t>تقييم ذاتي</a:t>
          </a:r>
          <a:endParaRPr lang="en-US" u="sng" dirty="0">
            <a:solidFill>
              <a:srgbClr val="0070C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BF9D8F1-1A38-4DCB-A5B5-53A8754DA3E1}" type="parTrans" cxnId="{0E9FC0E6-B162-4472-8D23-7BF1B74FCB27}">
      <dgm:prSet/>
      <dgm:spPr/>
      <dgm:t>
        <a:bodyPr/>
        <a:lstStyle/>
        <a:p>
          <a:endParaRPr lang="en-US"/>
        </a:p>
      </dgm:t>
    </dgm:pt>
    <dgm:pt modelId="{43BCA23C-78FD-46CC-A3D8-B9009A96425A}" type="sibTrans" cxnId="{0E9FC0E6-B162-4472-8D23-7BF1B74FCB27}">
      <dgm:prSet/>
      <dgm:spPr/>
      <dgm:t>
        <a:bodyPr/>
        <a:lstStyle/>
        <a:p>
          <a:endParaRPr lang="en-US"/>
        </a:p>
      </dgm:t>
    </dgm:pt>
    <dgm:pt modelId="{4691D0AA-56A2-451E-8217-0ED678FAA2BE}" type="pres">
      <dgm:prSet presAssocID="{729F3B20-48D7-4D2D-824A-21AFC52B186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pPr rtl="1"/>
          <a:endParaRPr lang="ar-BH"/>
        </a:p>
      </dgm:t>
    </dgm:pt>
    <dgm:pt modelId="{2D7D06C6-D129-4896-87E8-555816851082}" type="pres">
      <dgm:prSet presAssocID="{9AC257C7-8F7E-4761-AE53-D5C78E2F2338}" presName="Accent1" presStyleCnt="0"/>
      <dgm:spPr/>
    </dgm:pt>
    <dgm:pt modelId="{BC0708A9-AD5F-4F4D-B4BB-9962099E9F3A}" type="pres">
      <dgm:prSet presAssocID="{9AC257C7-8F7E-4761-AE53-D5C78E2F2338}" presName="Accent" presStyleLbl="node1" presStyleIdx="0" presStyleCnt="3" custLinFactNeighborX="64109" custLinFactNeighborY="19030"/>
      <dgm:spPr/>
    </dgm:pt>
    <dgm:pt modelId="{A4F35536-276F-4986-B6D1-D35FC6B710CB}" type="pres">
      <dgm:prSet presAssocID="{9AC257C7-8F7E-4761-AE53-D5C78E2F2338}" presName="Parent1" presStyleLbl="revTx" presStyleIdx="0" presStyleCnt="3" custLinFactX="15672" custLinFactNeighborX="100000" custLinFactNeighborY="876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7862842-662E-4980-B326-F28EC6AEAD57}" type="pres">
      <dgm:prSet presAssocID="{084ADB5C-F302-4F38-9CD3-EF38457053FC}" presName="Accent2" presStyleCnt="0"/>
      <dgm:spPr/>
    </dgm:pt>
    <dgm:pt modelId="{09651805-0E4F-4713-9F73-1925FD8A7DBD}" type="pres">
      <dgm:prSet presAssocID="{084ADB5C-F302-4F38-9CD3-EF38457053FC}" presName="Accent" presStyleLbl="node1" presStyleIdx="1" presStyleCnt="3" custLinFactNeighborX="-27547" custLinFactNeighborY="-23036"/>
      <dgm:spPr/>
    </dgm:pt>
    <dgm:pt modelId="{D8CBA6BB-E49D-4714-801A-49546D2345D7}" type="pres">
      <dgm:prSet presAssocID="{084ADB5C-F302-4F38-9CD3-EF38457053FC}" presName="Parent2" presStyleLbl="revTx" presStyleIdx="1" presStyleCnt="3" custLinFactNeighborX="-45066" custLinFactNeighborY="-703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F0CAF4E-2AEA-4A47-850F-C736851F3FDD}" type="pres">
      <dgm:prSet presAssocID="{4F4A0151-E250-4BAC-88DD-CCD7642AC6A4}" presName="Accent3" presStyleCnt="0"/>
      <dgm:spPr/>
    </dgm:pt>
    <dgm:pt modelId="{E0B9D4DC-9C9B-469D-AB98-41A8D40404A2}" type="pres">
      <dgm:prSet presAssocID="{4F4A0151-E250-4BAC-88DD-CCD7642AC6A4}" presName="Accent" presStyleLbl="node1" presStyleIdx="2" presStyleCnt="3" custLinFactNeighborX="8161" custLinFactNeighborY="15151"/>
      <dgm:spPr/>
    </dgm:pt>
    <dgm:pt modelId="{02A7499D-9F3F-4C2B-B557-8F524C6270C8}" type="pres">
      <dgm:prSet presAssocID="{4F4A0151-E250-4BAC-88DD-CCD7642AC6A4}" presName="Parent3" presStyleLbl="revTx" presStyleIdx="2" presStyleCnt="3" custLinFactNeighborX="15322" custLinFactNeighborY="486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A86735C0-89B8-4C4D-96F1-5797AE6D7CD4}" srcId="{729F3B20-48D7-4D2D-824A-21AFC52B186C}" destId="{084ADB5C-F302-4F38-9CD3-EF38457053FC}" srcOrd="1" destOrd="0" parTransId="{BED309E0-7084-44BB-8694-C5269E97CA94}" sibTransId="{CD09B5C5-B6C0-4079-BB63-0A031AF1D2E4}"/>
    <dgm:cxn modelId="{2152D2F6-2832-4D0B-8C6D-71662AB70810}" type="presOf" srcId="{9AC257C7-8F7E-4761-AE53-D5C78E2F2338}" destId="{A4F35536-276F-4986-B6D1-D35FC6B710CB}" srcOrd="0" destOrd="0" presId="urn:microsoft.com/office/officeart/2009/layout/CircleArrowProcess"/>
    <dgm:cxn modelId="{EA591F0B-46B6-441A-9ED8-C00F0A55163B}" type="presOf" srcId="{4F4A0151-E250-4BAC-88DD-CCD7642AC6A4}" destId="{02A7499D-9F3F-4C2B-B557-8F524C6270C8}" srcOrd="0" destOrd="0" presId="urn:microsoft.com/office/officeart/2009/layout/CircleArrowProcess"/>
    <dgm:cxn modelId="{0E9FC0E6-B162-4472-8D23-7BF1B74FCB27}" srcId="{729F3B20-48D7-4D2D-824A-21AFC52B186C}" destId="{4F4A0151-E250-4BAC-88DD-CCD7642AC6A4}" srcOrd="2" destOrd="0" parTransId="{4BF9D8F1-1A38-4DCB-A5B5-53A8754DA3E1}" sibTransId="{43BCA23C-78FD-46CC-A3D8-B9009A96425A}"/>
    <dgm:cxn modelId="{A5687059-B89D-4295-8598-96AF88E593EE}" type="presOf" srcId="{729F3B20-48D7-4D2D-824A-21AFC52B186C}" destId="{4691D0AA-56A2-451E-8217-0ED678FAA2BE}" srcOrd="0" destOrd="0" presId="urn:microsoft.com/office/officeart/2009/layout/CircleArrowProcess"/>
    <dgm:cxn modelId="{15A07E75-7084-4CDD-8286-1CC0E62EB272}" type="presOf" srcId="{084ADB5C-F302-4F38-9CD3-EF38457053FC}" destId="{D8CBA6BB-E49D-4714-801A-49546D2345D7}" srcOrd="0" destOrd="0" presId="urn:microsoft.com/office/officeart/2009/layout/CircleArrowProcess"/>
    <dgm:cxn modelId="{698829F6-58DA-4972-A0E0-42239BF4E326}" srcId="{729F3B20-48D7-4D2D-824A-21AFC52B186C}" destId="{9AC257C7-8F7E-4761-AE53-D5C78E2F2338}" srcOrd="0" destOrd="0" parTransId="{B47454CB-AA36-428F-8297-ABB99A50A2A5}" sibTransId="{AC38CFAD-8324-41DF-9966-42C71C2354E1}"/>
    <dgm:cxn modelId="{B1D13F5D-EFFE-441A-A2E5-8EEB878143E6}" type="presParOf" srcId="{4691D0AA-56A2-451E-8217-0ED678FAA2BE}" destId="{2D7D06C6-D129-4896-87E8-555816851082}" srcOrd="0" destOrd="0" presId="urn:microsoft.com/office/officeart/2009/layout/CircleArrowProcess"/>
    <dgm:cxn modelId="{834392A0-58EE-4DD5-B059-7F356DCAD3AC}" type="presParOf" srcId="{2D7D06C6-D129-4896-87E8-555816851082}" destId="{BC0708A9-AD5F-4F4D-B4BB-9962099E9F3A}" srcOrd="0" destOrd="0" presId="urn:microsoft.com/office/officeart/2009/layout/CircleArrowProcess"/>
    <dgm:cxn modelId="{289B3451-816F-47D2-9187-8E03AD2F64DE}" type="presParOf" srcId="{4691D0AA-56A2-451E-8217-0ED678FAA2BE}" destId="{A4F35536-276F-4986-B6D1-D35FC6B710CB}" srcOrd="1" destOrd="0" presId="urn:microsoft.com/office/officeart/2009/layout/CircleArrowProcess"/>
    <dgm:cxn modelId="{538902AF-FAC6-4E6D-AE5F-C65C449BEC5F}" type="presParOf" srcId="{4691D0AA-56A2-451E-8217-0ED678FAA2BE}" destId="{37862842-662E-4980-B326-F28EC6AEAD57}" srcOrd="2" destOrd="0" presId="urn:microsoft.com/office/officeart/2009/layout/CircleArrowProcess"/>
    <dgm:cxn modelId="{AE3E13EC-6F3C-4F17-A83E-6126B887EFBD}" type="presParOf" srcId="{37862842-662E-4980-B326-F28EC6AEAD57}" destId="{09651805-0E4F-4713-9F73-1925FD8A7DBD}" srcOrd="0" destOrd="0" presId="urn:microsoft.com/office/officeart/2009/layout/CircleArrowProcess"/>
    <dgm:cxn modelId="{376879E7-BB9A-4AB2-A8DF-5804FEADE93A}" type="presParOf" srcId="{4691D0AA-56A2-451E-8217-0ED678FAA2BE}" destId="{D8CBA6BB-E49D-4714-801A-49546D2345D7}" srcOrd="3" destOrd="0" presId="urn:microsoft.com/office/officeart/2009/layout/CircleArrowProcess"/>
    <dgm:cxn modelId="{429EDAF3-CF77-4648-92CF-E4960C916216}" type="presParOf" srcId="{4691D0AA-56A2-451E-8217-0ED678FAA2BE}" destId="{4F0CAF4E-2AEA-4A47-850F-C736851F3FDD}" srcOrd="4" destOrd="0" presId="urn:microsoft.com/office/officeart/2009/layout/CircleArrowProcess"/>
    <dgm:cxn modelId="{13D99298-F4E9-46FE-9AD3-B491AEACD555}" type="presParOf" srcId="{4F0CAF4E-2AEA-4A47-850F-C736851F3FDD}" destId="{E0B9D4DC-9C9B-469D-AB98-41A8D40404A2}" srcOrd="0" destOrd="0" presId="urn:microsoft.com/office/officeart/2009/layout/CircleArrowProcess"/>
    <dgm:cxn modelId="{68D10182-144B-467E-8919-26B878CCEA10}" type="presParOf" srcId="{4691D0AA-56A2-451E-8217-0ED678FAA2BE}" destId="{02A7499D-9F3F-4C2B-B557-8F524C6270C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106217"/>
            <a:ext cx="121920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الثالث الابتدائي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79874" y="5397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27097"/>
            <a:ext cx="121920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ألعاب صغيرة مرتبطة بكرة الطائرة </a:t>
            </a:r>
          </a:p>
          <a:p>
            <a:pPr algn="ctr"/>
            <a:r>
              <a:rPr lang="ar-B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الرمي واللقف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84675" y="5527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2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822960" y="2834640"/>
            <a:ext cx="4415246" cy="198555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49372770"/>
              </p:ext>
            </p:extLst>
          </p:nvPr>
        </p:nvGraphicFramePr>
        <p:xfrm>
          <a:off x="3840480" y="444137"/>
          <a:ext cx="9219474" cy="562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4967" y="3488909"/>
            <a:ext cx="411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ألعاب صغيرة مرتبطة بكرة الطائرة </a:t>
            </a:r>
          </a:p>
          <a:p>
            <a:pPr algn="ctr"/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الرمي واللقف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cs typeface="+mj-cs"/>
            </a:endParaRPr>
          </a:p>
        </p:txBody>
      </p:sp>
      <p:pic>
        <p:nvPicPr>
          <p:cNvPr id="2" name="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7320" y="5474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3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408022" y="2094134"/>
            <a:ext cx="5280979" cy="27607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05000"/>
              </a:lnSpc>
            </a:pPr>
            <a:r>
              <a:rPr lang="ar-SA" sz="4000" b="1" dirty="0">
                <a:solidFill>
                  <a:srgbClr val="FF0000"/>
                </a:solidFill>
              </a:rPr>
              <a:t>النقاط </a:t>
            </a:r>
            <a:r>
              <a:rPr lang="ar-BH" sz="4000" b="1" dirty="0">
                <a:solidFill>
                  <a:srgbClr val="FF0000"/>
                </a:solidFill>
              </a:rPr>
              <a:t>التعليمية و</a:t>
            </a:r>
            <a:r>
              <a:rPr lang="ar-SA" sz="4000" b="1" dirty="0">
                <a:solidFill>
                  <a:srgbClr val="FF0000"/>
                </a:solidFill>
              </a:rPr>
              <a:t>الفنية:</a:t>
            </a:r>
            <a:endParaRPr lang="ar-BH" sz="4000" b="1" dirty="0">
              <a:solidFill>
                <a:srgbClr val="FF0000"/>
              </a:solidFill>
            </a:endParaRPr>
          </a:p>
          <a:p>
            <a:pPr marL="342900" lvl="0" indent="-342900" algn="r" rtl="1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3600" dirty="0">
                <a:latin typeface="Rockwell" panose="02060603020205020403" pitchFamily="18" charset="0"/>
                <a:ea typeface="Malgun Gothic" panose="020B0503020000020004" pitchFamily="34" charset="-127"/>
              </a:rPr>
              <a:t>ال</a:t>
            </a:r>
            <a:r>
              <a:rPr lang="ar-BH" sz="3600" dirty="0">
                <a:latin typeface="Rockwell" panose="02060603020205020403" pitchFamily="18" charset="0"/>
                <a:ea typeface="Malgun Gothic" panose="020B0503020000020004" pitchFamily="34" charset="-127"/>
              </a:rPr>
              <a:t>رمي واللقف</a:t>
            </a:r>
            <a:r>
              <a:rPr lang="ar-SA" sz="3600" dirty="0">
                <a:latin typeface="Rockwell" panose="02060603020205020403" pitchFamily="18" charset="0"/>
                <a:ea typeface="Malgun Gothic" panose="020B0503020000020004" pitchFamily="34" charset="-127"/>
              </a:rPr>
              <a:t> باليدين مع</a:t>
            </a:r>
            <a:r>
              <a:rPr lang="ar-BH" sz="3600" dirty="0">
                <a:latin typeface="Rockwell" panose="02060603020205020403" pitchFamily="18" charset="0"/>
                <a:ea typeface="Malgun Gothic" panose="020B0503020000020004" pitchFamily="34" charset="-127"/>
              </a:rPr>
              <a:t>ً</a:t>
            </a:r>
            <a:r>
              <a:rPr lang="ar-SA" sz="3600" dirty="0">
                <a:latin typeface="Rockwell" panose="02060603020205020403" pitchFamily="18" charset="0"/>
                <a:ea typeface="Malgun Gothic" panose="020B0503020000020004" pitchFamily="34" charset="-127"/>
              </a:rPr>
              <a:t>ا.</a:t>
            </a:r>
            <a:endParaRPr lang="en-US" sz="3600" dirty="0">
              <a:latin typeface="Rockwell" panose="02060603020205020403" pitchFamily="18" charset="0"/>
              <a:ea typeface="Malgun Gothic" panose="020B0503020000020004" pitchFamily="34" charset="-127"/>
            </a:endParaRPr>
          </a:p>
          <a:p>
            <a:pPr marL="342900" lvl="0" indent="-342900" algn="r" rtl="1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3600" dirty="0">
                <a:latin typeface="Rockwell" panose="02060603020205020403" pitchFamily="18" charset="0"/>
                <a:ea typeface="Malgun Gothic" panose="020B0503020000020004" pitchFamily="34" charset="-127"/>
              </a:rPr>
              <a:t>فرد الأصابع اثناء لقف الكرة.</a:t>
            </a:r>
            <a:endParaRPr lang="en-US" sz="3600" dirty="0">
              <a:latin typeface="Rockwell" panose="02060603020205020403" pitchFamily="18" charset="0"/>
              <a:ea typeface="Malgun Gothic" panose="020B0503020000020004" pitchFamily="34" charset="-127"/>
            </a:endParaRPr>
          </a:p>
          <a:p>
            <a:pPr marL="342900" lvl="0" indent="-342900" algn="r" rtl="1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ar-SA" sz="3600" dirty="0">
                <a:latin typeface="Rockwell" panose="02060603020205020403" pitchFamily="18" charset="0"/>
                <a:ea typeface="Malgun Gothic" panose="020B0503020000020004" pitchFamily="34" charset="-127"/>
              </a:rPr>
              <a:t>النظر لاتجاه الرمي.</a:t>
            </a:r>
            <a:endParaRPr lang="en-US" sz="3600" dirty="0">
              <a:latin typeface="Rockwell" panose="02060603020205020403" pitchFamily="18" charset="0"/>
              <a:ea typeface="Malgun Gothic" panose="020B0503020000020004" pitchFamily="34" charset="-127"/>
            </a:endParaRPr>
          </a:p>
          <a:p>
            <a:r>
              <a:rPr lang="ar-SA" dirty="0">
                <a:ea typeface="Malgun Gothic" panose="020B0503020000020004" pitchFamily="34" charset="-127"/>
                <a:cs typeface="Frutiger LT Arabic 45 Light"/>
              </a:rPr>
              <a:t> </a:t>
            </a:r>
            <a:endParaRPr lang="ar-BH" sz="1200" dirty="0"/>
          </a:p>
        </p:txBody>
      </p:sp>
      <p:pic>
        <p:nvPicPr>
          <p:cNvPr id="8" name="Picture 63" descr="C:\Users\840102801\AppData\Local\Packages\Microsoft.MicrosoftEdge_8wekyb3d8bbwe\TempState\Downloads\WhatsApp Image 2019-06-10 at 10.19.51 AM (1)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2"/>
          <a:stretch/>
        </p:blipFill>
        <p:spPr bwMode="auto">
          <a:xfrm>
            <a:off x="1503680" y="2093201"/>
            <a:ext cx="3500803" cy="28139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ction Button: Home 2">
            <a:hlinkClick r:id="rId5" action="ppaction://hlinksldjump" highlightClick="1"/>
          </p:cNvPr>
          <p:cNvSpPr/>
          <p:nvPr/>
        </p:nvSpPr>
        <p:spPr>
          <a:xfrm>
            <a:off x="461264" y="5554472"/>
            <a:ext cx="1042416" cy="104241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9001" y="5554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7861" y="-61172"/>
            <a:ext cx="12590638" cy="69191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225331" y="162203"/>
            <a:ext cx="1042416" cy="104241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3" name="العاب الرمي و اللق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26529" y="853228"/>
            <a:ext cx="914132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379" y="1596566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أسم المهارة : ألعاب الرمي واللقف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6" name="Picture 2" descr="Image result for question 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4848" y="2585388"/>
            <a:ext cx="1596788" cy="6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75911" y="176584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40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أجب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45725" y="2643006"/>
            <a:ext cx="56866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بكم يد يتم رمي ولقف الكرة الكرة</a:t>
            </a:r>
            <a:endParaRPr lang="en-US" sz="40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6" descr="Image result for sand glass 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2" y="439442"/>
            <a:ext cx="1573535" cy="15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7"/>
          <p:cNvSpPr/>
          <p:nvPr/>
        </p:nvSpPr>
        <p:spPr>
          <a:xfrm>
            <a:off x="3447382" y="3684896"/>
            <a:ext cx="68976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باليدين معًا</a:t>
            </a:r>
            <a:endParaRPr lang="ar-BH" sz="4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461264" y="5554472"/>
            <a:ext cx="1042416" cy="104241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12" name="Picture 2" descr="Image result for clapping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815" y="4305004"/>
            <a:ext cx="1964338" cy="13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5258981" y="3660643"/>
            <a:ext cx="22560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BH" sz="4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أحسنت</a:t>
            </a:r>
            <a:endParaRPr lang="en-US" sz="4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Image result for clappin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3883" y="3182081"/>
            <a:ext cx="1964338" cy="13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الرمي 11  بدون فيديو</Template>
  <TotalTime>106</TotalTime>
  <Words>65</Words>
  <Application>Microsoft Office PowerPoint</Application>
  <PresentationFormat>Widescreen</PresentationFormat>
  <Paragraphs>18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Malgun Gothic</vt:lpstr>
      <vt:lpstr>Arial</vt:lpstr>
      <vt:lpstr>Calibri</vt:lpstr>
      <vt:lpstr>Calibri Light</vt:lpstr>
      <vt:lpstr>Frutiger LT Arabic 45 Light</vt:lpstr>
      <vt:lpstr>Rockwell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om3isa alamer</dc:creator>
  <cp:lastModifiedBy>user</cp:lastModifiedBy>
  <cp:revision>13</cp:revision>
  <dcterms:created xsi:type="dcterms:W3CDTF">2020-03-18T04:15:50Z</dcterms:created>
  <dcterms:modified xsi:type="dcterms:W3CDTF">2020-03-25T09:13:36Z</dcterms:modified>
</cp:coreProperties>
</file>