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latinLnBrk="0">
      <a:defRPr sz="1200">
        <a:latin typeface="+mn-lt"/>
        <a:ea typeface="+mn-ea"/>
        <a:cs typeface="+mn-cs"/>
        <a:sym typeface="Calibri"/>
      </a:defRPr>
    </a:lvl1pPr>
    <a:lvl2pPr indent="228600" algn="r" latinLnBrk="0">
      <a:defRPr sz="1200">
        <a:latin typeface="+mn-lt"/>
        <a:ea typeface="+mn-ea"/>
        <a:cs typeface="+mn-cs"/>
        <a:sym typeface="Calibri"/>
      </a:defRPr>
    </a:lvl2pPr>
    <a:lvl3pPr indent="457200" algn="r" latinLnBrk="0">
      <a:defRPr sz="1200">
        <a:latin typeface="+mn-lt"/>
        <a:ea typeface="+mn-ea"/>
        <a:cs typeface="+mn-cs"/>
        <a:sym typeface="Calibri"/>
      </a:defRPr>
    </a:lvl3pPr>
    <a:lvl4pPr indent="685800" algn="r" latinLnBrk="0">
      <a:defRPr sz="1200">
        <a:latin typeface="+mn-lt"/>
        <a:ea typeface="+mn-ea"/>
        <a:cs typeface="+mn-cs"/>
        <a:sym typeface="Calibri"/>
      </a:defRPr>
    </a:lvl4pPr>
    <a:lvl5pPr indent="914400" algn="r" latinLnBrk="0">
      <a:defRPr sz="1200">
        <a:latin typeface="+mn-lt"/>
        <a:ea typeface="+mn-ea"/>
        <a:cs typeface="+mn-cs"/>
        <a:sym typeface="Calibri"/>
      </a:defRPr>
    </a:lvl5pPr>
    <a:lvl6pPr indent="1143000" algn="r" latinLnBrk="0">
      <a:defRPr sz="1200">
        <a:latin typeface="+mn-lt"/>
        <a:ea typeface="+mn-ea"/>
        <a:cs typeface="+mn-cs"/>
        <a:sym typeface="Calibri"/>
      </a:defRPr>
    </a:lvl6pPr>
    <a:lvl7pPr indent="1371600" algn="r" latinLnBrk="0">
      <a:defRPr sz="1200">
        <a:latin typeface="+mn-lt"/>
        <a:ea typeface="+mn-ea"/>
        <a:cs typeface="+mn-cs"/>
        <a:sym typeface="Calibri"/>
      </a:defRPr>
    </a:lvl7pPr>
    <a:lvl8pPr indent="1600200" algn="r" latinLnBrk="0">
      <a:defRPr sz="1200">
        <a:latin typeface="+mn-lt"/>
        <a:ea typeface="+mn-ea"/>
        <a:cs typeface="+mn-cs"/>
        <a:sym typeface="Calibri"/>
      </a:defRPr>
    </a:lvl8pPr>
    <a:lvl9pPr indent="1828800" algn="r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عنصر نائب للنص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 rtl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عنصر نائب للنص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 rtl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عنصر نائب للصورة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rtl="1">
              <a:defRPr/>
            </a:lvl1pPr>
          </a:lstStyle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rtl="1">
              <a:defRPr/>
            </a:lvl1pPr>
            <a:lvl2pPr rtl="1">
              <a:defRPr/>
            </a:lvl2pPr>
            <a:lvl3pPr rtl="1">
              <a:defRPr/>
            </a:lvl3pPr>
            <a:lvl4pPr rtl="1">
              <a:defRPr/>
            </a:lvl4pPr>
            <a:lvl5pPr rtl="1">
              <a:defRPr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38200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l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4253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مستطيل 3"/>
          <p:cNvSpPr/>
          <p:nvPr/>
        </p:nvSpPr>
        <p:spPr>
          <a:xfrm>
            <a:off x="6141589" y="0"/>
            <a:ext cx="6096001" cy="6858000"/>
          </a:xfrm>
          <a:prstGeom prst="rect">
            <a:avLst/>
          </a:prstGeom>
          <a:solidFill>
            <a:srgbClr val="597085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95" name="صورة 12" descr="صورة 12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19"/>
          <a:stretch>
            <a:fillRect/>
          </a:stretch>
        </p:blipFill>
        <p:spPr>
          <a:xfrm flipH="1">
            <a:off x="-2" y="129887"/>
            <a:ext cx="6094276" cy="6650299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sp>
        <p:nvSpPr>
          <p:cNvPr id="96" name="مستطيل 13"/>
          <p:cNvSpPr/>
          <p:nvPr/>
        </p:nvSpPr>
        <p:spPr>
          <a:xfrm>
            <a:off x="6931144" y="4284890"/>
            <a:ext cx="4816168" cy="1476683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01" name="مجموعة 18"/>
          <p:cNvGrpSpPr/>
          <p:nvPr/>
        </p:nvGrpSpPr>
        <p:grpSpPr>
          <a:xfrm>
            <a:off x="5576887" y="206087"/>
            <a:ext cx="1081088" cy="400012"/>
            <a:chOff x="0" y="0"/>
            <a:chExt cx="1081087" cy="400010"/>
          </a:xfrm>
        </p:grpSpPr>
        <p:sp>
          <p:nvSpPr>
            <p:cNvPr id="97" name="مستطيل 16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8" name="شكل بيضاوي 14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9" name="شكل بيضاوي 15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0" name="مستطيل 17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06" name="مجموعة 19"/>
          <p:cNvGrpSpPr/>
          <p:nvPr/>
        </p:nvGrpSpPr>
        <p:grpSpPr>
          <a:xfrm>
            <a:off x="5576887" y="714395"/>
            <a:ext cx="1081088" cy="400011"/>
            <a:chOff x="0" y="0"/>
            <a:chExt cx="1081087" cy="400010"/>
          </a:xfrm>
        </p:grpSpPr>
        <p:sp>
          <p:nvSpPr>
            <p:cNvPr id="102" name="مستطيل 2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3" name="شكل بيضاوي 2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4" name="شكل بيضاوي 2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5" name="مستطيل 2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11" name="مجموعة 24"/>
          <p:cNvGrpSpPr/>
          <p:nvPr/>
        </p:nvGrpSpPr>
        <p:grpSpPr>
          <a:xfrm>
            <a:off x="5576887" y="1164937"/>
            <a:ext cx="1081088" cy="400012"/>
            <a:chOff x="0" y="0"/>
            <a:chExt cx="1081087" cy="400010"/>
          </a:xfrm>
        </p:grpSpPr>
        <p:sp>
          <p:nvSpPr>
            <p:cNvPr id="107" name="مستطيل 2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8" name="شكل بيضاوي 2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9" name="شكل بيضاوي 2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0" name="مستطيل 2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16" name="مجموعة 29"/>
          <p:cNvGrpSpPr/>
          <p:nvPr/>
        </p:nvGrpSpPr>
        <p:grpSpPr>
          <a:xfrm>
            <a:off x="5576887" y="1673244"/>
            <a:ext cx="1081088" cy="400011"/>
            <a:chOff x="0" y="0"/>
            <a:chExt cx="1081087" cy="400010"/>
          </a:xfrm>
        </p:grpSpPr>
        <p:sp>
          <p:nvSpPr>
            <p:cNvPr id="112" name="مستطيل 3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3" name="شكل بيضاوي 3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4" name="شكل بيضاوي 3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5" name="مستطيل 3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21" name="مجموعة 34"/>
          <p:cNvGrpSpPr/>
          <p:nvPr/>
        </p:nvGrpSpPr>
        <p:grpSpPr>
          <a:xfrm>
            <a:off x="5576887" y="2171739"/>
            <a:ext cx="1081088" cy="400011"/>
            <a:chOff x="0" y="0"/>
            <a:chExt cx="1081087" cy="400010"/>
          </a:xfrm>
        </p:grpSpPr>
        <p:sp>
          <p:nvSpPr>
            <p:cNvPr id="117" name="مستطيل 3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8" name="شكل بيضاوي 3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9" name="شكل بيضاوي 3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0" name="مستطيل 3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26" name="مجموعة 39"/>
          <p:cNvGrpSpPr/>
          <p:nvPr/>
        </p:nvGrpSpPr>
        <p:grpSpPr>
          <a:xfrm>
            <a:off x="5576887" y="2680047"/>
            <a:ext cx="1081088" cy="400011"/>
            <a:chOff x="0" y="0"/>
            <a:chExt cx="1081087" cy="400010"/>
          </a:xfrm>
        </p:grpSpPr>
        <p:sp>
          <p:nvSpPr>
            <p:cNvPr id="122" name="مستطيل 4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3" name="شكل بيضاوي 4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4" name="شكل بيضاوي 4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5" name="مستطيل 4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31" name="مجموعة 44"/>
          <p:cNvGrpSpPr/>
          <p:nvPr/>
        </p:nvGrpSpPr>
        <p:grpSpPr>
          <a:xfrm>
            <a:off x="5576887" y="3130589"/>
            <a:ext cx="1081088" cy="400011"/>
            <a:chOff x="0" y="0"/>
            <a:chExt cx="1081087" cy="400010"/>
          </a:xfrm>
        </p:grpSpPr>
        <p:sp>
          <p:nvSpPr>
            <p:cNvPr id="127" name="مستطيل 4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8" name="شكل بيضاوي 4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9" name="شكل بيضاوي 4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0" name="مستطيل 4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36" name="مجموعة 49"/>
          <p:cNvGrpSpPr/>
          <p:nvPr/>
        </p:nvGrpSpPr>
        <p:grpSpPr>
          <a:xfrm>
            <a:off x="5576887" y="3638896"/>
            <a:ext cx="1081088" cy="400011"/>
            <a:chOff x="0" y="0"/>
            <a:chExt cx="1081087" cy="400010"/>
          </a:xfrm>
        </p:grpSpPr>
        <p:sp>
          <p:nvSpPr>
            <p:cNvPr id="132" name="مستطيل 5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3" name="شكل بيضاوي 5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4" name="شكل بيضاوي 5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5" name="مستطيل 5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41" name="مجموعة 54"/>
          <p:cNvGrpSpPr/>
          <p:nvPr/>
        </p:nvGrpSpPr>
        <p:grpSpPr>
          <a:xfrm>
            <a:off x="5576887" y="4143147"/>
            <a:ext cx="1081088" cy="400011"/>
            <a:chOff x="0" y="0"/>
            <a:chExt cx="1081087" cy="400010"/>
          </a:xfrm>
        </p:grpSpPr>
        <p:sp>
          <p:nvSpPr>
            <p:cNvPr id="137" name="مستطيل 5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8" name="شكل بيضاوي 5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9" name="شكل بيضاوي 5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0" name="مستطيل 5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46" name="مجموعة 59"/>
          <p:cNvGrpSpPr/>
          <p:nvPr/>
        </p:nvGrpSpPr>
        <p:grpSpPr>
          <a:xfrm>
            <a:off x="5576887" y="4651454"/>
            <a:ext cx="1081088" cy="400011"/>
            <a:chOff x="0" y="0"/>
            <a:chExt cx="1081087" cy="400010"/>
          </a:xfrm>
        </p:grpSpPr>
        <p:sp>
          <p:nvSpPr>
            <p:cNvPr id="142" name="مستطيل 6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3" name="شكل بيضاوي 6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4" name="شكل بيضاوي 6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5" name="مستطيل 6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51" name="مجموعة 64"/>
          <p:cNvGrpSpPr/>
          <p:nvPr/>
        </p:nvGrpSpPr>
        <p:grpSpPr>
          <a:xfrm>
            <a:off x="5576887" y="5101997"/>
            <a:ext cx="1081088" cy="400011"/>
            <a:chOff x="0" y="0"/>
            <a:chExt cx="1081087" cy="400010"/>
          </a:xfrm>
        </p:grpSpPr>
        <p:sp>
          <p:nvSpPr>
            <p:cNvPr id="147" name="مستطيل 6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8" name="شكل بيضاوي 6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9" name="شكل بيضاوي 6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0" name="مستطيل 6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56" name="مجموعة 69"/>
          <p:cNvGrpSpPr/>
          <p:nvPr/>
        </p:nvGrpSpPr>
        <p:grpSpPr>
          <a:xfrm>
            <a:off x="5576887" y="5610304"/>
            <a:ext cx="1081088" cy="400011"/>
            <a:chOff x="0" y="0"/>
            <a:chExt cx="1081087" cy="400010"/>
          </a:xfrm>
        </p:grpSpPr>
        <p:sp>
          <p:nvSpPr>
            <p:cNvPr id="152" name="مستطيل 7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3" name="شكل بيضاوي 7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4" name="شكل بيضاوي 7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5" name="مستطيل 7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61" name="مجموعة 74"/>
          <p:cNvGrpSpPr/>
          <p:nvPr/>
        </p:nvGrpSpPr>
        <p:grpSpPr>
          <a:xfrm>
            <a:off x="5576887" y="6105773"/>
            <a:ext cx="1081088" cy="400011"/>
            <a:chOff x="0" y="0"/>
            <a:chExt cx="1081087" cy="400010"/>
          </a:xfrm>
        </p:grpSpPr>
        <p:sp>
          <p:nvSpPr>
            <p:cNvPr id="157" name="مستطيل 7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8" name="شكل بيضاوي 7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9" name="شكل بيضاوي 7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0" name="مستطيل 7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162" name="مستطيل 94"/>
          <p:cNvSpPr/>
          <p:nvPr/>
        </p:nvSpPr>
        <p:spPr>
          <a:xfrm>
            <a:off x="-47318" y="126536"/>
            <a:ext cx="609293" cy="6657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3" name="مستطيل 95"/>
          <p:cNvSpPr/>
          <p:nvPr/>
        </p:nvSpPr>
        <p:spPr>
          <a:xfrm>
            <a:off x="-47319" y="126536"/>
            <a:ext cx="609293" cy="1038401"/>
          </a:xfrm>
          <a:prstGeom prst="rect">
            <a:avLst/>
          </a:prstGeom>
          <a:solidFill>
            <a:srgbClr val="00799C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4" name="مستطيل 99"/>
          <p:cNvSpPr/>
          <p:nvPr/>
        </p:nvSpPr>
        <p:spPr>
          <a:xfrm>
            <a:off x="-47319" y="1157312"/>
            <a:ext cx="609293" cy="1163327"/>
          </a:xfrm>
          <a:prstGeom prst="rect">
            <a:avLst/>
          </a:prstGeom>
          <a:solidFill>
            <a:srgbClr val="7876B9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5" name="مستطيل 102"/>
          <p:cNvSpPr/>
          <p:nvPr/>
        </p:nvSpPr>
        <p:spPr>
          <a:xfrm>
            <a:off x="-47319" y="2301544"/>
            <a:ext cx="609293" cy="1163327"/>
          </a:xfrm>
          <a:prstGeom prst="rect">
            <a:avLst/>
          </a:prstGeom>
          <a:solidFill>
            <a:srgbClr val="BF8C75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6" name="مستطيل 103"/>
          <p:cNvSpPr/>
          <p:nvPr/>
        </p:nvSpPr>
        <p:spPr>
          <a:xfrm>
            <a:off x="-47319" y="3457244"/>
            <a:ext cx="609293" cy="1163327"/>
          </a:xfrm>
          <a:prstGeom prst="rect">
            <a:avLst/>
          </a:prstGeom>
          <a:solidFill>
            <a:srgbClr val="5CB982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7" name="مستطيل 104"/>
          <p:cNvSpPr/>
          <p:nvPr/>
        </p:nvSpPr>
        <p:spPr>
          <a:xfrm>
            <a:off x="-64630" y="4609910"/>
            <a:ext cx="609293" cy="1163327"/>
          </a:xfrm>
          <a:prstGeom prst="rect">
            <a:avLst/>
          </a:prstGeom>
          <a:solidFill>
            <a:srgbClr val="F8CBAD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8" name="مستطيل 105"/>
          <p:cNvSpPr/>
          <p:nvPr/>
        </p:nvSpPr>
        <p:spPr>
          <a:xfrm>
            <a:off x="-47320" y="5757176"/>
            <a:ext cx="609293" cy="1021481"/>
          </a:xfrm>
          <a:prstGeom prst="rect">
            <a:avLst/>
          </a:prstGeom>
          <a:solidFill>
            <a:srgbClr val="FFD966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9" name="مربع نص 106"/>
          <p:cNvSpPr txBox="1"/>
          <p:nvPr/>
        </p:nvSpPr>
        <p:spPr>
          <a:xfrm>
            <a:off x="-25259" y="410317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170" name="مربع نص 107"/>
          <p:cNvSpPr txBox="1"/>
          <p:nvPr/>
        </p:nvSpPr>
        <p:spPr>
          <a:xfrm>
            <a:off x="-26985" y="1495590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171" name="مربع نص 108"/>
          <p:cNvSpPr txBox="1"/>
          <p:nvPr/>
        </p:nvSpPr>
        <p:spPr>
          <a:xfrm>
            <a:off x="-26985" y="2621720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172" name="مربع نص 109"/>
          <p:cNvSpPr txBox="1"/>
          <p:nvPr/>
        </p:nvSpPr>
        <p:spPr>
          <a:xfrm>
            <a:off x="-26973" y="3786058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173" name="مربع نص 110"/>
          <p:cNvSpPr txBox="1"/>
          <p:nvPr/>
        </p:nvSpPr>
        <p:spPr>
          <a:xfrm>
            <a:off x="-48916" y="4923192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174" name="مربع نص 111"/>
          <p:cNvSpPr txBox="1"/>
          <p:nvPr/>
        </p:nvSpPr>
        <p:spPr>
          <a:xfrm>
            <a:off x="-26985" y="5987712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F</a:t>
            </a:r>
          </a:p>
        </p:txBody>
      </p:sp>
      <p:sp>
        <p:nvSpPr>
          <p:cNvPr id="175" name="مربع نص 112"/>
          <p:cNvSpPr txBox="1"/>
          <p:nvPr/>
        </p:nvSpPr>
        <p:spPr>
          <a:xfrm>
            <a:off x="-25260" y="230164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176" name="مربع نص 113"/>
          <p:cNvSpPr txBox="1"/>
          <p:nvPr/>
        </p:nvSpPr>
        <p:spPr>
          <a:xfrm>
            <a:off x="-26985" y="1168942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177" name="مربع نص 114"/>
          <p:cNvSpPr txBox="1"/>
          <p:nvPr/>
        </p:nvSpPr>
        <p:spPr>
          <a:xfrm>
            <a:off x="-26986" y="3453893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178" name="مربع نص 115"/>
          <p:cNvSpPr txBox="1"/>
          <p:nvPr/>
        </p:nvSpPr>
        <p:spPr>
          <a:xfrm>
            <a:off x="-44867" y="4637025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179" name="مربع نص 116"/>
          <p:cNvSpPr txBox="1"/>
          <p:nvPr/>
        </p:nvSpPr>
        <p:spPr>
          <a:xfrm>
            <a:off x="-20636" y="5755892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180" name="مربع نص 117"/>
          <p:cNvSpPr txBox="1"/>
          <p:nvPr/>
        </p:nvSpPr>
        <p:spPr>
          <a:xfrm>
            <a:off x="-33186" y="2364341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pic>
        <p:nvPicPr>
          <p:cNvPr id="181" name="IMG_9688.jpeg" descr="IMG_9688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71022" y="1413087"/>
            <a:ext cx="4031825" cy="40318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4253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صورة 88" descr="صورة 88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 rot="10800000">
            <a:off x="5900737" y="136724"/>
            <a:ext cx="6094276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pic>
        <p:nvPicPr>
          <p:cNvPr id="184" name="صورة 12" descr="صورة 12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>
            <a:off x="19046" y="129887"/>
            <a:ext cx="6094275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grpSp>
        <p:nvGrpSpPr>
          <p:cNvPr id="189" name="مجموعة 18"/>
          <p:cNvGrpSpPr/>
          <p:nvPr/>
        </p:nvGrpSpPr>
        <p:grpSpPr>
          <a:xfrm>
            <a:off x="5576887" y="206087"/>
            <a:ext cx="1081088" cy="400012"/>
            <a:chOff x="0" y="0"/>
            <a:chExt cx="1081087" cy="400010"/>
          </a:xfrm>
        </p:grpSpPr>
        <p:sp>
          <p:nvSpPr>
            <p:cNvPr id="185" name="مستطيل 16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6" name="شكل بيضاوي 14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7" name="شكل بيضاوي 15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8" name="مستطيل 17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94" name="مجموعة 19"/>
          <p:cNvGrpSpPr/>
          <p:nvPr/>
        </p:nvGrpSpPr>
        <p:grpSpPr>
          <a:xfrm>
            <a:off x="5576887" y="714395"/>
            <a:ext cx="1081088" cy="400011"/>
            <a:chOff x="0" y="0"/>
            <a:chExt cx="1081087" cy="400010"/>
          </a:xfrm>
        </p:grpSpPr>
        <p:sp>
          <p:nvSpPr>
            <p:cNvPr id="190" name="مستطيل 2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1" name="شكل بيضاوي 2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2" name="شكل بيضاوي 2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3" name="مستطيل 2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199" name="مجموعة 24"/>
          <p:cNvGrpSpPr/>
          <p:nvPr/>
        </p:nvGrpSpPr>
        <p:grpSpPr>
          <a:xfrm>
            <a:off x="5576887" y="1164937"/>
            <a:ext cx="1081088" cy="400012"/>
            <a:chOff x="0" y="0"/>
            <a:chExt cx="1081087" cy="400010"/>
          </a:xfrm>
        </p:grpSpPr>
        <p:sp>
          <p:nvSpPr>
            <p:cNvPr id="195" name="مستطيل 2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6" name="شكل بيضاوي 2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7" name="شكل بيضاوي 2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8" name="مستطيل 2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04" name="مجموعة 29"/>
          <p:cNvGrpSpPr/>
          <p:nvPr/>
        </p:nvGrpSpPr>
        <p:grpSpPr>
          <a:xfrm>
            <a:off x="5576887" y="1673244"/>
            <a:ext cx="1081088" cy="400011"/>
            <a:chOff x="0" y="0"/>
            <a:chExt cx="1081087" cy="400010"/>
          </a:xfrm>
        </p:grpSpPr>
        <p:sp>
          <p:nvSpPr>
            <p:cNvPr id="200" name="مستطيل 3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1" name="شكل بيضاوي 3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2" name="شكل بيضاوي 3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3" name="مستطيل 3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09" name="مجموعة 34"/>
          <p:cNvGrpSpPr/>
          <p:nvPr/>
        </p:nvGrpSpPr>
        <p:grpSpPr>
          <a:xfrm>
            <a:off x="5576887" y="2171739"/>
            <a:ext cx="1081088" cy="400011"/>
            <a:chOff x="0" y="0"/>
            <a:chExt cx="1081087" cy="400010"/>
          </a:xfrm>
        </p:grpSpPr>
        <p:sp>
          <p:nvSpPr>
            <p:cNvPr id="205" name="مستطيل 3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6" name="شكل بيضاوي 3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7" name="شكل بيضاوي 3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8" name="مستطيل 3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14" name="مجموعة 39"/>
          <p:cNvGrpSpPr/>
          <p:nvPr/>
        </p:nvGrpSpPr>
        <p:grpSpPr>
          <a:xfrm>
            <a:off x="5576887" y="2680047"/>
            <a:ext cx="1081088" cy="400011"/>
            <a:chOff x="0" y="0"/>
            <a:chExt cx="1081087" cy="400010"/>
          </a:xfrm>
        </p:grpSpPr>
        <p:sp>
          <p:nvSpPr>
            <p:cNvPr id="210" name="مستطيل 4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1" name="شكل بيضاوي 4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2" name="شكل بيضاوي 4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3" name="مستطيل 4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19" name="مجموعة 44"/>
          <p:cNvGrpSpPr/>
          <p:nvPr/>
        </p:nvGrpSpPr>
        <p:grpSpPr>
          <a:xfrm>
            <a:off x="5576887" y="3130589"/>
            <a:ext cx="1081088" cy="400011"/>
            <a:chOff x="0" y="0"/>
            <a:chExt cx="1081087" cy="400010"/>
          </a:xfrm>
        </p:grpSpPr>
        <p:sp>
          <p:nvSpPr>
            <p:cNvPr id="215" name="مستطيل 4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6" name="شكل بيضاوي 4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7" name="شكل بيضاوي 4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8" name="مستطيل 4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24" name="مجموعة 49"/>
          <p:cNvGrpSpPr/>
          <p:nvPr/>
        </p:nvGrpSpPr>
        <p:grpSpPr>
          <a:xfrm>
            <a:off x="5576887" y="3638896"/>
            <a:ext cx="1081088" cy="400011"/>
            <a:chOff x="0" y="0"/>
            <a:chExt cx="1081087" cy="400010"/>
          </a:xfrm>
        </p:grpSpPr>
        <p:sp>
          <p:nvSpPr>
            <p:cNvPr id="220" name="مستطيل 5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1" name="شكل بيضاوي 5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2" name="شكل بيضاوي 5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3" name="مستطيل 5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29" name="مجموعة 54"/>
          <p:cNvGrpSpPr/>
          <p:nvPr/>
        </p:nvGrpSpPr>
        <p:grpSpPr>
          <a:xfrm>
            <a:off x="5576887" y="4143147"/>
            <a:ext cx="1081088" cy="400011"/>
            <a:chOff x="0" y="0"/>
            <a:chExt cx="1081087" cy="400010"/>
          </a:xfrm>
        </p:grpSpPr>
        <p:sp>
          <p:nvSpPr>
            <p:cNvPr id="225" name="مستطيل 5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6" name="شكل بيضاوي 5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7" name="شكل بيضاوي 5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8" name="مستطيل 5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34" name="مجموعة 59"/>
          <p:cNvGrpSpPr/>
          <p:nvPr/>
        </p:nvGrpSpPr>
        <p:grpSpPr>
          <a:xfrm>
            <a:off x="5576887" y="4651454"/>
            <a:ext cx="1081088" cy="400011"/>
            <a:chOff x="0" y="0"/>
            <a:chExt cx="1081087" cy="400010"/>
          </a:xfrm>
        </p:grpSpPr>
        <p:sp>
          <p:nvSpPr>
            <p:cNvPr id="230" name="مستطيل 6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1" name="شكل بيضاوي 6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2" name="شكل بيضاوي 6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3" name="مستطيل 6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39" name="مجموعة 64"/>
          <p:cNvGrpSpPr/>
          <p:nvPr/>
        </p:nvGrpSpPr>
        <p:grpSpPr>
          <a:xfrm>
            <a:off x="5576887" y="5101997"/>
            <a:ext cx="1081088" cy="400011"/>
            <a:chOff x="0" y="0"/>
            <a:chExt cx="1081087" cy="400010"/>
          </a:xfrm>
        </p:grpSpPr>
        <p:sp>
          <p:nvSpPr>
            <p:cNvPr id="235" name="مستطيل 6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6" name="شكل بيضاوي 6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7" name="شكل بيضاوي 6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8" name="مستطيل 6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44" name="مجموعة 69"/>
          <p:cNvGrpSpPr/>
          <p:nvPr/>
        </p:nvGrpSpPr>
        <p:grpSpPr>
          <a:xfrm>
            <a:off x="5576887" y="5610304"/>
            <a:ext cx="1081088" cy="400011"/>
            <a:chOff x="0" y="0"/>
            <a:chExt cx="1081087" cy="400010"/>
          </a:xfrm>
        </p:grpSpPr>
        <p:sp>
          <p:nvSpPr>
            <p:cNvPr id="240" name="مستطيل 7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1" name="شكل بيضاوي 7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2" name="شكل بيضاوي 7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3" name="مستطيل 7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49" name="مجموعة 74"/>
          <p:cNvGrpSpPr/>
          <p:nvPr/>
        </p:nvGrpSpPr>
        <p:grpSpPr>
          <a:xfrm>
            <a:off x="5576887" y="6105773"/>
            <a:ext cx="1081088" cy="400011"/>
            <a:chOff x="0" y="0"/>
            <a:chExt cx="1081087" cy="400010"/>
          </a:xfrm>
        </p:grpSpPr>
        <p:sp>
          <p:nvSpPr>
            <p:cNvPr id="245" name="مستطيل 7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6" name="شكل بيضاوي 7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7" name="شكل بيضاوي 7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8" name="مستطيل 7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250" name="مستطيل 94"/>
          <p:cNvSpPr/>
          <p:nvPr/>
        </p:nvSpPr>
        <p:spPr>
          <a:xfrm>
            <a:off x="-47318" y="126536"/>
            <a:ext cx="609293" cy="6657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1" name="مستطيل 95"/>
          <p:cNvSpPr/>
          <p:nvPr/>
        </p:nvSpPr>
        <p:spPr>
          <a:xfrm>
            <a:off x="-47319" y="126536"/>
            <a:ext cx="609293" cy="1038401"/>
          </a:xfrm>
          <a:prstGeom prst="rect">
            <a:avLst/>
          </a:prstGeom>
          <a:solidFill>
            <a:srgbClr val="4253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2" name="مستطيل 99"/>
          <p:cNvSpPr/>
          <p:nvPr/>
        </p:nvSpPr>
        <p:spPr>
          <a:xfrm>
            <a:off x="-47319" y="1157312"/>
            <a:ext cx="609293" cy="1163327"/>
          </a:xfrm>
          <a:prstGeom prst="rect">
            <a:avLst/>
          </a:prstGeom>
          <a:solidFill>
            <a:srgbClr val="7876B9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3" name="مستطيل 102"/>
          <p:cNvSpPr/>
          <p:nvPr/>
        </p:nvSpPr>
        <p:spPr>
          <a:xfrm>
            <a:off x="-47319" y="2301544"/>
            <a:ext cx="609293" cy="1163327"/>
          </a:xfrm>
          <a:prstGeom prst="rect">
            <a:avLst/>
          </a:prstGeom>
          <a:solidFill>
            <a:srgbClr val="BF8C75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4" name="مستطيل 103"/>
          <p:cNvSpPr/>
          <p:nvPr/>
        </p:nvSpPr>
        <p:spPr>
          <a:xfrm>
            <a:off x="-47319" y="3457244"/>
            <a:ext cx="609293" cy="1163327"/>
          </a:xfrm>
          <a:prstGeom prst="rect">
            <a:avLst/>
          </a:prstGeom>
          <a:solidFill>
            <a:srgbClr val="5CB982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5" name="مستطيل 104"/>
          <p:cNvSpPr/>
          <p:nvPr/>
        </p:nvSpPr>
        <p:spPr>
          <a:xfrm>
            <a:off x="-64630" y="4609910"/>
            <a:ext cx="609293" cy="1163327"/>
          </a:xfrm>
          <a:prstGeom prst="rect">
            <a:avLst/>
          </a:prstGeom>
          <a:solidFill>
            <a:srgbClr val="F8CBAD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6" name="مستطيل 105"/>
          <p:cNvSpPr/>
          <p:nvPr/>
        </p:nvSpPr>
        <p:spPr>
          <a:xfrm>
            <a:off x="-47320" y="5757176"/>
            <a:ext cx="609293" cy="1021481"/>
          </a:xfrm>
          <a:prstGeom prst="rect">
            <a:avLst/>
          </a:prstGeom>
          <a:solidFill>
            <a:srgbClr val="FFD966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7" name="مربع نص 107"/>
          <p:cNvSpPr txBox="1"/>
          <p:nvPr/>
        </p:nvSpPr>
        <p:spPr>
          <a:xfrm>
            <a:off x="-26985" y="1495590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58" name="مربع نص 108"/>
          <p:cNvSpPr txBox="1"/>
          <p:nvPr/>
        </p:nvSpPr>
        <p:spPr>
          <a:xfrm>
            <a:off x="-26985" y="2621720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259" name="مربع نص 109"/>
          <p:cNvSpPr txBox="1"/>
          <p:nvPr/>
        </p:nvSpPr>
        <p:spPr>
          <a:xfrm>
            <a:off x="-26973" y="3786058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260" name="مربع نص 110"/>
          <p:cNvSpPr txBox="1"/>
          <p:nvPr/>
        </p:nvSpPr>
        <p:spPr>
          <a:xfrm>
            <a:off x="-48916" y="4923192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261" name="مربع نص 111"/>
          <p:cNvSpPr txBox="1"/>
          <p:nvPr/>
        </p:nvSpPr>
        <p:spPr>
          <a:xfrm>
            <a:off x="-26985" y="5987712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F</a:t>
            </a:r>
          </a:p>
        </p:txBody>
      </p:sp>
      <p:sp>
        <p:nvSpPr>
          <p:cNvPr id="262" name="مربع نص 113"/>
          <p:cNvSpPr txBox="1"/>
          <p:nvPr/>
        </p:nvSpPr>
        <p:spPr>
          <a:xfrm>
            <a:off x="-26985" y="1168942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263" name="مربع نص 114"/>
          <p:cNvSpPr txBox="1"/>
          <p:nvPr/>
        </p:nvSpPr>
        <p:spPr>
          <a:xfrm>
            <a:off x="-26986" y="3453893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264" name="مربع نص 115"/>
          <p:cNvSpPr txBox="1"/>
          <p:nvPr/>
        </p:nvSpPr>
        <p:spPr>
          <a:xfrm>
            <a:off x="-44867" y="4637025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265" name="مربع نص 116"/>
          <p:cNvSpPr txBox="1"/>
          <p:nvPr/>
        </p:nvSpPr>
        <p:spPr>
          <a:xfrm>
            <a:off x="-20636" y="5755892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266" name="مربع نص 117"/>
          <p:cNvSpPr txBox="1"/>
          <p:nvPr/>
        </p:nvSpPr>
        <p:spPr>
          <a:xfrm>
            <a:off x="-33186" y="2364341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267" name="مربع نص 3"/>
          <p:cNvSpPr txBox="1"/>
          <p:nvPr/>
        </p:nvSpPr>
        <p:spPr>
          <a:xfrm>
            <a:off x="670735" y="301765"/>
            <a:ext cx="4443875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>
              <a:defRPr sz="1600">
                <a:latin typeface="Arabic Typesetting"/>
                <a:ea typeface="Arabic Typesetting"/>
                <a:cs typeface="Arabic Typesetting"/>
                <a:sym typeface="Arabic Typesetting"/>
              </a:defRPr>
            </a:lvl1pPr>
          </a:lstStyle>
          <a:p>
            <a:pPr/>
            <a: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4253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صورة 88" descr="صورة 88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 rot="10800000">
            <a:off x="5900737" y="136724"/>
            <a:ext cx="6094276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pic>
        <p:nvPicPr>
          <p:cNvPr id="270" name="صورة 12" descr="صورة 12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>
            <a:off x="19046" y="129887"/>
            <a:ext cx="6094275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grpSp>
        <p:nvGrpSpPr>
          <p:cNvPr id="275" name="مجموعة 18"/>
          <p:cNvGrpSpPr/>
          <p:nvPr/>
        </p:nvGrpSpPr>
        <p:grpSpPr>
          <a:xfrm>
            <a:off x="5576887" y="206087"/>
            <a:ext cx="1081088" cy="400012"/>
            <a:chOff x="0" y="0"/>
            <a:chExt cx="1081087" cy="400010"/>
          </a:xfrm>
        </p:grpSpPr>
        <p:sp>
          <p:nvSpPr>
            <p:cNvPr id="271" name="مستطيل 16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2" name="شكل بيضاوي 14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3" name="شكل بيضاوي 15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4" name="مستطيل 17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80" name="مجموعة 19"/>
          <p:cNvGrpSpPr/>
          <p:nvPr/>
        </p:nvGrpSpPr>
        <p:grpSpPr>
          <a:xfrm>
            <a:off x="5576887" y="714395"/>
            <a:ext cx="1081088" cy="400011"/>
            <a:chOff x="0" y="0"/>
            <a:chExt cx="1081087" cy="400010"/>
          </a:xfrm>
        </p:grpSpPr>
        <p:sp>
          <p:nvSpPr>
            <p:cNvPr id="276" name="مستطيل 2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7" name="شكل بيضاوي 2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8" name="شكل بيضاوي 2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9" name="مستطيل 2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85" name="مجموعة 24"/>
          <p:cNvGrpSpPr/>
          <p:nvPr/>
        </p:nvGrpSpPr>
        <p:grpSpPr>
          <a:xfrm>
            <a:off x="5576887" y="1164937"/>
            <a:ext cx="1081088" cy="400012"/>
            <a:chOff x="0" y="0"/>
            <a:chExt cx="1081087" cy="400010"/>
          </a:xfrm>
        </p:grpSpPr>
        <p:sp>
          <p:nvSpPr>
            <p:cNvPr id="281" name="مستطيل 2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2" name="شكل بيضاوي 2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3" name="شكل بيضاوي 2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4" name="مستطيل 2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90" name="مجموعة 29"/>
          <p:cNvGrpSpPr/>
          <p:nvPr/>
        </p:nvGrpSpPr>
        <p:grpSpPr>
          <a:xfrm>
            <a:off x="5576887" y="1673244"/>
            <a:ext cx="1081088" cy="400011"/>
            <a:chOff x="0" y="0"/>
            <a:chExt cx="1081087" cy="400010"/>
          </a:xfrm>
        </p:grpSpPr>
        <p:sp>
          <p:nvSpPr>
            <p:cNvPr id="286" name="مستطيل 3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7" name="شكل بيضاوي 3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8" name="شكل بيضاوي 3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9" name="مستطيل 3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95" name="مجموعة 34"/>
          <p:cNvGrpSpPr/>
          <p:nvPr/>
        </p:nvGrpSpPr>
        <p:grpSpPr>
          <a:xfrm>
            <a:off x="5576887" y="2171739"/>
            <a:ext cx="1081088" cy="400011"/>
            <a:chOff x="0" y="0"/>
            <a:chExt cx="1081087" cy="400010"/>
          </a:xfrm>
        </p:grpSpPr>
        <p:sp>
          <p:nvSpPr>
            <p:cNvPr id="291" name="مستطيل 3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2" name="شكل بيضاوي 3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3" name="شكل بيضاوي 3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4" name="مستطيل 3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00" name="مجموعة 39"/>
          <p:cNvGrpSpPr/>
          <p:nvPr/>
        </p:nvGrpSpPr>
        <p:grpSpPr>
          <a:xfrm>
            <a:off x="5576887" y="2680047"/>
            <a:ext cx="1081088" cy="400011"/>
            <a:chOff x="0" y="0"/>
            <a:chExt cx="1081087" cy="400010"/>
          </a:xfrm>
        </p:grpSpPr>
        <p:sp>
          <p:nvSpPr>
            <p:cNvPr id="296" name="مستطيل 4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7" name="شكل بيضاوي 4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8" name="شكل بيضاوي 4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9" name="مستطيل 4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05" name="مجموعة 44"/>
          <p:cNvGrpSpPr/>
          <p:nvPr/>
        </p:nvGrpSpPr>
        <p:grpSpPr>
          <a:xfrm>
            <a:off x="5576887" y="3130589"/>
            <a:ext cx="1081088" cy="400011"/>
            <a:chOff x="0" y="0"/>
            <a:chExt cx="1081087" cy="400010"/>
          </a:xfrm>
        </p:grpSpPr>
        <p:sp>
          <p:nvSpPr>
            <p:cNvPr id="301" name="مستطيل 4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2" name="شكل بيضاوي 4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3" name="شكل بيضاوي 4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4" name="مستطيل 4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10" name="مجموعة 49"/>
          <p:cNvGrpSpPr/>
          <p:nvPr/>
        </p:nvGrpSpPr>
        <p:grpSpPr>
          <a:xfrm>
            <a:off x="5576887" y="3638896"/>
            <a:ext cx="1081088" cy="400011"/>
            <a:chOff x="0" y="0"/>
            <a:chExt cx="1081087" cy="400010"/>
          </a:xfrm>
        </p:grpSpPr>
        <p:sp>
          <p:nvSpPr>
            <p:cNvPr id="306" name="مستطيل 5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7" name="شكل بيضاوي 5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8" name="شكل بيضاوي 5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9" name="مستطيل 5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15" name="مجموعة 54"/>
          <p:cNvGrpSpPr/>
          <p:nvPr/>
        </p:nvGrpSpPr>
        <p:grpSpPr>
          <a:xfrm>
            <a:off x="5576887" y="4143147"/>
            <a:ext cx="1081088" cy="400011"/>
            <a:chOff x="0" y="0"/>
            <a:chExt cx="1081087" cy="400010"/>
          </a:xfrm>
        </p:grpSpPr>
        <p:sp>
          <p:nvSpPr>
            <p:cNvPr id="311" name="مستطيل 5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2" name="شكل بيضاوي 5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3" name="شكل بيضاوي 5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4" name="مستطيل 5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20" name="مجموعة 59"/>
          <p:cNvGrpSpPr/>
          <p:nvPr/>
        </p:nvGrpSpPr>
        <p:grpSpPr>
          <a:xfrm>
            <a:off x="5576887" y="4651454"/>
            <a:ext cx="1081088" cy="400011"/>
            <a:chOff x="0" y="0"/>
            <a:chExt cx="1081087" cy="400010"/>
          </a:xfrm>
        </p:grpSpPr>
        <p:sp>
          <p:nvSpPr>
            <p:cNvPr id="316" name="مستطيل 6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7" name="شكل بيضاوي 6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8" name="شكل بيضاوي 6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9" name="مستطيل 6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25" name="مجموعة 64"/>
          <p:cNvGrpSpPr/>
          <p:nvPr/>
        </p:nvGrpSpPr>
        <p:grpSpPr>
          <a:xfrm>
            <a:off x="5576887" y="5101997"/>
            <a:ext cx="1081088" cy="400011"/>
            <a:chOff x="0" y="0"/>
            <a:chExt cx="1081087" cy="400010"/>
          </a:xfrm>
        </p:grpSpPr>
        <p:sp>
          <p:nvSpPr>
            <p:cNvPr id="321" name="مستطيل 6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2" name="شكل بيضاوي 6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3" name="شكل بيضاوي 6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4" name="مستطيل 6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30" name="مجموعة 69"/>
          <p:cNvGrpSpPr/>
          <p:nvPr/>
        </p:nvGrpSpPr>
        <p:grpSpPr>
          <a:xfrm>
            <a:off x="5576887" y="5610304"/>
            <a:ext cx="1081088" cy="400011"/>
            <a:chOff x="0" y="0"/>
            <a:chExt cx="1081087" cy="400010"/>
          </a:xfrm>
        </p:grpSpPr>
        <p:sp>
          <p:nvSpPr>
            <p:cNvPr id="326" name="مستطيل 7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7" name="شكل بيضاوي 7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8" name="شكل بيضاوي 7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9" name="مستطيل 7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35" name="مجموعة 74"/>
          <p:cNvGrpSpPr/>
          <p:nvPr/>
        </p:nvGrpSpPr>
        <p:grpSpPr>
          <a:xfrm>
            <a:off x="5576887" y="6105773"/>
            <a:ext cx="1081088" cy="400011"/>
            <a:chOff x="0" y="0"/>
            <a:chExt cx="1081087" cy="400010"/>
          </a:xfrm>
        </p:grpSpPr>
        <p:sp>
          <p:nvSpPr>
            <p:cNvPr id="331" name="مستطيل 7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32" name="شكل بيضاوي 7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33" name="شكل بيضاوي 7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34" name="مستطيل 7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336" name="مستطيل 94"/>
          <p:cNvSpPr/>
          <p:nvPr/>
        </p:nvSpPr>
        <p:spPr>
          <a:xfrm>
            <a:off x="-47318" y="126536"/>
            <a:ext cx="609293" cy="6657001"/>
          </a:xfrm>
          <a:prstGeom prst="rect">
            <a:avLst/>
          </a:prstGeom>
          <a:solidFill>
            <a:srgbClr val="425362"/>
          </a:solidFill>
          <a:ln w="12700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7" name="مستطيل 95"/>
          <p:cNvSpPr/>
          <p:nvPr/>
        </p:nvSpPr>
        <p:spPr>
          <a:xfrm>
            <a:off x="-47319" y="126536"/>
            <a:ext cx="609293" cy="1038401"/>
          </a:xfrm>
          <a:prstGeom prst="rect">
            <a:avLst/>
          </a:prstGeom>
          <a:solidFill>
            <a:srgbClr val="4253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8" name="مستطيل 102"/>
          <p:cNvSpPr/>
          <p:nvPr/>
        </p:nvSpPr>
        <p:spPr>
          <a:xfrm>
            <a:off x="-47319" y="2301544"/>
            <a:ext cx="609293" cy="1163327"/>
          </a:xfrm>
          <a:prstGeom prst="rect">
            <a:avLst/>
          </a:prstGeom>
          <a:solidFill>
            <a:srgbClr val="BF8C75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9" name="مستطيل 103"/>
          <p:cNvSpPr/>
          <p:nvPr/>
        </p:nvSpPr>
        <p:spPr>
          <a:xfrm>
            <a:off x="-47319" y="3457244"/>
            <a:ext cx="609293" cy="1163327"/>
          </a:xfrm>
          <a:prstGeom prst="rect">
            <a:avLst/>
          </a:prstGeom>
          <a:solidFill>
            <a:srgbClr val="5CB982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40" name="مستطيل 104"/>
          <p:cNvSpPr/>
          <p:nvPr/>
        </p:nvSpPr>
        <p:spPr>
          <a:xfrm>
            <a:off x="-50341" y="4609910"/>
            <a:ext cx="609293" cy="1163327"/>
          </a:xfrm>
          <a:prstGeom prst="rect">
            <a:avLst/>
          </a:prstGeom>
          <a:solidFill>
            <a:srgbClr val="F8CBAD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41" name="مستطيل 105"/>
          <p:cNvSpPr/>
          <p:nvPr/>
        </p:nvSpPr>
        <p:spPr>
          <a:xfrm>
            <a:off x="-47320" y="5757176"/>
            <a:ext cx="609293" cy="1021481"/>
          </a:xfrm>
          <a:prstGeom prst="rect">
            <a:avLst/>
          </a:prstGeom>
          <a:solidFill>
            <a:srgbClr val="FFD966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42" name="مربع نص 108"/>
          <p:cNvSpPr txBox="1"/>
          <p:nvPr/>
        </p:nvSpPr>
        <p:spPr>
          <a:xfrm>
            <a:off x="-26985" y="2621720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343" name="مربع نص 109"/>
          <p:cNvSpPr txBox="1"/>
          <p:nvPr/>
        </p:nvSpPr>
        <p:spPr>
          <a:xfrm>
            <a:off x="-26973" y="3786058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344" name="مربع نص 110"/>
          <p:cNvSpPr txBox="1"/>
          <p:nvPr/>
        </p:nvSpPr>
        <p:spPr>
          <a:xfrm>
            <a:off x="-40962" y="4830390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345" name="مربع نص 111"/>
          <p:cNvSpPr txBox="1"/>
          <p:nvPr/>
        </p:nvSpPr>
        <p:spPr>
          <a:xfrm>
            <a:off x="-26985" y="5987712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F</a:t>
            </a:r>
          </a:p>
        </p:txBody>
      </p:sp>
      <p:sp>
        <p:nvSpPr>
          <p:cNvPr id="346" name="مربع نص 114"/>
          <p:cNvSpPr txBox="1"/>
          <p:nvPr/>
        </p:nvSpPr>
        <p:spPr>
          <a:xfrm>
            <a:off x="-26986" y="3453893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347" name="مربع نص 115"/>
          <p:cNvSpPr txBox="1"/>
          <p:nvPr/>
        </p:nvSpPr>
        <p:spPr>
          <a:xfrm>
            <a:off x="-44867" y="4637025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348" name="مربع نص 116"/>
          <p:cNvSpPr txBox="1"/>
          <p:nvPr/>
        </p:nvSpPr>
        <p:spPr>
          <a:xfrm>
            <a:off x="-20636" y="5755892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349" name="مربع نص 117"/>
          <p:cNvSpPr txBox="1"/>
          <p:nvPr/>
        </p:nvSpPr>
        <p:spPr>
          <a:xfrm>
            <a:off x="-33186" y="2364341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4253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1" name="صورة 88" descr="صورة 88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 rot="10800000">
            <a:off x="5900737" y="136724"/>
            <a:ext cx="6094276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pic>
        <p:nvPicPr>
          <p:cNvPr id="352" name="صورة 12" descr="صورة 12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>
            <a:off x="19046" y="129887"/>
            <a:ext cx="6094275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grpSp>
        <p:nvGrpSpPr>
          <p:cNvPr id="357" name="مجموعة 18"/>
          <p:cNvGrpSpPr/>
          <p:nvPr/>
        </p:nvGrpSpPr>
        <p:grpSpPr>
          <a:xfrm>
            <a:off x="5576887" y="206087"/>
            <a:ext cx="1081088" cy="400012"/>
            <a:chOff x="0" y="0"/>
            <a:chExt cx="1081087" cy="400010"/>
          </a:xfrm>
        </p:grpSpPr>
        <p:sp>
          <p:nvSpPr>
            <p:cNvPr id="353" name="مستطيل 16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54" name="شكل بيضاوي 14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55" name="شكل بيضاوي 15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56" name="مستطيل 17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62" name="مجموعة 19"/>
          <p:cNvGrpSpPr/>
          <p:nvPr/>
        </p:nvGrpSpPr>
        <p:grpSpPr>
          <a:xfrm>
            <a:off x="5576887" y="714395"/>
            <a:ext cx="1081088" cy="400011"/>
            <a:chOff x="0" y="0"/>
            <a:chExt cx="1081087" cy="400010"/>
          </a:xfrm>
        </p:grpSpPr>
        <p:sp>
          <p:nvSpPr>
            <p:cNvPr id="358" name="مستطيل 2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59" name="شكل بيضاوي 2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60" name="شكل بيضاوي 2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61" name="مستطيل 2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67" name="مجموعة 24"/>
          <p:cNvGrpSpPr/>
          <p:nvPr/>
        </p:nvGrpSpPr>
        <p:grpSpPr>
          <a:xfrm>
            <a:off x="5576887" y="1164937"/>
            <a:ext cx="1081088" cy="400012"/>
            <a:chOff x="0" y="0"/>
            <a:chExt cx="1081087" cy="400010"/>
          </a:xfrm>
        </p:grpSpPr>
        <p:sp>
          <p:nvSpPr>
            <p:cNvPr id="363" name="مستطيل 2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64" name="شكل بيضاوي 2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65" name="شكل بيضاوي 2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66" name="مستطيل 2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72" name="مجموعة 29"/>
          <p:cNvGrpSpPr/>
          <p:nvPr/>
        </p:nvGrpSpPr>
        <p:grpSpPr>
          <a:xfrm>
            <a:off x="5576887" y="1673244"/>
            <a:ext cx="1081088" cy="400011"/>
            <a:chOff x="0" y="0"/>
            <a:chExt cx="1081087" cy="400010"/>
          </a:xfrm>
        </p:grpSpPr>
        <p:sp>
          <p:nvSpPr>
            <p:cNvPr id="368" name="مستطيل 3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69" name="شكل بيضاوي 3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0" name="شكل بيضاوي 3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1" name="مستطيل 3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77" name="مجموعة 34"/>
          <p:cNvGrpSpPr/>
          <p:nvPr/>
        </p:nvGrpSpPr>
        <p:grpSpPr>
          <a:xfrm>
            <a:off x="5576887" y="2171739"/>
            <a:ext cx="1081088" cy="400011"/>
            <a:chOff x="0" y="0"/>
            <a:chExt cx="1081087" cy="400010"/>
          </a:xfrm>
        </p:grpSpPr>
        <p:sp>
          <p:nvSpPr>
            <p:cNvPr id="373" name="مستطيل 3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4" name="شكل بيضاوي 3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5" name="شكل بيضاوي 3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6" name="مستطيل 3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82" name="مجموعة 39"/>
          <p:cNvGrpSpPr/>
          <p:nvPr/>
        </p:nvGrpSpPr>
        <p:grpSpPr>
          <a:xfrm>
            <a:off x="5576887" y="2680047"/>
            <a:ext cx="1081088" cy="400011"/>
            <a:chOff x="0" y="0"/>
            <a:chExt cx="1081087" cy="400010"/>
          </a:xfrm>
        </p:grpSpPr>
        <p:sp>
          <p:nvSpPr>
            <p:cNvPr id="378" name="مستطيل 4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9" name="شكل بيضاوي 4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80" name="شكل بيضاوي 4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81" name="مستطيل 4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87" name="مجموعة 44"/>
          <p:cNvGrpSpPr/>
          <p:nvPr/>
        </p:nvGrpSpPr>
        <p:grpSpPr>
          <a:xfrm>
            <a:off x="5576887" y="3130589"/>
            <a:ext cx="1081088" cy="400011"/>
            <a:chOff x="0" y="0"/>
            <a:chExt cx="1081087" cy="400010"/>
          </a:xfrm>
        </p:grpSpPr>
        <p:sp>
          <p:nvSpPr>
            <p:cNvPr id="383" name="مستطيل 4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84" name="شكل بيضاوي 4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85" name="شكل بيضاوي 4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86" name="مستطيل 4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92" name="مجموعة 49"/>
          <p:cNvGrpSpPr/>
          <p:nvPr/>
        </p:nvGrpSpPr>
        <p:grpSpPr>
          <a:xfrm>
            <a:off x="5576887" y="3638896"/>
            <a:ext cx="1081088" cy="400011"/>
            <a:chOff x="0" y="0"/>
            <a:chExt cx="1081087" cy="400010"/>
          </a:xfrm>
        </p:grpSpPr>
        <p:sp>
          <p:nvSpPr>
            <p:cNvPr id="388" name="مستطيل 5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89" name="شكل بيضاوي 5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0" name="شكل بيضاوي 5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1" name="مستطيل 5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397" name="مجموعة 54"/>
          <p:cNvGrpSpPr/>
          <p:nvPr/>
        </p:nvGrpSpPr>
        <p:grpSpPr>
          <a:xfrm>
            <a:off x="5576887" y="4143147"/>
            <a:ext cx="1081088" cy="400011"/>
            <a:chOff x="0" y="0"/>
            <a:chExt cx="1081087" cy="400010"/>
          </a:xfrm>
        </p:grpSpPr>
        <p:sp>
          <p:nvSpPr>
            <p:cNvPr id="393" name="مستطيل 5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4" name="شكل بيضاوي 5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5" name="شكل بيضاوي 5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6" name="مستطيل 5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02" name="مجموعة 59"/>
          <p:cNvGrpSpPr/>
          <p:nvPr/>
        </p:nvGrpSpPr>
        <p:grpSpPr>
          <a:xfrm>
            <a:off x="5576887" y="4651454"/>
            <a:ext cx="1081088" cy="400011"/>
            <a:chOff x="0" y="0"/>
            <a:chExt cx="1081087" cy="400010"/>
          </a:xfrm>
        </p:grpSpPr>
        <p:sp>
          <p:nvSpPr>
            <p:cNvPr id="398" name="مستطيل 6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9" name="شكل بيضاوي 6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0" name="شكل بيضاوي 6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1" name="مستطيل 6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07" name="مجموعة 64"/>
          <p:cNvGrpSpPr/>
          <p:nvPr/>
        </p:nvGrpSpPr>
        <p:grpSpPr>
          <a:xfrm>
            <a:off x="5576887" y="5101997"/>
            <a:ext cx="1081088" cy="400011"/>
            <a:chOff x="0" y="0"/>
            <a:chExt cx="1081087" cy="400010"/>
          </a:xfrm>
        </p:grpSpPr>
        <p:sp>
          <p:nvSpPr>
            <p:cNvPr id="403" name="مستطيل 6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4" name="شكل بيضاوي 6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5" name="شكل بيضاوي 6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6" name="مستطيل 6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12" name="مجموعة 69"/>
          <p:cNvGrpSpPr/>
          <p:nvPr/>
        </p:nvGrpSpPr>
        <p:grpSpPr>
          <a:xfrm>
            <a:off x="5576887" y="5610304"/>
            <a:ext cx="1081088" cy="400011"/>
            <a:chOff x="0" y="0"/>
            <a:chExt cx="1081087" cy="400010"/>
          </a:xfrm>
        </p:grpSpPr>
        <p:sp>
          <p:nvSpPr>
            <p:cNvPr id="408" name="مستطيل 7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9" name="شكل بيضاوي 7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10" name="شكل بيضاوي 7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11" name="مستطيل 7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17" name="مجموعة 74"/>
          <p:cNvGrpSpPr/>
          <p:nvPr/>
        </p:nvGrpSpPr>
        <p:grpSpPr>
          <a:xfrm>
            <a:off x="5576887" y="6105773"/>
            <a:ext cx="1081088" cy="400011"/>
            <a:chOff x="0" y="0"/>
            <a:chExt cx="1081087" cy="400010"/>
          </a:xfrm>
        </p:grpSpPr>
        <p:sp>
          <p:nvSpPr>
            <p:cNvPr id="413" name="مستطيل 7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14" name="شكل بيضاوي 7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15" name="شكل بيضاوي 7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16" name="مستطيل 7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418" name="مستطيل 94"/>
          <p:cNvSpPr/>
          <p:nvPr/>
        </p:nvSpPr>
        <p:spPr>
          <a:xfrm>
            <a:off x="-47318" y="126536"/>
            <a:ext cx="609293" cy="6657001"/>
          </a:xfrm>
          <a:prstGeom prst="rect">
            <a:avLst/>
          </a:prstGeom>
          <a:solidFill>
            <a:srgbClr val="00799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19" name="مستطيل 95"/>
          <p:cNvSpPr/>
          <p:nvPr/>
        </p:nvSpPr>
        <p:spPr>
          <a:xfrm>
            <a:off x="-47319" y="126536"/>
            <a:ext cx="609293" cy="1038401"/>
          </a:xfrm>
          <a:prstGeom prst="rect">
            <a:avLst/>
          </a:prstGeom>
          <a:solidFill>
            <a:srgbClr val="00799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20" name="مستطيل 102"/>
          <p:cNvSpPr/>
          <p:nvPr/>
        </p:nvSpPr>
        <p:spPr>
          <a:xfrm>
            <a:off x="-47319" y="2301544"/>
            <a:ext cx="609293" cy="1163327"/>
          </a:xfrm>
          <a:prstGeom prst="rect">
            <a:avLst/>
          </a:prstGeom>
          <a:solidFill>
            <a:srgbClr val="00799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21" name="مستطيل 103"/>
          <p:cNvSpPr/>
          <p:nvPr/>
        </p:nvSpPr>
        <p:spPr>
          <a:xfrm>
            <a:off x="-47319" y="3457244"/>
            <a:ext cx="609293" cy="1163327"/>
          </a:xfrm>
          <a:prstGeom prst="rect">
            <a:avLst/>
          </a:prstGeom>
          <a:solidFill>
            <a:srgbClr val="5CB982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22" name="مستطيل 104"/>
          <p:cNvSpPr/>
          <p:nvPr/>
        </p:nvSpPr>
        <p:spPr>
          <a:xfrm>
            <a:off x="-50341" y="4609910"/>
            <a:ext cx="609293" cy="1163327"/>
          </a:xfrm>
          <a:prstGeom prst="rect">
            <a:avLst/>
          </a:prstGeom>
          <a:solidFill>
            <a:srgbClr val="F8CBAD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23" name="مستطيل 105"/>
          <p:cNvSpPr/>
          <p:nvPr/>
        </p:nvSpPr>
        <p:spPr>
          <a:xfrm>
            <a:off x="-47320" y="5757176"/>
            <a:ext cx="609293" cy="1021481"/>
          </a:xfrm>
          <a:prstGeom prst="rect">
            <a:avLst/>
          </a:prstGeom>
          <a:solidFill>
            <a:srgbClr val="FFD966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24" name="مربع نص 109"/>
          <p:cNvSpPr txBox="1"/>
          <p:nvPr/>
        </p:nvSpPr>
        <p:spPr>
          <a:xfrm>
            <a:off x="-26973" y="3786058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425" name="مربع نص 110"/>
          <p:cNvSpPr txBox="1"/>
          <p:nvPr/>
        </p:nvSpPr>
        <p:spPr>
          <a:xfrm>
            <a:off x="-40962" y="4830390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426" name="مربع نص 111"/>
          <p:cNvSpPr txBox="1"/>
          <p:nvPr/>
        </p:nvSpPr>
        <p:spPr>
          <a:xfrm>
            <a:off x="-26985" y="5987712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F</a:t>
            </a:r>
          </a:p>
        </p:txBody>
      </p:sp>
      <p:sp>
        <p:nvSpPr>
          <p:cNvPr id="427" name="مربع نص 114"/>
          <p:cNvSpPr txBox="1"/>
          <p:nvPr/>
        </p:nvSpPr>
        <p:spPr>
          <a:xfrm>
            <a:off x="-26986" y="3453893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428" name="مربع نص 115"/>
          <p:cNvSpPr txBox="1"/>
          <p:nvPr/>
        </p:nvSpPr>
        <p:spPr>
          <a:xfrm>
            <a:off x="-44867" y="4637025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429" name="مربع نص 116"/>
          <p:cNvSpPr txBox="1"/>
          <p:nvPr/>
        </p:nvSpPr>
        <p:spPr>
          <a:xfrm>
            <a:off x="-20636" y="5755892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4253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1" name="صورة 88" descr="صورة 88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 rot="10800000">
            <a:off x="5900737" y="136724"/>
            <a:ext cx="6094276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pic>
        <p:nvPicPr>
          <p:cNvPr id="432" name="صورة 12" descr="صورة 12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>
            <a:off x="19046" y="129887"/>
            <a:ext cx="6094275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grpSp>
        <p:nvGrpSpPr>
          <p:cNvPr id="437" name="مجموعة 18"/>
          <p:cNvGrpSpPr/>
          <p:nvPr/>
        </p:nvGrpSpPr>
        <p:grpSpPr>
          <a:xfrm>
            <a:off x="5576887" y="206087"/>
            <a:ext cx="1081088" cy="400012"/>
            <a:chOff x="0" y="0"/>
            <a:chExt cx="1081087" cy="400010"/>
          </a:xfrm>
        </p:grpSpPr>
        <p:sp>
          <p:nvSpPr>
            <p:cNvPr id="433" name="مستطيل 16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34" name="شكل بيضاوي 14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35" name="شكل بيضاوي 15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36" name="مستطيل 17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42" name="مجموعة 19"/>
          <p:cNvGrpSpPr/>
          <p:nvPr/>
        </p:nvGrpSpPr>
        <p:grpSpPr>
          <a:xfrm>
            <a:off x="5576887" y="714395"/>
            <a:ext cx="1081088" cy="400011"/>
            <a:chOff x="0" y="0"/>
            <a:chExt cx="1081087" cy="400010"/>
          </a:xfrm>
        </p:grpSpPr>
        <p:sp>
          <p:nvSpPr>
            <p:cNvPr id="438" name="مستطيل 2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39" name="شكل بيضاوي 2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40" name="شكل بيضاوي 2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41" name="مستطيل 2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47" name="مجموعة 24"/>
          <p:cNvGrpSpPr/>
          <p:nvPr/>
        </p:nvGrpSpPr>
        <p:grpSpPr>
          <a:xfrm>
            <a:off x="5576887" y="1164937"/>
            <a:ext cx="1081088" cy="400012"/>
            <a:chOff x="0" y="0"/>
            <a:chExt cx="1081087" cy="400010"/>
          </a:xfrm>
        </p:grpSpPr>
        <p:sp>
          <p:nvSpPr>
            <p:cNvPr id="443" name="مستطيل 2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44" name="شكل بيضاوي 2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45" name="شكل بيضاوي 2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46" name="مستطيل 2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52" name="مجموعة 29"/>
          <p:cNvGrpSpPr/>
          <p:nvPr/>
        </p:nvGrpSpPr>
        <p:grpSpPr>
          <a:xfrm>
            <a:off x="5576887" y="1673244"/>
            <a:ext cx="1081088" cy="400011"/>
            <a:chOff x="0" y="0"/>
            <a:chExt cx="1081087" cy="400010"/>
          </a:xfrm>
        </p:grpSpPr>
        <p:sp>
          <p:nvSpPr>
            <p:cNvPr id="448" name="مستطيل 3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49" name="شكل بيضاوي 3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50" name="شكل بيضاوي 3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51" name="مستطيل 3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57" name="مجموعة 34"/>
          <p:cNvGrpSpPr/>
          <p:nvPr/>
        </p:nvGrpSpPr>
        <p:grpSpPr>
          <a:xfrm>
            <a:off x="5576887" y="2171739"/>
            <a:ext cx="1081088" cy="400011"/>
            <a:chOff x="0" y="0"/>
            <a:chExt cx="1081087" cy="400010"/>
          </a:xfrm>
        </p:grpSpPr>
        <p:sp>
          <p:nvSpPr>
            <p:cNvPr id="453" name="مستطيل 3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54" name="شكل بيضاوي 3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55" name="شكل بيضاوي 3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56" name="مستطيل 3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62" name="مجموعة 39"/>
          <p:cNvGrpSpPr/>
          <p:nvPr/>
        </p:nvGrpSpPr>
        <p:grpSpPr>
          <a:xfrm>
            <a:off x="5576887" y="2680047"/>
            <a:ext cx="1081088" cy="400011"/>
            <a:chOff x="0" y="0"/>
            <a:chExt cx="1081087" cy="400010"/>
          </a:xfrm>
        </p:grpSpPr>
        <p:sp>
          <p:nvSpPr>
            <p:cNvPr id="458" name="مستطيل 4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59" name="شكل بيضاوي 4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60" name="شكل بيضاوي 4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61" name="مستطيل 4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67" name="مجموعة 44"/>
          <p:cNvGrpSpPr/>
          <p:nvPr/>
        </p:nvGrpSpPr>
        <p:grpSpPr>
          <a:xfrm>
            <a:off x="5576887" y="3130589"/>
            <a:ext cx="1081088" cy="400011"/>
            <a:chOff x="0" y="0"/>
            <a:chExt cx="1081087" cy="400010"/>
          </a:xfrm>
        </p:grpSpPr>
        <p:sp>
          <p:nvSpPr>
            <p:cNvPr id="463" name="مستطيل 4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64" name="شكل بيضاوي 4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65" name="شكل بيضاوي 4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66" name="مستطيل 4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72" name="مجموعة 49"/>
          <p:cNvGrpSpPr/>
          <p:nvPr/>
        </p:nvGrpSpPr>
        <p:grpSpPr>
          <a:xfrm>
            <a:off x="5576887" y="3638896"/>
            <a:ext cx="1081088" cy="400011"/>
            <a:chOff x="0" y="0"/>
            <a:chExt cx="1081087" cy="400010"/>
          </a:xfrm>
        </p:grpSpPr>
        <p:sp>
          <p:nvSpPr>
            <p:cNvPr id="468" name="مستطيل 5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69" name="شكل بيضاوي 5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70" name="شكل بيضاوي 5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71" name="مستطيل 5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77" name="مجموعة 54"/>
          <p:cNvGrpSpPr/>
          <p:nvPr/>
        </p:nvGrpSpPr>
        <p:grpSpPr>
          <a:xfrm>
            <a:off x="5576887" y="4143147"/>
            <a:ext cx="1081088" cy="400011"/>
            <a:chOff x="0" y="0"/>
            <a:chExt cx="1081087" cy="400010"/>
          </a:xfrm>
        </p:grpSpPr>
        <p:sp>
          <p:nvSpPr>
            <p:cNvPr id="473" name="مستطيل 5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74" name="شكل بيضاوي 5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75" name="شكل بيضاوي 5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76" name="مستطيل 5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82" name="مجموعة 59"/>
          <p:cNvGrpSpPr/>
          <p:nvPr/>
        </p:nvGrpSpPr>
        <p:grpSpPr>
          <a:xfrm>
            <a:off x="5576887" y="4651454"/>
            <a:ext cx="1081088" cy="400011"/>
            <a:chOff x="0" y="0"/>
            <a:chExt cx="1081087" cy="400010"/>
          </a:xfrm>
        </p:grpSpPr>
        <p:sp>
          <p:nvSpPr>
            <p:cNvPr id="478" name="مستطيل 6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79" name="شكل بيضاوي 6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80" name="شكل بيضاوي 6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81" name="مستطيل 6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87" name="مجموعة 64"/>
          <p:cNvGrpSpPr/>
          <p:nvPr/>
        </p:nvGrpSpPr>
        <p:grpSpPr>
          <a:xfrm>
            <a:off x="5576887" y="5101997"/>
            <a:ext cx="1081088" cy="400011"/>
            <a:chOff x="0" y="0"/>
            <a:chExt cx="1081087" cy="400010"/>
          </a:xfrm>
        </p:grpSpPr>
        <p:sp>
          <p:nvSpPr>
            <p:cNvPr id="483" name="مستطيل 6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84" name="شكل بيضاوي 6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85" name="شكل بيضاوي 6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86" name="مستطيل 6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92" name="مجموعة 69"/>
          <p:cNvGrpSpPr/>
          <p:nvPr/>
        </p:nvGrpSpPr>
        <p:grpSpPr>
          <a:xfrm>
            <a:off x="5576887" y="5610304"/>
            <a:ext cx="1081088" cy="400011"/>
            <a:chOff x="0" y="0"/>
            <a:chExt cx="1081087" cy="400010"/>
          </a:xfrm>
        </p:grpSpPr>
        <p:sp>
          <p:nvSpPr>
            <p:cNvPr id="488" name="مستطيل 7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89" name="شكل بيضاوي 7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0" name="شكل بيضاوي 7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1" name="مستطيل 7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97" name="مجموعة 74"/>
          <p:cNvGrpSpPr/>
          <p:nvPr/>
        </p:nvGrpSpPr>
        <p:grpSpPr>
          <a:xfrm>
            <a:off x="5576887" y="6105773"/>
            <a:ext cx="1081088" cy="400011"/>
            <a:chOff x="0" y="0"/>
            <a:chExt cx="1081087" cy="400010"/>
          </a:xfrm>
        </p:grpSpPr>
        <p:sp>
          <p:nvSpPr>
            <p:cNvPr id="493" name="مستطيل 7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4" name="شكل بيضاوي 7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5" name="شكل بيضاوي 7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6" name="مستطيل 7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498" name="مستطيل 94"/>
          <p:cNvSpPr/>
          <p:nvPr/>
        </p:nvSpPr>
        <p:spPr>
          <a:xfrm>
            <a:off x="-47318" y="126536"/>
            <a:ext cx="609293" cy="6657001"/>
          </a:xfrm>
          <a:prstGeom prst="rect">
            <a:avLst/>
          </a:prstGeom>
          <a:solidFill>
            <a:srgbClr val="00799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99" name="مستطيل 102"/>
          <p:cNvSpPr/>
          <p:nvPr/>
        </p:nvSpPr>
        <p:spPr>
          <a:xfrm>
            <a:off x="-47319" y="2301544"/>
            <a:ext cx="609293" cy="1163327"/>
          </a:xfrm>
          <a:prstGeom prst="rect">
            <a:avLst/>
          </a:prstGeom>
          <a:solidFill>
            <a:srgbClr val="00799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00" name="مستطيل 103"/>
          <p:cNvSpPr/>
          <p:nvPr/>
        </p:nvSpPr>
        <p:spPr>
          <a:xfrm>
            <a:off x="-47319" y="3457244"/>
            <a:ext cx="609293" cy="1163327"/>
          </a:xfrm>
          <a:prstGeom prst="rect">
            <a:avLst/>
          </a:prstGeom>
          <a:solidFill>
            <a:srgbClr val="5CB982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01" name="مستطيل 104"/>
          <p:cNvSpPr/>
          <p:nvPr/>
        </p:nvSpPr>
        <p:spPr>
          <a:xfrm>
            <a:off x="-50341" y="4609910"/>
            <a:ext cx="609293" cy="1163327"/>
          </a:xfrm>
          <a:prstGeom prst="rect">
            <a:avLst/>
          </a:prstGeom>
          <a:solidFill>
            <a:srgbClr val="F8CBAD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02" name="مستطيل 105"/>
          <p:cNvSpPr/>
          <p:nvPr/>
        </p:nvSpPr>
        <p:spPr>
          <a:xfrm>
            <a:off x="-47320" y="5757176"/>
            <a:ext cx="609293" cy="1021481"/>
          </a:xfrm>
          <a:prstGeom prst="rect">
            <a:avLst/>
          </a:prstGeom>
          <a:solidFill>
            <a:srgbClr val="FFD966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03" name="مربع نص 109"/>
          <p:cNvSpPr txBox="1"/>
          <p:nvPr/>
        </p:nvSpPr>
        <p:spPr>
          <a:xfrm>
            <a:off x="-26973" y="3786058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504" name="مربع نص 110"/>
          <p:cNvSpPr txBox="1"/>
          <p:nvPr/>
        </p:nvSpPr>
        <p:spPr>
          <a:xfrm>
            <a:off x="-40962" y="4830390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505" name="مربع نص 111"/>
          <p:cNvSpPr txBox="1"/>
          <p:nvPr/>
        </p:nvSpPr>
        <p:spPr>
          <a:xfrm>
            <a:off x="-26985" y="5987712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F</a:t>
            </a:r>
          </a:p>
        </p:txBody>
      </p:sp>
      <p:sp>
        <p:nvSpPr>
          <p:cNvPr id="506" name="مربع نص 114"/>
          <p:cNvSpPr txBox="1"/>
          <p:nvPr/>
        </p:nvSpPr>
        <p:spPr>
          <a:xfrm>
            <a:off x="-26986" y="3453893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507" name="مربع نص 115"/>
          <p:cNvSpPr txBox="1"/>
          <p:nvPr/>
        </p:nvSpPr>
        <p:spPr>
          <a:xfrm>
            <a:off x="-44867" y="4637025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508" name="مربع نص 116"/>
          <p:cNvSpPr txBox="1"/>
          <p:nvPr/>
        </p:nvSpPr>
        <p:spPr>
          <a:xfrm>
            <a:off x="-20636" y="5755892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4253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0" name="صورة 88" descr="صورة 88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 rot="10800000">
            <a:off x="5900737" y="136724"/>
            <a:ext cx="6094276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pic>
        <p:nvPicPr>
          <p:cNvPr id="511" name="صورة 12" descr="صورة 12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>
            <a:off x="19046" y="129887"/>
            <a:ext cx="6094275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grpSp>
        <p:nvGrpSpPr>
          <p:cNvPr id="516" name="مجموعة 18"/>
          <p:cNvGrpSpPr/>
          <p:nvPr/>
        </p:nvGrpSpPr>
        <p:grpSpPr>
          <a:xfrm>
            <a:off x="5576887" y="206087"/>
            <a:ext cx="1081088" cy="400012"/>
            <a:chOff x="0" y="0"/>
            <a:chExt cx="1081087" cy="400010"/>
          </a:xfrm>
        </p:grpSpPr>
        <p:sp>
          <p:nvSpPr>
            <p:cNvPr id="512" name="مستطيل 16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13" name="شكل بيضاوي 14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14" name="شكل بيضاوي 15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15" name="مستطيل 17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21" name="مجموعة 19"/>
          <p:cNvGrpSpPr/>
          <p:nvPr/>
        </p:nvGrpSpPr>
        <p:grpSpPr>
          <a:xfrm>
            <a:off x="5576887" y="714395"/>
            <a:ext cx="1081088" cy="400011"/>
            <a:chOff x="0" y="0"/>
            <a:chExt cx="1081087" cy="400010"/>
          </a:xfrm>
        </p:grpSpPr>
        <p:sp>
          <p:nvSpPr>
            <p:cNvPr id="517" name="مستطيل 2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18" name="شكل بيضاوي 2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19" name="شكل بيضاوي 2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0" name="مستطيل 2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26" name="مجموعة 24"/>
          <p:cNvGrpSpPr/>
          <p:nvPr/>
        </p:nvGrpSpPr>
        <p:grpSpPr>
          <a:xfrm>
            <a:off x="5576887" y="1164937"/>
            <a:ext cx="1081088" cy="400012"/>
            <a:chOff x="0" y="0"/>
            <a:chExt cx="1081087" cy="400010"/>
          </a:xfrm>
        </p:grpSpPr>
        <p:sp>
          <p:nvSpPr>
            <p:cNvPr id="522" name="مستطيل 2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3" name="شكل بيضاوي 2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4" name="شكل بيضاوي 2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5" name="مستطيل 2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31" name="مجموعة 29"/>
          <p:cNvGrpSpPr/>
          <p:nvPr/>
        </p:nvGrpSpPr>
        <p:grpSpPr>
          <a:xfrm>
            <a:off x="5576887" y="1673244"/>
            <a:ext cx="1081088" cy="400011"/>
            <a:chOff x="0" y="0"/>
            <a:chExt cx="1081087" cy="400010"/>
          </a:xfrm>
        </p:grpSpPr>
        <p:sp>
          <p:nvSpPr>
            <p:cNvPr id="527" name="مستطيل 3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8" name="شكل بيضاوي 3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9" name="شكل بيضاوي 3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0" name="مستطيل 3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36" name="مجموعة 34"/>
          <p:cNvGrpSpPr/>
          <p:nvPr/>
        </p:nvGrpSpPr>
        <p:grpSpPr>
          <a:xfrm>
            <a:off x="5576887" y="2171739"/>
            <a:ext cx="1081088" cy="400011"/>
            <a:chOff x="0" y="0"/>
            <a:chExt cx="1081087" cy="400010"/>
          </a:xfrm>
        </p:grpSpPr>
        <p:sp>
          <p:nvSpPr>
            <p:cNvPr id="532" name="مستطيل 3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3" name="شكل بيضاوي 3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4" name="شكل بيضاوي 3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5" name="مستطيل 3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41" name="مجموعة 39"/>
          <p:cNvGrpSpPr/>
          <p:nvPr/>
        </p:nvGrpSpPr>
        <p:grpSpPr>
          <a:xfrm>
            <a:off x="5576887" y="2680047"/>
            <a:ext cx="1081088" cy="400011"/>
            <a:chOff x="0" y="0"/>
            <a:chExt cx="1081087" cy="400010"/>
          </a:xfrm>
        </p:grpSpPr>
        <p:sp>
          <p:nvSpPr>
            <p:cNvPr id="537" name="مستطيل 4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8" name="شكل بيضاوي 4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9" name="شكل بيضاوي 4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0" name="مستطيل 4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46" name="مجموعة 44"/>
          <p:cNvGrpSpPr/>
          <p:nvPr/>
        </p:nvGrpSpPr>
        <p:grpSpPr>
          <a:xfrm>
            <a:off x="5576887" y="3130589"/>
            <a:ext cx="1081088" cy="400011"/>
            <a:chOff x="0" y="0"/>
            <a:chExt cx="1081087" cy="400010"/>
          </a:xfrm>
        </p:grpSpPr>
        <p:sp>
          <p:nvSpPr>
            <p:cNvPr id="542" name="مستطيل 4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3" name="شكل بيضاوي 4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4" name="شكل بيضاوي 4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5" name="مستطيل 4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51" name="مجموعة 49"/>
          <p:cNvGrpSpPr/>
          <p:nvPr/>
        </p:nvGrpSpPr>
        <p:grpSpPr>
          <a:xfrm>
            <a:off x="5576887" y="3638896"/>
            <a:ext cx="1081088" cy="400011"/>
            <a:chOff x="0" y="0"/>
            <a:chExt cx="1081087" cy="400010"/>
          </a:xfrm>
        </p:grpSpPr>
        <p:sp>
          <p:nvSpPr>
            <p:cNvPr id="547" name="مستطيل 5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8" name="شكل بيضاوي 5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9" name="شكل بيضاوي 5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0" name="مستطيل 5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56" name="مجموعة 54"/>
          <p:cNvGrpSpPr/>
          <p:nvPr/>
        </p:nvGrpSpPr>
        <p:grpSpPr>
          <a:xfrm>
            <a:off x="5576887" y="4143147"/>
            <a:ext cx="1081088" cy="400011"/>
            <a:chOff x="0" y="0"/>
            <a:chExt cx="1081087" cy="400010"/>
          </a:xfrm>
        </p:grpSpPr>
        <p:sp>
          <p:nvSpPr>
            <p:cNvPr id="552" name="مستطيل 5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3" name="شكل بيضاوي 5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4" name="شكل بيضاوي 5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5" name="مستطيل 5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61" name="مجموعة 59"/>
          <p:cNvGrpSpPr/>
          <p:nvPr/>
        </p:nvGrpSpPr>
        <p:grpSpPr>
          <a:xfrm>
            <a:off x="5576887" y="4651454"/>
            <a:ext cx="1081088" cy="400011"/>
            <a:chOff x="0" y="0"/>
            <a:chExt cx="1081087" cy="400010"/>
          </a:xfrm>
        </p:grpSpPr>
        <p:sp>
          <p:nvSpPr>
            <p:cNvPr id="557" name="مستطيل 6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8" name="شكل بيضاوي 6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9" name="شكل بيضاوي 6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0" name="مستطيل 6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66" name="مجموعة 64"/>
          <p:cNvGrpSpPr/>
          <p:nvPr/>
        </p:nvGrpSpPr>
        <p:grpSpPr>
          <a:xfrm>
            <a:off x="5576887" y="5101997"/>
            <a:ext cx="1081088" cy="400011"/>
            <a:chOff x="0" y="0"/>
            <a:chExt cx="1081087" cy="400010"/>
          </a:xfrm>
        </p:grpSpPr>
        <p:sp>
          <p:nvSpPr>
            <p:cNvPr id="562" name="مستطيل 6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3" name="شكل بيضاوي 6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4" name="شكل بيضاوي 6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5" name="مستطيل 6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71" name="مجموعة 69"/>
          <p:cNvGrpSpPr/>
          <p:nvPr/>
        </p:nvGrpSpPr>
        <p:grpSpPr>
          <a:xfrm>
            <a:off x="5576887" y="5610304"/>
            <a:ext cx="1081088" cy="400011"/>
            <a:chOff x="0" y="0"/>
            <a:chExt cx="1081087" cy="400010"/>
          </a:xfrm>
        </p:grpSpPr>
        <p:sp>
          <p:nvSpPr>
            <p:cNvPr id="567" name="مستطيل 7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8" name="شكل بيضاوي 7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9" name="شكل بيضاوي 7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0" name="مستطيل 7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76" name="مجموعة 74"/>
          <p:cNvGrpSpPr/>
          <p:nvPr/>
        </p:nvGrpSpPr>
        <p:grpSpPr>
          <a:xfrm>
            <a:off x="5576887" y="6105773"/>
            <a:ext cx="1081088" cy="400011"/>
            <a:chOff x="0" y="0"/>
            <a:chExt cx="1081087" cy="400010"/>
          </a:xfrm>
        </p:grpSpPr>
        <p:sp>
          <p:nvSpPr>
            <p:cNvPr id="572" name="مستطيل 7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3" name="شكل بيضاوي 7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4" name="شكل بيضاوي 7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5" name="مستطيل 7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577" name="مستطيل 94"/>
          <p:cNvSpPr/>
          <p:nvPr/>
        </p:nvSpPr>
        <p:spPr>
          <a:xfrm>
            <a:off x="-47318" y="126536"/>
            <a:ext cx="609293" cy="6657001"/>
          </a:xfrm>
          <a:prstGeom prst="rect">
            <a:avLst/>
          </a:prstGeom>
          <a:solidFill>
            <a:srgbClr val="4253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78" name="مستطيل 95"/>
          <p:cNvSpPr/>
          <p:nvPr/>
        </p:nvSpPr>
        <p:spPr>
          <a:xfrm>
            <a:off x="-47319" y="126536"/>
            <a:ext cx="609293" cy="1038401"/>
          </a:xfrm>
          <a:prstGeom prst="rect">
            <a:avLst/>
          </a:prstGeom>
          <a:solidFill>
            <a:srgbClr val="4253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79" name="مستطيل 102"/>
          <p:cNvSpPr/>
          <p:nvPr/>
        </p:nvSpPr>
        <p:spPr>
          <a:xfrm>
            <a:off x="-47319" y="2301544"/>
            <a:ext cx="609293" cy="1163327"/>
          </a:xfrm>
          <a:prstGeom prst="rect">
            <a:avLst/>
          </a:prstGeom>
          <a:solidFill>
            <a:srgbClr val="4253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80" name="مستطيل 104"/>
          <p:cNvSpPr/>
          <p:nvPr/>
        </p:nvSpPr>
        <p:spPr>
          <a:xfrm>
            <a:off x="-50341" y="4609910"/>
            <a:ext cx="609293" cy="1163327"/>
          </a:xfrm>
          <a:prstGeom prst="rect">
            <a:avLst/>
          </a:prstGeom>
          <a:solidFill>
            <a:srgbClr val="F8CBAD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81" name="مستطيل 105"/>
          <p:cNvSpPr/>
          <p:nvPr/>
        </p:nvSpPr>
        <p:spPr>
          <a:xfrm>
            <a:off x="-47320" y="5757176"/>
            <a:ext cx="609293" cy="1021481"/>
          </a:xfrm>
          <a:prstGeom prst="rect">
            <a:avLst/>
          </a:prstGeom>
          <a:solidFill>
            <a:srgbClr val="FFD966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82" name="مربع نص 110"/>
          <p:cNvSpPr txBox="1"/>
          <p:nvPr/>
        </p:nvSpPr>
        <p:spPr>
          <a:xfrm>
            <a:off x="-40962" y="4830390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583" name="مربع نص 111"/>
          <p:cNvSpPr txBox="1"/>
          <p:nvPr/>
        </p:nvSpPr>
        <p:spPr>
          <a:xfrm>
            <a:off x="-26985" y="5987712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F</a:t>
            </a:r>
          </a:p>
        </p:txBody>
      </p:sp>
      <p:sp>
        <p:nvSpPr>
          <p:cNvPr id="584" name="مربع نص 115"/>
          <p:cNvSpPr txBox="1"/>
          <p:nvPr/>
        </p:nvSpPr>
        <p:spPr>
          <a:xfrm>
            <a:off x="-44867" y="4637025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  <p:sp>
        <p:nvSpPr>
          <p:cNvPr id="585" name="مربع نص 116"/>
          <p:cNvSpPr txBox="1"/>
          <p:nvPr/>
        </p:nvSpPr>
        <p:spPr>
          <a:xfrm>
            <a:off x="-20636" y="5755892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4253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7" name="صورة 88" descr="صورة 88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 rot="10800000">
            <a:off x="5900737" y="136724"/>
            <a:ext cx="6094276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pic>
        <p:nvPicPr>
          <p:cNvPr id="588" name="صورة 12" descr="صورة 12"/>
          <p:cNvPicPr>
            <a:picLocks noChangeAspect="1"/>
          </p:cNvPicPr>
          <p:nvPr/>
        </p:nvPicPr>
        <p:blipFill>
          <a:blip r:embed="rId2">
            <a:extLst/>
          </a:blip>
          <a:srcRect l="0" t="12619" r="0" b="7920"/>
          <a:stretch>
            <a:fillRect/>
          </a:stretch>
        </p:blipFill>
        <p:spPr>
          <a:xfrm flipH="1">
            <a:off x="19046" y="129887"/>
            <a:ext cx="6094275" cy="662726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0" dir="0">
              <a:srgbClr val="000000">
                <a:alpha val="40000"/>
              </a:srgbClr>
            </a:outerShdw>
          </a:effectLst>
        </p:spPr>
      </p:pic>
      <p:grpSp>
        <p:nvGrpSpPr>
          <p:cNvPr id="593" name="مجموعة 18"/>
          <p:cNvGrpSpPr/>
          <p:nvPr/>
        </p:nvGrpSpPr>
        <p:grpSpPr>
          <a:xfrm>
            <a:off x="5576887" y="206087"/>
            <a:ext cx="1081088" cy="400012"/>
            <a:chOff x="0" y="0"/>
            <a:chExt cx="1081087" cy="400010"/>
          </a:xfrm>
        </p:grpSpPr>
        <p:sp>
          <p:nvSpPr>
            <p:cNvPr id="589" name="مستطيل 16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0" name="شكل بيضاوي 14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1" name="شكل بيضاوي 15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2" name="مستطيل 17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598" name="مجموعة 19"/>
          <p:cNvGrpSpPr/>
          <p:nvPr/>
        </p:nvGrpSpPr>
        <p:grpSpPr>
          <a:xfrm>
            <a:off x="5576887" y="714395"/>
            <a:ext cx="1081088" cy="400011"/>
            <a:chOff x="0" y="0"/>
            <a:chExt cx="1081087" cy="400010"/>
          </a:xfrm>
        </p:grpSpPr>
        <p:sp>
          <p:nvSpPr>
            <p:cNvPr id="594" name="مستطيل 2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5" name="شكل بيضاوي 2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6" name="شكل بيضاوي 2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7" name="مستطيل 2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03" name="مجموعة 24"/>
          <p:cNvGrpSpPr/>
          <p:nvPr/>
        </p:nvGrpSpPr>
        <p:grpSpPr>
          <a:xfrm>
            <a:off x="5576887" y="1164937"/>
            <a:ext cx="1081088" cy="400012"/>
            <a:chOff x="0" y="0"/>
            <a:chExt cx="1081087" cy="400010"/>
          </a:xfrm>
        </p:grpSpPr>
        <p:sp>
          <p:nvSpPr>
            <p:cNvPr id="599" name="مستطيل 2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0" name="شكل بيضاوي 2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1" name="شكل بيضاوي 2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2" name="مستطيل 2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08" name="مجموعة 29"/>
          <p:cNvGrpSpPr/>
          <p:nvPr/>
        </p:nvGrpSpPr>
        <p:grpSpPr>
          <a:xfrm>
            <a:off x="5576887" y="1673244"/>
            <a:ext cx="1081088" cy="400011"/>
            <a:chOff x="0" y="0"/>
            <a:chExt cx="1081087" cy="400010"/>
          </a:xfrm>
        </p:grpSpPr>
        <p:sp>
          <p:nvSpPr>
            <p:cNvPr id="604" name="مستطيل 3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5" name="شكل بيضاوي 3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6" name="شكل بيضاوي 3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7" name="مستطيل 3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13" name="مجموعة 34"/>
          <p:cNvGrpSpPr/>
          <p:nvPr/>
        </p:nvGrpSpPr>
        <p:grpSpPr>
          <a:xfrm>
            <a:off x="5576887" y="2171739"/>
            <a:ext cx="1081088" cy="400011"/>
            <a:chOff x="0" y="0"/>
            <a:chExt cx="1081087" cy="400010"/>
          </a:xfrm>
        </p:grpSpPr>
        <p:sp>
          <p:nvSpPr>
            <p:cNvPr id="609" name="مستطيل 3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10" name="شكل بيضاوي 3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11" name="شكل بيضاوي 3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12" name="مستطيل 3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18" name="مجموعة 39"/>
          <p:cNvGrpSpPr/>
          <p:nvPr/>
        </p:nvGrpSpPr>
        <p:grpSpPr>
          <a:xfrm>
            <a:off x="5576887" y="2680047"/>
            <a:ext cx="1081088" cy="400011"/>
            <a:chOff x="0" y="0"/>
            <a:chExt cx="1081087" cy="400010"/>
          </a:xfrm>
        </p:grpSpPr>
        <p:sp>
          <p:nvSpPr>
            <p:cNvPr id="614" name="مستطيل 4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15" name="شكل بيضاوي 4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16" name="شكل بيضاوي 4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17" name="مستطيل 4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23" name="مجموعة 44"/>
          <p:cNvGrpSpPr/>
          <p:nvPr/>
        </p:nvGrpSpPr>
        <p:grpSpPr>
          <a:xfrm>
            <a:off x="5576887" y="3130589"/>
            <a:ext cx="1081088" cy="400011"/>
            <a:chOff x="0" y="0"/>
            <a:chExt cx="1081087" cy="400010"/>
          </a:xfrm>
        </p:grpSpPr>
        <p:sp>
          <p:nvSpPr>
            <p:cNvPr id="619" name="مستطيل 4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20" name="شكل بيضاوي 4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21" name="شكل بيضاوي 4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22" name="مستطيل 4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28" name="مجموعة 49"/>
          <p:cNvGrpSpPr/>
          <p:nvPr/>
        </p:nvGrpSpPr>
        <p:grpSpPr>
          <a:xfrm>
            <a:off x="5576887" y="3638896"/>
            <a:ext cx="1081088" cy="400011"/>
            <a:chOff x="0" y="0"/>
            <a:chExt cx="1081087" cy="400010"/>
          </a:xfrm>
        </p:grpSpPr>
        <p:sp>
          <p:nvSpPr>
            <p:cNvPr id="624" name="مستطيل 5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25" name="شكل بيضاوي 5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26" name="شكل بيضاوي 5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27" name="مستطيل 5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33" name="مجموعة 54"/>
          <p:cNvGrpSpPr/>
          <p:nvPr/>
        </p:nvGrpSpPr>
        <p:grpSpPr>
          <a:xfrm>
            <a:off x="5576887" y="4143147"/>
            <a:ext cx="1081088" cy="400011"/>
            <a:chOff x="0" y="0"/>
            <a:chExt cx="1081087" cy="400010"/>
          </a:xfrm>
        </p:grpSpPr>
        <p:sp>
          <p:nvSpPr>
            <p:cNvPr id="629" name="مستطيل 5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30" name="شكل بيضاوي 5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31" name="شكل بيضاوي 5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32" name="مستطيل 5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38" name="مجموعة 59"/>
          <p:cNvGrpSpPr/>
          <p:nvPr/>
        </p:nvGrpSpPr>
        <p:grpSpPr>
          <a:xfrm>
            <a:off x="5576887" y="4651454"/>
            <a:ext cx="1081088" cy="400011"/>
            <a:chOff x="0" y="0"/>
            <a:chExt cx="1081087" cy="400010"/>
          </a:xfrm>
        </p:grpSpPr>
        <p:sp>
          <p:nvSpPr>
            <p:cNvPr id="634" name="مستطيل 6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35" name="شكل بيضاوي 6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36" name="شكل بيضاوي 6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37" name="مستطيل 6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43" name="مجموعة 64"/>
          <p:cNvGrpSpPr/>
          <p:nvPr/>
        </p:nvGrpSpPr>
        <p:grpSpPr>
          <a:xfrm>
            <a:off x="5576887" y="5101997"/>
            <a:ext cx="1081088" cy="400011"/>
            <a:chOff x="0" y="0"/>
            <a:chExt cx="1081087" cy="400010"/>
          </a:xfrm>
        </p:grpSpPr>
        <p:sp>
          <p:nvSpPr>
            <p:cNvPr id="639" name="مستطيل 6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40" name="شكل بيضاوي 6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41" name="شكل بيضاوي 6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42" name="مستطيل 6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48" name="مجموعة 69"/>
          <p:cNvGrpSpPr/>
          <p:nvPr/>
        </p:nvGrpSpPr>
        <p:grpSpPr>
          <a:xfrm>
            <a:off x="5576887" y="5610304"/>
            <a:ext cx="1081088" cy="400011"/>
            <a:chOff x="0" y="0"/>
            <a:chExt cx="1081087" cy="400010"/>
          </a:xfrm>
        </p:grpSpPr>
        <p:sp>
          <p:nvSpPr>
            <p:cNvPr id="644" name="مستطيل 70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45" name="شكل بيضاوي 71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46" name="شكل بيضاوي 72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47" name="مستطيل 73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53" name="مجموعة 74"/>
          <p:cNvGrpSpPr/>
          <p:nvPr/>
        </p:nvGrpSpPr>
        <p:grpSpPr>
          <a:xfrm>
            <a:off x="5576887" y="6105773"/>
            <a:ext cx="1081088" cy="400011"/>
            <a:chOff x="0" y="0"/>
            <a:chExt cx="1081087" cy="400010"/>
          </a:xfrm>
        </p:grpSpPr>
        <p:sp>
          <p:nvSpPr>
            <p:cNvPr id="649" name="مستطيل 75"/>
            <p:cNvSpPr/>
            <p:nvPr/>
          </p:nvSpPr>
          <p:spPr>
            <a:xfrm>
              <a:off x="217487" y="10158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50" name="شكل بيضاوي 76"/>
            <p:cNvSpPr/>
            <p:nvPr/>
          </p:nvSpPr>
          <p:spPr>
            <a:xfrm>
              <a:off x="681037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51" name="شكل بيضاوي 77"/>
            <p:cNvSpPr/>
            <p:nvPr/>
          </p:nvSpPr>
          <p:spPr>
            <a:xfrm>
              <a:off x="0" y="-1"/>
              <a:ext cx="400051" cy="400012"/>
            </a:xfrm>
            <a:prstGeom prst="ellipse">
              <a:avLst/>
            </a:prstGeom>
            <a:solidFill>
              <a:srgbClr val="333F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52" name="مستطيل 78"/>
            <p:cNvSpPr/>
            <p:nvPr/>
          </p:nvSpPr>
          <p:spPr>
            <a:xfrm>
              <a:off x="217487" y="203160"/>
              <a:ext cx="603251" cy="63501"/>
            </a:xfrm>
            <a:prstGeom prst="rect">
              <a:avLst/>
            </a:prstGeom>
            <a:gradFill flip="none" rotWithShape="1">
              <a:gsLst>
                <a:gs pos="28000">
                  <a:srgbClr val="333F50"/>
                </a:gs>
                <a:gs pos="54000">
                  <a:srgbClr val="8497B0"/>
                </a:gs>
                <a:gs pos="73000">
                  <a:srgbClr val="333F50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654" name="مستطيل 94"/>
          <p:cNvSpPr/>
          <p:nvPr/>
        </p:nvSpPr>
        <p:spPr>
          <a:xfrm>
            <a:off x="-47318" y="126536"/>
            <a:ext cx="609293" cy="6657001"/>
          </a:xfrm>
          <a:prstGeom prst="rect">
            <a:avLst/>
          </a:prstGeom>
          <a:solidFill>
            <a:srgbClr val="4253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55" name="مستطيل 95"/>
          <p:cNvSpPr/>
          <p:nvPr/>
        </p:nvSpPr>
        <p:spPr>
          <a:xfrm>
            <a:off x="-47319" y="126536"/>
            <a:ext cx="609293" cy="1038401"/>
          </a:xfrm>
          <a:prstGeom prst="rect">
            <a:avLst/>
          </a:prstGeom>
          <a:solidFill>
            <a:srgbClr val="4253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56" name="مستطيل 102"/>
          <p:cNvSpPr/>
          <p:nvPr/>
        </p:nvSpPr>
        <p:spPr>
          <a:xfrm>
            <a:off x="-47319" y="2301544"/>
            <a:ext cx="609293" cy="1163327"/>
          </a:xfrm>
          <a:prstGeom prst="rect">
            <a:avLst/>
          </a:prstGeom>
          <a:solidFill>
            <a:srgbClr val="42536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57" name="مستطيل 105"/>
          <p:cNvSpPr/>
          <p:nvPr/>
        </p:nvSpPr>
        <p:spPr>
          <a:xfrm>
            <a:off x="-47320" y="5757176"/>
            <a:ext cx="609293" cy="1021481"/>
          </a:xfrm>
          <a:prstGeom prst="rect">
            <a:avLst/>
          </a:prstGeom>
          <a:solidFill>
            <a:srgbClr val="FFD966"/>
          </a:solidFill>
          <a:ln w="12700">
            <a:miter lim="400000"/>
          </a:ln>
          <a:effectLst>
            <a:outerShdw sx="100000" sy="100000" kx="0" ky="0" algn="b" rotWithShape="0" blurRad="50800" dist="38100" dir="162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58" name="مربع نص 111"/>
          <p:cNvSpPr txBox="1"/>
          <p:nvPr/>
        </p:nvSpPr>
        <p:spPr>
          <a:xfrm>
            <a:off x="-26985" y="5987712"/>
            <a:ext cx="565168" cy="7645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F</a:t>
            </a:r>
          </a:p>
        </p:txBody>
      </p:sp>
      <p:sp>
        <p:nvSpPr>
          <p:cNvPr id="659" name="مربع نص 116"/>
          <p:cNvSpPr txBox="1"/>
          <p:nvPr/>
        </p:nvSpPr>
        <p:spPr>
          <a:xfrm>
            <a:off x="-20636" y="5755892"/>
            <a:ext cx="565170" cy="269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FFFFFF"/>
                </a:solidFill>
                <a:latin typeface="Aharoni"/>
                <a:ea typeface="Aharoni"/>
                <a:cs typeface="Aharoni"/>
                <a:sym typeface="Aharoni"/>
              </a:defRPr>
            </a:lvl1pPr>
          </a:lstStyle>
          <a:p>
            <a:pPr/>
            <a:r>
              <a:t>PAGE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نسق Office">
  <a:themeElements>
    <a:clrScheme name="نسق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نسق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نسق Office">
  <a:themeElements>
    <a:clrScheme name="نسق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نسق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