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84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57" r:id="rId13"/>
    <p:sldId id="259" r:id="rId14"/>
    <p:sldId id="258" r:id="rId15"/>
    <p:sldId id="274" r:id="rId16"/>
    <p:sldId id="260" r:id="rId17"/>
    <p:sldId id="261" r:id="rId18"/>
    <p:sldId id="262" r:id="rId19"/>
    <p:sldId id="263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3"/>
    <p:restoredTop sz="94328"/>
  </p:normalViewPr>
  <p:slideViewPr>
    <p:cSldViewPr snapToGrid="0" snapToObjects="1">
      <p:cViewPr varScale="1">
        <p:scale>
          <a:sx n="75" d="100"/>
          <a:sy n="75" d="100"/>
        </p:scale>
        <p:origin x="2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666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3167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044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9537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9213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061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9548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153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41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134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78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2371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795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645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59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9717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0015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BDDEF88-BD0B-834C-B5C0-A2E462164C1E}" type="datetimeFigureOut">
              <a:rPr lang="ar-SA" smtClean="0"/>
              <a:t>15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1D51372-9725-B64F-AA94-86C1A23723B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95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Unit 5</a:t>
            </a:r>
            <a:br>
              <a:rPr lang="en-US" dirty="0" smtClean="0"/>
            </a:br>
            <a:r>
              <a:rPr lang="en-US" dirty="0" smtClean="0"/>
              <a:t>old &amp; new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Lesson 3</a:t>
            </a:r>
          </a:p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Tomorrow’s world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3932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835082" y="304970"/>
            <a:ext cx="2916194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P – 10 letters</a:t>
            </a:r>
            <a:endParaRPr lang="en-US" sz="4000" dirty="0"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8729664" y="5833537"/>
            <a:ext cx="3462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prediction </a:t>
            </a:r>
            <a:endParaRPr lang="en-US" sz="40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82" y="1099096"/>
            <a:ext cx="8229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427349" y="563405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Average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Billion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cost ( n , v )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Death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double ( v )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Expectancy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Futurologist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on </a:t>
            </a:r>
            <a:r>
              <a:rPr lang="en-US" sz="4000" dirty="0">
                <a:latin typeface="MyriadPro" charset="0"/>
              </a:rPr>
              <a:t>the other </a:t>
            </a:r>
            <a:r>
              <a:rPr lang="en-US" sz="4000" dirty="0" smtClean="0">
                <a:latin typeface="MyriadPro" charset="0"/>
              </a:rPr>
              <a:t>hand</a:t>
            </a:r>
          </a:p>
          <a:p>
            <a:pPr algn="ctr" rtl="0"/>
            <a:r>
              <a:rPr lang="en-US" sz="4000" dirty="0" smtClean="0">
                <a:latin typeface="MyriadPro" charset="0"/>
              </a:rPr>
              <a:t>prediction 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57509" y="382461"/>
            <a:ext cx="2916194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New words</a:t>
            </a:r>
            <a:endParaRPr lang="en-US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538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5220" b="85755"/>
          <a:stretch/>
        </p:blipFill>
        <p:spPr>
          <a:xfrm>
            <a:off x="518984" y="210065"/>
            <a:ext cx="11269361" cy="6035752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0482761" y="2873998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000" smtClean="0">
                <a:latin typeface="MyriadPro" charset="0"/>
              </a:rPr>
              <a:t>D</a:t>
            </a:r>
            <a:endParaRPr lang="en-US" sz="4000" dirty="0" smtClean="0">
              <a:latin typeface="MyriadPro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761690" y="4057978"/>
            <a:ext cx="497252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000" smtClean="0">
                <a:latin typeface="MyriadPro" charset="0"/>
              </a:rPr>
              <a:t>E</a:t>
            </a:r>
            <a:endParaRPr lang="en-US" sz="4000" dirty="0"/>
          </a:p>
        </p:txBody>
      </p:sp>
      <p:sp>
        <p:nvSpPr>
          <p:cNvPr id="6" name="مستطيل 5"/>
          <p:cNvSpPr/>
          <p:nvPr/>
        </p:nvSpPr>
        <p:spPr>
          <a:xfrm>
            <a:off x="10482761" y="4057978"/>
            <a:ext cx="4700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000" smtClean="0">
                <a:latin typeface="MyriadPro" charset="0"/>
              </a:rPr>
              <a:t>F</a:t>
            </a:r>
            <a:endParaRPr lang="en-US" sz="4000" dirty="0"/>
          </a:p>
        </p:txBody>
      </p:sp>
      <p:sp>
        <p:nvSpPr>
          <p:cNvPr id="7" name="مستطيل 6"/>
          <p:cNvSpPr/>
          <p:nvPr/>
        </p:nvSpPr>
        <p:spPr>
          <a:xfrm>
            <a:off x="4761690" y="5151897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000" smtClean="0">
                <a:latin typeface="MyriadPro" charset="0"/>
              </a:rPr>
              <a:t>B</a:t>
            </a:r>
            <a:endParaRPr lang="en-US" sz="4000" dirty="0" smtClean="0">
              <a:latin typeface="MyriadPro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0432747" y="5241958"/>
            <a:ext cx="654988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000" smtClean="0">
                <a:latin typeface="MyriadPro" charset="0"/>
              </a:rPr>
              <a:t>A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3658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621" t="77839" r="16131"/>
          <a:stretch/>
        </p:blipFill>
        <p:spPr>
          <a:xfrm>
            <a:off x="210064" y="135923"/>
            <a:ext cx="11516497" cy="6314304"/>
          </a:xfrm>
          <a:prstGeom prst="rect">
            <a:avLst/>
          </a:prstGeom>
        </p:spPr>
      </p:pic>
      <p:pic>
        <p:nvPicPr>
          <p:cNvPr id="2" name="LIFT OFF 5 AUDIO TRACK 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9298" y="4833510"/>
            <a:ext cx="812800" cy="8128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9444030" y="1748911"/>
            <a:ext cx="140478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smtClean="0">
                <a:latin typeface="MyriadPro" charset="0"/>
              </a:rPr>
              <a:t>Prices</a:t>
            </a:r>
            <a:endParaRPr lang="en-US" sz="3200" b="1" dirty="0">
              <a:effectLst/>
              <a:latin typeface="MyriadPro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004844" y="2554824"/>
            <a:ext cx="501588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 smtClean="0">
                <a:latin typeface="MyriadPro" charset="0"/>
              </a:rPr>
              <a:t>increase </a:t>
            </a:r>
            <a:r>
              <a:rPr lang="en-US" sz="3200" dirty="0">
                <a:latin typeface="MyriadPro" charset="0"/>
              </a:rPr>
              <a:t>in number </a:t>
            </a:r>
            <a:r>
              <a:rPr lang="en-US" sz="3200">
                <a:latin typeface="MyriadPro" charset="0"/>
              </a:rPr>
              <a:t>of </a:t>
            </a:r>
            <a:r>
              <a:rPr lang="en-US" sz="3200" smtClean="0">
                <a:latin typeface="MyriadPro" charset="0"/>
              </a:rPr>
              <a:t>deaths</a:t>
            </a:r>
            <a:endParaRPr lang="en-US" sz="3200" b="1" dirty="0">
              <a:effectLst/>
              <a:latin typeface="MyriadPro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960076" y="2414063"/>
            <a:ext cx="376648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800" smtClean="0">
                <a:latin typeface="MyriadPro" charset="0"/>
              </a:rPr>
              <a:t>average </a:t>
            </a:r>
            <a:r>
              <a:rPr lang="en-US" sz="2800" dirty="0">
                <a:latin typeface="MyriadPro" charset="0"/>
              </a:rPr>
              <a:t>life expectancy in </a:t>
            </a:r>
            <a:r>
              <a:rPr lang="en-US" sz="2800">
                <a:latin typeface="MyriadPro" charset="0"/>
              </a:rPr>
              <a:t>Saudi </a:t>
            </a:r>
            <a:r>
              <a:rPr lang="en-US" sz="2800" smtClean="0">
                <a:latin typeface="MyriadPro" charset="0"/>
              </a:rPr>
              <a:t>Arabia</a:t>
            </a:r>
            <a:endParaRPr lang="en-US" sz="2800" b="1" dirty="0">
              <a:effectLst/>
              <a:latin typeface="MyriadPro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826254" y="3396769"/>
            <a:ext cx="337306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smtClean="0">
                <a:latin typeface="MyriadPro" charset="0"/>
              </a:rPr>
              <a:t>world’s population</a:t>
            </a:r>
            <a:endParaRPr lang="en-US" sz="3200" dirty="0" smtClean="0">
              <a:latin typeface="MyriadPro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673715" y="3342699"/>
            <a:ext cx="2945412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smtClean="0">
                <a:latin typeface="MyriadPro" charset="0"/>
              </a:rPr>
              <a:t>speed </a:t>
            </a:r>
            <a:r>
              <a:rPr lang="en-US" sz="3200" dirty="0">
                <a:latin typeface="MyriadPro" charset="0"/>
              </a:rPr>
              <a:t>of computer chips doubling </a:t>
            </a:r>
            <a:endParaRPr lang="en-US" sz="3200" b="1" dirty="0">
              <a:effectLst/>
              <a:latin typeface="Myriad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7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b="85982"/>
          <a:stretch/>
        </p:blipFill>
        <p:spPr>
          <a:xfrm>
            <a:off x="0" y="160638"/>
            <a:ext cx="11726562" cy="389991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18454" y="4060556"/>
            <a:ext cx="584286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>
                <a:latin typeface="MyriadPro" charset="0"/>
              </a:rPr>
              <a:t>2</a:t>
            </a:r>
            <a:r>
              <a:rPr lang="en-US" sz="3200" dirty="0" smtClean="0">
                <a:latin typeface="MyriadPro" charset="0"/>
              </a:rPr>
              <a:t> it </a:t>
            </a:r>
            <a:r>
              <a:rPr lang="en-US" sz="3200" dirty="0">
                <a:latin typeface="MyriadPro" charset="0"/>
              </a:rPr>
              <a:t>has risen for the past </a:t>
            </a:r>
            <a:r>
              <a:rPr lang="en-US" sz="3200" dirty="0" smtClean="0">
                <a:latin typeface="MyriadPro" charset="0"/>
              </a:rPr>
              <a:t>20 </a:t>
            </a:r>
            <a:r>
              <a:rPr lang="en-US" sz="3200" smtClean="0">
                <a:latin typeface="MyriadPro" charset="0"/>
              </a:rPr>
              <a:t>years.</a:t>
            </a:r>
            <a:endParaRPr lang="en-US" sz="3200" dirty="0"/>
          </a:p>
        </p:txBody>
      </p:sp>
      <p:sp>
        <p:nvSpPr>
          <p:cNvPr id="4" name="مستطيل 3"/>
          <p:cNvSpPr/>
          <p:nvPr/>
        </p:nvSpPr>
        <p:spPr>
          <a:xfrm>
            <a:off x="418454" y="4889715"/>
            <a:ext cx="1008939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smtClean="0">
                <a:latin typeface="MyriadPro" charset="0"/>
              </a:rPr>
              <a:t>3 </a:t>
            </a:r>
            <a:r>
              <a:rPr lang="en-US" sz="3200" dirty="0" smtClean="0">
                <a:latin typeface="MyriadPro" charset="0"/>
              </a:rPr>
              <a:t>we </a:t>
            </a:r>
            <a:r>
              <a:rPr lang="en-US" sz="3200" dirty="0">
                <a:latin typeface="MyriadPro" charset="0"/>
              </a:rPr>
              <a:t>discover more oil, or if scientists produce better </a:t>
            </a:r>
            <a:r>
              <a:rPr lang="en-US" sz="3200" smtClean="0">
                <a:latin typeface="MyriadPro" charset="0"/>
              </a:rPr>
              <a:t>plants.</a:t>
            </a:r>
            <a:endParaRPr lang="en-US" sz="3200" dirty="0"/>
          </a:p>
        </p:txBody>
      </p:sp>
      <p:sp>
        <p:nvSpPr>
          <p:cNvPr id="5" name="مستطيل 4"/>
          <p:cNvSpPr/>
          <p:nvPr/>
        </p:nvSpPr>
        <p:spPr>
          <a:xfrm>
            <a:off x="418454" y="5718875"/>
            <a:ext cx="1088965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smtClean="0">
                <a:latin typeface="MyriadPro" charset="0"/>
              </a:rPr>
              <a:t>4 </a:t>
            </a:r>
            <a:r>
              <a:rPr lang="en-US" sz="3200" dirty="0" smtClean="0">
                <a:latin typeface="MyriadPro" charset="0"/>
              </a:rPr>
              <a:t>the </a:t>
            </a:r>
            <a:r>
              <a:rPr lang="en-US" sz="3200" dirty="0">
                <a:latin typeface="MyriadPro" charset="0"/>
              </a:rPr>
              <a:t>number of deaths from car accidents might increase</a:t>
            </a:r>
            <a:r>
              <a:rPr lang="en-US" sz="3200" dirty="0" smtClean="0">
                <a:latin typeface="MyriadPro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642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13908" b="77658"/>
          <a:stretch/>
        </p:blipFill>
        <p:spPr>
          <a:xfrm>
            <a:off x="-366304" y="309964"/>
            <a:ext cx="11726562" cy="2346527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02956" y="2656491"/>
            <a:ext cx="1063183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 smtClean="0">
                <a:latin typeface="MyriadPro" charset="0"/>
              </a:rPr>
              <a:t>5 they </a:t>
            </a:r>
            <a:r>
              <a:rPr lang="en-US" sz="3200" dirty="0">
                <a:latin typeface="MyriadPro" charset="0"/>
              </a:rPr>
              <a:t>don’t smoke and are careful about their weight and </a:t>
            </a:r>
            <a:r>
              <a:rPr lang="en-US" sz="3200" smtClean="0">
                <a:latin typeface="MyriadPro" charset="0"/>
              </a:rPr>
              <a:t>diet.</a:t>
            </a:r>
            <a:endParaRPr lang="en-US" sz="3200" dirty="0" smtClean="0">
              <a:latin typeface="MyriadPro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02956" y="3696028"/>
            <a:ext cx="711372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dirty="0" smtClean="0">
                <a:latin typeface="MyriadPro" charset="0"/>
              </a:rPr>
              <a:t>6 the number of people continues to </a:t>
            </a:r>
            <a:r>
              <a:rPr lang="en-US" sz="3200" smtClean="0">
                <a:latin typeface="MyriadPro" charset="0"/>
              </a:rPr>
              <a:t>grow.</a:t>
            </a:r>
            <a:endParaRPr lang="en-US" sz="3200" dirty="0"/>
          </a:p>
        </p:txBody>
      </p:sp>
      <p:sp>
        <p:nvSpPr>
          <p:cNvPr id="5" name="مستطيل 4"/>
          <p:cNvSpPr/>
          <p:nvPr/>
        </p:nvSpPr>
        <p:spPr>
          <a:xfrm>
            <a:off x="402956" y="4735566"/>
            <a:ext cx="830709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200" smtClean="0">
                <a:latin typeface="MyriadPro" charset="0"/>
              </a:rPr>
              <a:t>7 </a:t>
            </a:r>
            <a:r>
              <a:rPr lang="en-US" sz="3200" dirty="0" smtClean="0">
                <a:latin typeface="MyriadPro" charset="0"/>
              </a:rPr>
              <a:t>continue </a:t>
            </a:r>
            <a:r>
              <a:rPr lang="en-US" sz="3200" dirty="0">
                <a:latin typeface="MyriadPro" charset="0"/>
              </a:rPr>
              <a:t>to become faster, smaller and cheaper.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58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21622" b="66126"/>
          <a:stretch/>
        </p:blipFill>
        <p:spPr>
          <a:xfrm>
            <a:off x="507926" y="271848"/>
            <a:ext cx="10143597" cy="371938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878238" y="3668066"/>
            <a:ext cx="30583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1 Prediction</a:t>
            </a:r>
            <a:endParaRPr lang="en-US" sz="3600" dirty="0"/>
          </a:p>
        </p:txBody>
      </p:sp>
      <p:sp>
        <p:nvSpPr>
          <p:cNvPr id="4" name="مستطيل 3"/>
          <p:cNvSpPr/>
          <p:nvPr/>
        </p:nvSpPr>
        <p:spPr>
          <a:xfrm>
            <a:off x="907587" y="4565670"/>
            <a:ext cx="14998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2 Cost</a:t>
            </a:r>
            <a:endParaRPr lang="en-US" sz="3600" dirty="0"/>
          </a:p>
        </p:txBody>
      </p:sp>
      <p:sp>
        <p:nvSpPr>
          <p:cNvPr id="5" name="مستطيل 4"/>
          <p:cNvSpPr/>
          <p:nvPr/>
        </p:nvSpPr>
        <p:spPr>
          <a:xfrm>
            <a:off x="878238" y="5463274"/>
            <a:ext cx="19269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3 Death</a:t>
            </a:r>
            <a:endParaRPr lang="en-US" sz="3600" dirty="0"/>
          </a:p>
        </p:txBody>
      </p:sp>
      <p:sp>
        <p:nvSpPr>
          <p:cNvPr id="6" name="مستطيل 5"/>
          <p:cNvSpPr/>
          <p:nvPr/>
        </p:nvSpPr>
        <p:spPr>
          <a:xfrm>
            <a:off x="4737316" y="3668066"/>
            <a:ext cx="305833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dirty="0" smtClean="0">
                <a:latin typeface="MyriadPro" charset="0"/>
              </a:rPr>
              <a:t>4 Expectancy</a:t>
            </a:r>
            <a:endParaRPr lang="en-US" sz="3600" dirty="0"/>
          </a:p>
        </p:txBody>
      </p:sp>
      <p:sp>
        <p:nvSpPr>
          <p:cNvPr id="7" name="مستطيل 6"/>
          <p:cNvSpPr/>
          <p:nvPr/>
        </p:nvSpPr>
        <p:spPr>
          <a:xfrm>
            <a:off x="4737316" y="4565669"/>
            <a:ext cx="181846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5 </a:t>
            </a:r>
            <a:r>
              <a:rPr lang="en-US" sz="3600" dirty="0" smtClean="0">
                <a:latin typeface="MyriadPro" charset="0"/>
              </a:rPr>
              <a:t>weight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473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33153" r="19714" b="50630"/>
          <a:stretch/>
        </p:blipFill>
        <p:spPr>
          <a:xfrm>
            <a:off x="248435" y="494269"/>
            <a:ext cx="11391630" cy="557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47748" b="23063"/>
          <a:stretch/>
        </p:blipFill>
        <p:spPr>
          <a:xfrm>
            <a:off x="199007" y="98853"/>
            <a:ext cx="11379273" cy="6351373"/>
          </a:xfrm>
          <a:prstGeom prst="rect">
            <a:avLst/>
          </a:prstGeom>
        </p:spPr>
      </p:pic>
      <p:cxnSp>
        <p:nvCxnSpPr>
          <p:cNvPr id="5" name="موصل مستقيم 4"/>
          <p:cNvCxnSpPr/>
          <p:nvPr/>
        </p:nvCxnSpPr>
        <p:spPr>
          <a:xfrm>
            <a:off x="2557220" y="5455403"/>
            <a:ext cx="387458" cy="154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موصل مستقيم 6"/>
          <p:cNvCxnSpPr/>
          <p:nvPr/>
        </p:nvCxnSpPr>
        <p:spPr>
          <a:xfrm>
            <a:off x="4352441" y="5499317"/>
            <a:ext cx="387458" cy="154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موصل مستقيم 7"/>
          <p:cNvCxnSpPr/>
          <p:nvPr/>
        </p:nvCxnSpPr>
        <p:spPr>
          <a:xfrm>
            <a:off x="7560587" y="5499317"/>
            <a:ext cx="387458" cy="154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موصل مستقيم 8"/>
          <p:cNvCxnSpPr/>
          <p:nvPr/>
        </p:nvCxnSpPr>
        <p:spPr>
          <a:xfrm>
            <a:off x="10675747" y="5468321"/>
            <a:ext cx="387458" cy="1549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0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75495"/>
          <a:stretch/>
        </p:blipFill>
        <p:spPr>
          <a:xfrm>
            <a:off x="124868" y="111210"/>
            <a:ext cx="11762332" cy="654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541790" y="5911029"/>
            <a:ext cx="243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average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835082" y="304970"/>
            <a:ext cx="2916194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A – </a:t>
            </a:r>
            <a:r>
              <a:rPr lang="en-US" sz="4000" smtClean="0">
                <a:latin typeface="MyriadPro" charset="0"/>
              </a:rPr>
              <a:t>7 letters</a:t>
            </a:r>
            <a:endParaRPr lang="en-US" sz="4000">
              <a:effectLst/>
            </a:endParaRPr>
          </a:p>
        </p:txBody>
      </p:sp>
      <p:grpSp>
        <p:nvGrpSpPr>
          <p:cNvPr id="6" name="مجموعة 5"/>
          <p:cNvGrpSpPr/>
          <p:nvPr/>
        </p:nvGrpSpPr>
        <p:grpSpPr>
          <a:xfrm>
            <a:off x="1765300" y="304970"/>
            <a:ext cx="5715000" cy="5969000"/>
            <a:chOff x="1765300" y="304970"/>
            <a:chExt cx="5715000" cy="5969000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5300" y="304970"/>
              <a:ext cx="5715000" cy="5969000"/>
            </a:xfrm>
            <a:prstGeom prst="rect">
              <a:avLst/>
            </a:prstGeom>
          </p:spPr>
        </p:pic>
        <p:sp>
          <p:nvSpPr>
            <p:cNvPr id="5" name="مستطيل 4"/>
            <p:cNvSpPr/>
            <p:nvPr/>
          </p:nvSpPr>
          <p:spPr>
            <a:xfrm rot="1056113">
              <a:off x="2842822" y="3660472"/>
              <a:ext cx="2584508" cy="844853"/>
            </a:xfrm>
            <a:prstGeom prst="rect">
              <a:avLst/>
            </a:prstGeom>
            <a:solidFill>
              <a:srgbClr val="EA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01012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774264" y="5988520"/>
            <a:ext cx="215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billion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835082" y="304970"/>
            <a:ext cx="2916194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B – 7 letters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899" y="658912"/>
            <a:ext cx="7209367" cy="57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4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451742" y="5895530"/>
            <a:ext cx="37402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cost ( n , v )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835082" y="304970"/>
            <a:ext cx="2916194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C – </a:t>
            </a:r>
            <a:r>
              <a:rPr lang="en-US" sz="4000" dirty="0">
                <a:latin typeface="MyriadPro" charset="0"/>
              </a:rPr>
              <a:t>4</a:t>
            </a:r>
            <a:r>
              <a:rPr lang="en-US" sz="4000" dirty="0" smtClean="0">
                <a:latin typeface="MyriadPro" charset="0"/>
              </a:rPr>
              <a:t> letters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67" y="504856"/>
            <a:ext cx="7472823" cy="561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234048" y="6019516"/>
            <a:ext cx="1957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death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835082" y="304970"/>
            <a:ext cx="2916194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D – 5 letters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32" y="1012856"/>
            <a:ext cx="7276837" cy="53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6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835082" y="5911029"/>
            <a:ext cx="32133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double ( v )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835082" y="304970"/>
            <a:ext cx="2916194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D – 6 letters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798" y="492362"/>
            <a:ext cx="5418667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8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180163" y="5895530"/>
            <a:ext cx="3011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expectancy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835082" y="304970"/>
            <a:ext cx="2916194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E – 10 letters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898" y="434068"/>
            <a:ext cx="4881035" cy="58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405248" y="5911028"/>
            <a:ext cx="3786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smtClean="0">
                <a:latin typeface="MyriadPro" charset="0"/>
              </a:rPr>
              <a:t>futurologist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835082" y="304970"/>
            <a:ext cx="2916194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F – 12 letters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117" y="658913"/>
            <a:ext cx="3266017" cy="4636302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66" y="2344904"/>
            <a:ext cx="3920067" cy="392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9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558007" y="5988519"/>
            <a:ext cx="4515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on </a:t>
            </a:r>
            <a:r>
              <a:rPr lang="en-US" sz="4000" dirty="0">
                <a:latin typeface="MyriadPro" charset="0"/>
              </a:rPr>
              <a:t>the </a:t>
            </a:r>
            <a:r>
              <a:rPr lang="en-US" sz="4000">
                <a:latin typeface="MyriadPro" charset="0"/>
              </a:rPr>
              <a:t>other </a:t>
            </a:r>
            <a:r>
              <a:rPr lang="en-US" sz="4000" smtClean="0">
                <a:latin typeface="MyriadPro" charset="0"/>
              </a:rPr>
              <a:t>hand</a:t>
            </a:r>
            <a:endParaRPr lang="en-US" sz="4000" dirty="0">
              <a:effectLst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245098" y="304970"/>
            <a:ext cx="3506178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000" dirty="0" smtClean="0">
                <a:latin typeface="MyriadPro" charset="0"/>
              </a:rPr>
              <a:t>O – 14 letters</a:t>
            </a:r>
          </a:p>
          <a:p>
            <a:pPr algn="ctr" rtl="0"/>
            <a:r>
              <a:rPr lang="en-US" sz="4000" dirty="0" smtClean="0">
                <a:effectLst/>
                <a:latin typeface="MyriadPro" charset="0"/>
              </a:rPr>
              <a:t>4 parts</a:t>
            </a:r>
            <a:endParaRPr lang="en-US" sz="4000" dirty="0">
              <a:effectLst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755" y="722389"/>
            <a:ext cx="5512409" cy="56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قطرة">
  <a:themeElements>
    <a:clrScheme name="قطرة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قطرة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قطرة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86</TotalTime>
  <Words>186</Words>
  <Application>Microsoft Macintosh PowerPoint</Application>
  <PresentationFormat>ملء الشاشة</PresentationFormat>
  <Paragraphs>53</Paragraphs>
  <Slides>19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MyriadPro</vt:lpstr>
      <vt:lpstr>Times New Roman</vt:lpstr>
      <vt:lpstr>Tw Cen MT</vt:lpstr>
      <vt:lpstr>Arial</vt:lpstr>
      <vt:lpstr>قطرة</vt:lpstr>
      <vt:lpstr>Unit 5 old &amp; new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old &amp; new</dc:title>
  <dc:creator>zkhat mtr</dc:creator>
  <cp:lastModifiedBy>zkhat mtr</cp:lastModifiedBy>
  <cp:revision>89</cp:revision>
  <dcterms:created xsi:type="dcterms:W3CDTF">2016-10-16T05:05:04Z</dcterms:created>
  <dcterms:modified xsi:type="dcterms:W3CDTF">2016-10-16T08:37:29Z</dcterms:modified>
</cp:coreProperties>
</file>