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6B4A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73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7CD1E5D-FA57-451F-95A6-C13BC3E0B38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3DEABC46-B83D-4D9F-828B-D66B672F71F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7BBBEFC0-01AE-4860-9C2E-8678B4BB91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6423E-FA1D-4256-82E9-E39816A5D9F4}" type="datetimeFigureOut">
              <a:rPr lang="ar-SA" smtClean="0"/>
              <a:t>23/09/43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EC6ADC3F-D1F9-40DF-A857-1155B2AFA9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DCFA75FF-F36F-47BE-A26F-B826A5B1C7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CF1E8-9936-4D99-A6D1-4E4E25FE1E7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4075317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3BC630A-60D7-4E30-AC5B-B7B48C9BA0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E633B818-50FF-4B21-A5E2-2F1125BCBA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C21B19D7-0094-4A72-BE66-2EA1CE228B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6423E-FA1D-4256-82E9-E39816A5D9F4}" type="datetimeFigureOut">
              <a:rPr lang="ar-SA" smtClean="0"/>
              <a:t>23/09/43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9F10E165-0BF9-465D-AE55-8D6AF66343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BC1DAA7D-084A-4115-B5B4-E6484B1768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CF1E8-9936-4D99-A6D1-4E4E25FE1E7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0380593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D327CBE4-DBE6-44BA-9152-E1574173A21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FA22B508-6E3F-49B5-863D-AE264BBA11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5BDC24E7-4807-4008-97FA-29C9CE2FD9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6423E-FA1D-4256-82E9-E39816A5D9F4}" type="datetimeFigureOut">
              <a:rPr lang="ar-SA" smtClean="0"/>
              <a:t>23/09/43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D4F74963-95B5-4866-B81C-A1B004521A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E81E1C92-0257-4660-8AE1-D13004BB3D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CF1E8-9936-4D99-A6D1-4E4E25FE1E7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0704002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7DAC383-F0B1-4814-825E-E4FAA0D099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C80DB0E1-3261-4F78-ACF5-9B4DB5FEFC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9BF10BCF-FEC5-49A8-A9DD-542C37E872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6423E-FA1D-4256-82E9-E39816A5D9F4}" type="datetimeFigureOut">
              <a:rPr lang="ar-SA" smtClean="0"/>
              <a:t>23/09/43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C5B8B9F3-5B88-4589-93B3-DDA1965D87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470D2925-1ED0-43EC-9280-D2C5083043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CF1E8-9936-4D99-A6D1-4E4E25FE1E7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457570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580ADEC-12F3-4BAD-A66D-8CCB587637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D8C3B6AF-5205-4E31-BE56-76DBBEC760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DDCA0720-C39D-4221-8C43-9EFCB39629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6423E-FA1D-4256-82E9-E39816A5D9F4}" type="datetimeFigureOut">
              <a:rPr lang="ar-SA" smtClean="0"/>
              <a:t>23/09/43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B818F7C3-779A-4182-BD4B-26DAE49242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A88701EA-DB3F-40D5-BC39-277E3522DC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CF1E8-9936-4D99-A6D1-4E4E25FE1E7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828363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C00A80A-FD5A-40DB-B701-417D7BD54D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609412AF-F9DE-4E0E-A323-8B4655B53FA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0835EA06-59A0-46D7-A1EA-C75D98794C7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C421B1BB-62A8-43F3-9D6A-4979EDF71A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6423E-FA1D-4256-82E9-E39816A5D9F4}" type="datetimeFigureOut">
              <a:rPr lang="ar-SA" smtClean="0"/>
              <a:t>23/09/43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DE9B370B-2A08-4B5C-A4F0-31BACF76BC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2C01088D-A172-4CD8-92D4-8BAF7F53B6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CF1E8-9936-4D99-A6D1-4E4E25FE1E7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4834313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8A59881-EEFE-47D7-92D2-397E053319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FC0A98C3-638E-476D-8AD2-D9010903FC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6AF1C6D8-9D48-4DAF-A081-CD0BCC29C6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05E9CDE3-5CB3-4FE5-8159-9D81F4C6997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D6009433-CCDE-48C4-B98E-26513F6224B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9555146E-FE91-43D0-895C-B0C5FC20DB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6423E-FA1D-4256-82E9-E39816A5D9F4}" type="datetimeFigureOut">
              <a:rPr lang="ar-SA" smtClean="0"/>
              <a:t>23/09/43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A8885A58-6386-4BD6-8074-A765D98AAC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879C16F6-C048-4566-AFC8-FBC4BEF11D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CF1E8-9936-4D99-A6D1-4E4E25FE1E7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0741431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6B1ECE1-A19E-4744-979F-22CED4BEBD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B26772FC-AE10-4860-B4B0-2FA998476F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6423E-FA1D-4256-82E9-E39816A5D9F4}" type="datetimeFigureOut">
              <a:rPr lang="ar-SA" smtClean="0"/>
              <a:t>23/09/43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CD8052AC-C734-40FA-BE82-7EA034A739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F2D3E137-28C2-4154-A669-877E4B3444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CF1E8-9936-4D99-A6D1-4E4E25FE1E7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681455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10F260E9-7E3A-442F-BF93-021C9575B3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6423E-FA1D-4256-82E9-E39816A5D9F4}" type="datetimeFigureOut">
              <a:rPr lang="ar-SA" smtClean="0"/>
              <a:t>23/09/43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BE087EE1-EA8A-4FC9-8D92-64689A637C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AC1583D1-3311-4CA3-9BD5-477BDB27E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CF1E8-9936-4D99-A6D1-4E4E25FE1E7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7482311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DAA5911-AFCE-4255-8554-40E017C7AF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6878F17A-EFE1-45EA-9EC8-8946BAF3DF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9416E3D9-DB3B-4802-8A60-70E98DBF78B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A1C0BE2A-A1A3-42B4-A164-88E35571DC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6423E-FA1D-4256-82E9-E39816A5D9F4}" type="datetimeFigureOut">
              <a:rPr lang="ar-SA" smtClean="0"/>
              <a:t>23/09/43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90C38CD0-C2B1-4D6A-AED3-A244630D4F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3B51DC40-7CE2-4040-AF95-B8F778B37D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CF1E8-9936-4D99-A6D1-4E4E25FE1E7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380909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7EA3B38-8498-4BF7-A96B-3B3942F335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ED0F3565-6AF5-4C75-9D98-13B52052648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32D71C76-E6BA-4432-BFA0-03924D45BFB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FD1F5C0F-EDF6-446B-A8D6-A71F2459E0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6423E-FA1D-4256-82E9-E39816A5D9F4}" type="datetimeFigureOut">
              <a:rPr lang="ar-SA" smtClean="0"/>
              <a:t>23/09/43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1AE45CFE-944F-4877-A1D3-024CBDBEB9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DDD8A84F-DD3F-475B-A9E8-167C0EEF73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CF1E8-9936-4D99-A6D1-4E4E25FE1E7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07167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D5FB7A81-D062-434B-8906-26BDF4934D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29C5DEF5-8672-4901-AA54-90FB9EAAF9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2FD24F38-3155-4448-BE9A-DB479CD22D6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46423E-FA1D-4256-82E9-E39816A5D9F4}" type="datetimeFigureOut">
              <a:rPr lang="ar-SA" smtClean="0"/>
              <a:t>23/09/43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0A86A664-C99E-4ACE-8FD7-F7511CBEB49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D912DA8E-9D69-4893-9683-3F34217E41C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7CF1E8-9936-4D99-A6D1-4E4E25FE1E7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8321060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6B4A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7D9DDB5-2091-4329-B5CD-B70B94B5942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-903385"/>
            <a:ext cx="9144000" cy="2387600"/>
          </a:xfrm>
        </p:spPr>
        <p:txBody>
          <a:bodyPr/>
          <a:lstStyle/>
          <a:p>
            <a:r>
              <a:rPr lang="ar-SA" b="1" dirty="0">
                <a:solidFill>
                  <a:schemeClr val="bg1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استراتيجية حل المشكلة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B46466E4-409D-4586-929A-45F4B28800E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36541" y="1484215"/>
            <a:ext cx="9144000" cy="674540"/>
          </a:xfrm>
        </p:spPr>
        <p:txBody>
          <a:bodyPr/>
          <a:lstStyle/>
          <a:p>
            <a:r>
              <a:rPr lang="ar-SA" b="1" dirty="0">
                <a:latin typeface="Dubai" panose="020B0503030403030204" pitchFamily="34" charset="-78"/>
                <a:cs typeface="Dubai" panose="020B0503030403030204" pitchFamily="34" charset="-78"/>
              </a:rPr>
              <a:t>اعداد الاستاذة : عبير الغريب</a:t>
            </a:r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1A854AB7-4FE4-4A93-9712-66D37A47EBA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73458" y="2158755"/>
            <a:ext cx="7620000" cy="4686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7781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6B4A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DE6C4DB-0F57-49F9-9A60-F6E8B8FF1F9F}"/>
              </a:ext>
            </a:extLst>
          </p:cNvPr>
          <p:cNvSpPr/>
          <p:nvPr/>
        </p:nvSpPr>
        <p:spPr>
          <a:xfrm>
            <a:off x="562708" y="590843"/>
            <a:ext cx="11127544" cy="5641145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  <a:prstDash val="lg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" name="عنوان 1">
            <a:extLst>
              <a:ext uri="{FF2B5EF4-FFF2-40B4-BE49-F238E27FC236}">
                <a16:creationId xmlns:a16="http://schemas.microsoft.com/office/drawing/2014/main" id="{AF0A35F2-CCE6-4057-89F3-BB0B84120A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10712"/>
            <a:ext cx="10515600" cy="1325563"/>
          </a:xfrm>
        </p:spPr>
        <p:txBody>
          <a:bodyPr>
            <a:noAutofit/>
          </a:bodyPr>
          <a:lstStyle/>
          <a:p>
            <a:r>
              <a:rPr lang="ar-SA" sz="2800" b="1" i="0" dirty="0">
                <a:solidFill>
                  <a:srgbClr val="26B4A4"/>
                </a:solidFill>
                <a:effectLst/>
                <a:latin typeface="Dubai" panose="020B0503030403030204" pitchFamily="34" charset="-78"/>
                <a:cs typeface="Dubai" panose="020B0503030403030204" pitchFamily="34" charset="-78"/>
              </a:rPr>
              <a:t>إستراتيجية حل المشكلة: </a:t>
            </a:r>
            <a:r>
              <a:rPr lang="ar-SA" sz="2800" b="0" i="0" dirty="0">
                <a:solidFill>
                  <a:srgbClr val="333333"/>
                </a:solidFill>
                <a:effectLst/>
                <a:latin typeface="Dubai" panose="020B0503030403030204" pitchFamily="34" charset="-78"/>
                <a:cs typeface="Dubai" panose="020B0503030403030204" pitchFamily="34" charset="-78"/>
              </a:rPr>
              <a:t>هي نشاط ذهني منظم للطالب . وهو منهج علمي يبدأ باستثارة تفكير الطالب ، بوجود مشكلة ما تستق التفكير ، والبحث عن حلها وفق خطوات علمية .</a:t>
            </a:r>
            <a:endParaRPr lang="ar-SA" sz="2800" dirty="0"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D1887038-35E8-41A6-9065-AA0A3C7243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754093"/>
            <a:ext cx="10515600" cy="2732307"/>
          </a:xfrm>
        </p:spPr>
        <p:txBody>
          <a:bodyPr/>
          <a:lstStyle/>
          <a:p>
            <a:pPr marL="0" indent="0">
              <a:buNone/>
            </a:pPr>
            <a:r>
              <a:rPr lang="ar-SA" b="1" dirty="0">
                <a:solidFill>
                  <a:srgbClr val="26B4A4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خطوات حل المشكلة :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ar-SA" dirty="0">
                <a:latin typeface="Dubai" panose="020B0503030403030204" pitchFamily="34" charset="-78"/>
                <a:cs typeface="Dubai" panose="020B0503030403030204" pitchFamily="34" charset="-78"/>
              </a:rPr>
              <a:t>تحديد المشكلة 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ar-SA" i="0" dirty="0">
                <a:effectLst/>
                <a:latin typeface="Dubai" panose="020B0503030403030204" pitchFamily="34" charset="-78"/>
                <a:cs typeface="Dubai" panose="020B0503030403030204" pitchFamily="34" charset="-78"/>
              </a:rPr>
              <a:t>جمع كافة البيانات والمعلومات الخاصة بالمشكلة.</a:t>
            </a:r>
          </a:p>
          <a:p>
            <a:pPr algn="just"/>
            <a:r>
              <a:rPr lang="ar-SA" i="0" dirty="0">
                <a:effectLst/>
                <a:latin typeface="Dubai" panose="020B0503030403030204" pitchFamily="34" charset="-78"/>
                <a:cs typeface="Dubai" panose="020B0503030403030204" pitchFamily="34" charset="-78"/>
              </a:rPr>
              <a:t>صناعة حلول مؤقتة.</a:t>
            </a:r>
          </a:p>
          <a:p>
            <a:r>
              <a:rPr lang="ar-SA" i="0" dirty="0">
                <a:effectLst/>
                <a:latin typeface="Dubai" panose="020B0503030403030204" pitchFamily="34" charset="-78"/>
                <a:cs typeface="Dubai" panose="020B0503030403030204" pitchFamily="34" charset="-78"/>
              </a:rPr>
              <a:t>اختيار الحل المناسب .</a:t>
            </a:r>
            <a:endParaRPr lang="ar-SA" dirty="0"/>
          </a:p>
          <a:p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3583278324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61</Words>
  <Application>Microsoft Office PowerPoint</Application>
  <PresentationFormat>شاشة عريضة</PresentationFormat>
  <Paragraphs>8</Paragraphs>
  <Slides>2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5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Dubai</vt:lpstr>
      <vt:lpstr>Wingdings</vt:lpstr>
      <vt:lpstr>نسق Office</vt:lpstr>
      <vt:lpstr>استراتيجية حل المشكلة</vt:lpstr>
      <vt:lpstr>إستراتيجية حل المشكلة: هي نشاط ذهني منظم للطالب . وهو منهج علمي يبدأ باستثارة تفكير الطالب ، بوجود مشكلة ما تستق التفكير ، والبحث عن حلها وفق خطوات علمية 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استراتيجية حل المشكلات</dc:title>
  <dc:creator>abeer saleh</dc:creator>
  <cp:lastModifiedBy>abeer saleh</cp:lastModifiedBy>
  <cp:revision>3</cp:revision>
  <dcterms:created xsi:type="dcterms:W3CDTF">2022-04-23T22:24:55Z</dcterms:created>
  <dcterms:modified xsi:type="dcterms:W3CDTF">2022-04-23T23:02:05Z</dcterms:modified>
</cp:coreProperties>
</file>