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B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CD1E5D-FA57-451F-95A6-C13BC3E0B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DEABC46-B83D-4D9F-828B-D66B672F7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BBEFC0-01AE-4860-9C2E-8678B4BB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6ADC3F-D1F9-40DF-A857-1155B2AF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CFA75FF-F36F-47BE-A26F-B826A5B1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753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BC630A-60D7-4E30-AC5B-B7B48C9B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633B818-50FF-4B21-A5E2-2F1125BCB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1B19D7-0094-4A72-BE66-2EA1CE22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10E165-0BF9-465D-AE55-8D6AF663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C1DAA7D-084A-4115-B5B4-E6484B17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05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327CBE4-DBE6-44BA-9152-E1574173A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A22B508-6E3F-49B5-863D-AE264BBA1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DC24E7-4807-4008-97FA-29C9CE2F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F74963-95B5-4866-B81C-A1B004521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1E1C92-0257-4660-8AE1-D13004BB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040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DAC383-F0B1-4814-825E-E4FAA0D09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80DB0E1-3261-4F78-ACF5-9B4DB5FE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F10BCF-FEC5-49A8-A9DD-542C37E8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B8B9F3-5B88-4589-93B3-DDA1965D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0D2925-1ED0-43EC-9280-D2C50830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575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80ADEC-12F3-4BAD-A66D-8CCB5876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C3B6AF-5205-4E31-BE56-76DBBEC76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DCA0720-C39D-4221-8C43-9EFCB396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818F7C3-779A-4182-BD4B-26DAE492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8701EA-DB3F-40D5-BC39-277E3522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283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00A80A-FD5A-40DB-B701-417D7BD5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09412AF-F9DE-4E0E-A323-8B4655B53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835EA06-59A0-46D7-A1EA-C75D98794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421B1BB-62A8-43F3-9D6A-4979EDF7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E9B370B-2A08-4B5C-A4F0-31BACF76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C01088D-A172-4CD8-92D4-8BAF7F53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343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A59881-EEFE-47D7-92D2-397E0533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0A98C3-638E-476D-8AD2-D9010903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AF1C6D8-9D48-4DAF-A081-CD0BCC29C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5E9CDE3-5CB3-4FE5-8159-9D81F4C69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6009433-CCDE-48C4-B98E-26513F622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555146E-FE91-43D0-895C-B0C5FC20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8885A58-6386-4BD6-8074-A765D98A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79C16F6-C048-4566-AFC8-FBC4BEF1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414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B1ECE1-A19E-4744-979F-22CED4BEB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26772FC-AE10-4860-B4B0-2FA99847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D8052AC-C734-40FA-BE82-7EA034A7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2D3E137-28C2-4154-A669-877E4B34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14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0F260E9-7E3A-442F-BF93-021C9575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E087EE1-EA8A-4FC9-8D92-64689A637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C1583D1-3311-4CA3-9BD5-477BDB27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823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AA5911-AFCE-4255-8554-40E017C7A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78F17A-EFE1-45EA-9EC8-8946BAF3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416E3D9-DB3B-4802-8A60-70E98DBF7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C0BE2A-A1A3-42B4-A164-88E35571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0C38CD0-C2B1-4D6A-AED3-A244630D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B51DC40-7CE2-4040-AF95-B8F778B3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809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EA3B38-8498-4BF7-A96B-3B3942F3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D0F3565-6AF5-4C75-9D98-13B520526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2D71C76-E6BA-4432-BFA0-03924D45B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D1F5C0F-EDF6-446B-A8D6-A71F2459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AE45CFE-944F-4877-A1D3-024CBDBE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DD8A84F-DD3F-475B-A9E8-167C0EEF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71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5FB7A81-D062-434B-8906-26BDF493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C5DEF5-8672-4901-AA54-90FB9EAAF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D24F38-3155-4448-BE9A-DB479CD22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423E-FA1D-4256-82E9-E39816A5D9F4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86A664-C99E-4ACE-8FD7-F7511CBEB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12DA8E-9D69-4893-9683-3F34217E4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F1E8-9936-4D99-A6D1-4E4E25FE1E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210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B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D9DDB5-2091-4329-B5CD-B70B94B59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903385"/>
            <a:ext cx="9144000" cy="2387600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استراتيجية حل المشكلة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46466E4-409D-4586-929A-45F4B2880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6541" y="1484215"/>
            <a:ext cx="9144000" cy="674540"/>
          </a:xfrm>
        </p:spPr>
        <p:txBody>
          <a:bodyPr/>
          <a:lstStyle/>
          <a:p>
            <a:r>
              <a:rPr lang="ar-SA" b="1" dirty="0">
                <a:latin typeface="Dubai" panose="020B0503030403030204" pitchFamily="34" charset="-78"/>
                <a:cs typeface="Dubai" panose="020B0503030403030204" pitchFamily="34" charset="-78"/>
              </a:rPr>
              <a:t>اعداد الاستاذة : عبير الغريب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A854AB7-4FE4-4A93-9712-66D37A47E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458" y="2158755"/>
            <a:ext cx="76200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B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DE6C4DB-0F57-49F9-9A60-F6E8B8FF1F9F}"/>
              </a:ext>
            </a:extLst>
          </p:cNvPr>
          <p:cNvSpPr/>
          <p:nvPr/>
        </p:nvSpPr>
        <p:spPr>
          <a:xfrm>
            <a:off x="562708" y="590843"/>
            <a:ext cx="11127544" cy="56411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AF0A35F2-CCE6-4057-89F3-BB0B8412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0712"/>
            <a:ext cx="10515600" cy="1325563"/>
          </a:xfrm>
        </p:spPr>
        <p:txBody>
          <a:bodyPr>
            <a:noAutofit/>
          </a:bodyPr>
          <a:lstStyle/>
          <a:p>
            <a:r>
              <a:rPr lang="ar-SA" sz="2800" b="1" i="0" dirty="0">
                <a:solidFill>
                  <a:srgbClr val="26B4A4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إستراتيجية حل المشكلة: </a:t>
            </a:r>
            <a:r>
              <a:rPr lang="ar-SA" sz="2800" b="0" i="0" dirty="0">
                <a:solidFill>
                  <a:srgbClr val="333333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هي نشاط ذهني منظم للطالب . وهو منهج علمي يبدأ باستثارة تفكير الطالب ، بوجود مشكلة ما تستق التفكير ، والبحث عن حلها وفق خطوات علمية .</a:t>
            </a:r>
            <a:endParaRPr lang="ar-SA" sz="28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887038-35E8-41A6-9065-AA0A3C724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093"/>
            <a:ext cx="10515600" cy="2732307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26B4A4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خطوات حل المشكلة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>
                <a:latin typeface="Dubai" panose="020B0503030403030204" pitchFamily="34" charset="-78"/>
                <a:cs typeface="Dubai" panose="020B0503030403030204" pitchFamily="34" charset="-78"/>
              </a:rPr>
              <a:t>تحديد المشكلة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i="0" dirty="0"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جمع كافة البيانات والمعلومات الخاصة بالمشكلة.</a:t>
            </a:r>
          </a:p>
          <a:p>
            <a:pPr algn="just"/>
            <a:r>
              <a:rPr lang="ar-SA" i="0" dirty="0"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صناعة حلول مؤقتة.</a:t>
            </a:r>
          </a:p>
          <a:p>
            <a:r>
              <a:rPr lang="ar-SA" i="0" dirty="0"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اختيار الحل المناسب .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832783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</Words>
  <Application>Microsoft Office PowerPoint</Application>
  <PresentationFormat>شاشة عريضة</PresentationFormat>
  <Paragraphs>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Dubai</vt:lpstr>
      <vt:lpstr>Wingdings</vt:lpstr>
      <vt:lpstr>نسق Office</vt:lpstr>
      <vt:lpstr>استراتيجية حل المشكلة</vt:lpstr>
      <vt:lpstr>إستراتيجية حل المشكلة: هي نشاط ذهني منظم للطالب . وهو منهج علمي يبدأ باستثارة تفكير الطالب ، بوجود مشكلة ما تستق التفكير ، والبحث عن حلها وفق خطوات علمية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حل المشكلات</dc:title>
  <dc:creator>abeer saleh</dc:creator>
  <cp:lastModifiedBy>abeer saleh</cp:lastModifiedBy>
  <cp:revision>3</cp:revision>
  <dcterms:created xsi:type="dcterms:W3CDTF">2022-04-23T22:24:55Z</dcterms:created>
  <dcterms:modified xsi:type="dcterms:W3CDTF">2022-04-23T23:02:05Z</dcterms:modified>
</cp:coreProperties>
</file>