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18"/>
  </p:notesMasterIdLst>
  <p:handoutMasterIdLst>
    <p:handoutMasterId r:id="rId19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80" r:id="rId17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>
        <p:scale>
          <a:sx n="100" d="100"/>
          <a:sy n="100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</a:t>
            </a:r>
            <a:r>
              <a:rPr lang="en-US"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6.2 Division and Reciprocals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3" y="1828800"/>
            <a:ext cx="6637023" cy="3684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Sections 6.3 Least Common Multiples and Denominators</a:t>
            </a:r>
            <a:endParaRPr lang="en-US" sz="32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42" y="1371600"/>
            <a:ext cx="6475514" cy="4711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41" y="1600200"/>
            <a:ext cx="6678267" cy="4166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b="1" dirty="0"/>
              <a:t>Section 5.8 Solving Quadratic Equations by </a:t>
            </a:r>
            <a:r>
              <a:rPr lang="en-US" sz="3000" b="1" dirty="0" smtClean="0"/>
              <a:t>Factoring</a:t>
            </a:r>
          </a:p>
          <a:p>
            <a:r>
              <a:rPr lang="en-US" sz="3000" b="1" dirty="0" smtClean="0"/>
              <a:t>Section </a:t>
            </a:r>
            <a:r>
              <a:rPr lang="en-US" sz="3000" b="1" dirty="0"/>
              <a:t>5.9 Applications of Quadratic </a:t>
            </a:r>
            <a:r>
              <a:rPr lang="en-US" sz="3000" b="1" dirty="0" smtClean="0"/>
              <a:t>Equations</a:t>
            </a:r>
          </a:p>
          <a:p>
            <a:r>
              <a:rPr lang="en-US" sz="3000" b="1" dirty="0"/>
              <a:t>Section 6.1 Multiplying and Simplifying Rational </a:t>
            </a:r>
            <a:r>
              <a:rPr lang="en-US" sz="3000" b="1" dirty="0" smtClean="0"/>
              <a:t>Expressions</a:t>
            </a:r>
          </a:p>
          <a:p>
            <a:r>
              <a:rPr lang="en-US" sz="3000" b="1" dirty="0"/>
              <a:t>Section 6.2 Division and Reciprocals</a:t>
            </a:r>
            <a:endParaRPr lang="en-US" sz="3000" dirty="0"/>
          </a:p>
          <a:p>
            <a:r>
              <a:rPr lang="en-US" sz="3000" b="1" dirty="0" smtClean="0"/>
              <a:t>Section </a:t>
            </a:r>
            <a:r>
              <a:rPr lang="en-US" sz="3000" b="1" dirty="0"/>
              <a:t>6.3 Least Common Multiples and </a:t>
            </a:r>
            <a:r>
              <a:rPr lang="en-US" sz="3000" b="1" dirty="0" smtClean="0"/>
              <a:t>Denominators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5.8 Solving Quadratic Equations by Factoring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33600"/>
            <a:ext cx="7276686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5.8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14542"/>
            <a:ext cx="5562600" cy="4911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5.8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447800"/>
            <a:ext cx="6174232" cy="465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5.9 Applications of Quadratic Equations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116808"/>
            <a:ext cx="5257799" cy="5573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5.9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209" y="1371600"/>
            <a:ext cx="5758447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6.1 Multiplying and Simplifying Rational Expressions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590" y="1371600"/>
            <a:ext cx="6320674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186658"/>
            <a:ext cx="5257800" cy="559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6757</TotalTime>
  <Words>116</Words>
  <Application>Microsoft Office PowerPoint</Application>
  <PresentationFormat>On-screen Show (4:3)</PresentationFormat>
  <Paragraphs>34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5.8 Solving Quadratic Equations by Factoring</vt:lpstr>
      <vt:lpstr>Section 5.8 (continued)</vt:lpstr>
      <vt:lpstr>Section 5.8 (continued)</vt:lpstr>
      <vt:lpstr>Section 5.9 Applications of Quadratic Equations</vt:lpstr>
      <vt:lpstr>Section 5.9 (continued)</vt:lpstr>
      <vt:lpstr>Section 6.1 Multiplying and Simplifying Rational Expressions</vt:lpstr>
      <vt:lpstr>Section 6.1 (continued)</vt:lpstr>
      <vt:lpstr>Section 6.2 Division and Reciprocals</vt:lpstr>
      <vt:lpstr>Sections 6.3 Least Common Multiples and Denominators</vt:lpstr>
      <vt:lpstr>Section 6.3 (continued)</vt:lpstr>
      <vt:lpstr>General Q &amp; A</vt:lpstr>
    </vt:vector>
  </TitlesOfParts>
  <Company>Manifest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Laurie Crawford</cp:lastModifiedBy>
  <cp:revision>624</cp:revision>
  <dcterms:created xsi:type="dcterms:W3CDTF">2006-09-11T22:09:20Z</dcterms:created>
  <dcterms:modified xsi:type="dcterms:W3CDTF">2012-08-03T02:22:46Z</dcterms:modified>
</cp:coreProperties>
</file>