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1pPr>
    <a:lvl2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2pPr>
    <a:lvl3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3pPr>
    <a:lvl4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4pPr>
    <a:lvl5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5pPr>
    <a:lvl6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6pPr>
    <a:lvl7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7pPr>
    <a:lvl8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8pPr>
    <a:lvl9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4C1BA">
              <a:alpha val="25000"/>
            </a:srgbClr>
          </a:solidFill>
        </a:fill>
      </a:tcStyle>
    </a:band2H>
    <a:firstCo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381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chemeClr val="accent5">
            <a:hueOff val="85969"/>
            <a:satOff val="-7811"/>
            <a:lumOff val="-38955"/>
          </a:schemeClr>
        </a:fontRef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4C1BA">
              <a:alpha val="25000"/>
            </a:srgbClr>
          </a:solidFill>
        </a:fill>
      </a:tcStyle>
    </a:band2H>
    <a:firstCol>
      <a:tcTxStyle b="off" i="off">
        <a:fontRef idx="minor">
          <a:schemeClr val="accent5">
            <a:hueOff val="85969"/>
            <a:satOff val="-7811"/>
            <a:lumOff val="-38955"/>
          </a:schemeClr>
        </a:fontRef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5C2C3">
              <a:alpha val="63000"/>
            </a:srgbClr>
          </a:solidFill>
        </a:fill>
      </a:tcStyle>
    </a:firstCol>
    <a:lastRow>
      <a:tcTxStyle b="off" i="off">
        <a:fontRef idx="minor">
          <a:schemeClr val="accent5">
            <a:hueOff val="85969"/>
            <a:satOff val="-7811"/>
            <a:lumOff val="-38955"/>
          </a:schemeClr>
        </a:fontRef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2727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79E9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45430"/>
              <a:satOff val="-14506"/>
              <a:lumOff val="-20039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45430"/>
              <a:satOff val="-14506"/>
              <a:lumOff val="-2003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6E4D7"/>
          </a:solidFill>
        </a:fill>
      </a:tcStyle>
    </a:band2H>
    <a:firstCol>
      <a:tcTxStyle b="off" i="off">
        <a:fontRef idx="minor">
          <a:srgbClr val="5D3C1B"/>
        </a:fontRef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E7E4DC"/>
          </a:solidFill>
        </a:fill>
      </a:tcStyle>
    </a:firstCol>
    <a:lastRow>
      <a:tcTxStyle b="off" i="off">
        <a:fontRef idx="minor">
          <a:srgbClr val="5D3C1B"/>
        </a:fontRef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D5D2C7"/>
          </a:solidFill>
        </a:fill>
      </a:tcStyle>
    </a:lastRow>
    <a:firstRow>
      <a:tcTxStyle b="off" i="off">
        <a:fontRef idx="minor">
          <a:srgbClr val="5D3C1B"/>
        </a:fontRef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D5D2C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4E1D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A99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46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46B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50000"/>
            </a:srgbClr>
          </a:solidFill>
        </a:fill>
      </a:tcStyle>
    </a:band2H>
    <a:firstCol>
      <a:tcTxStyle b="off" i="off">
        <a:fontRef idx="minor">
          <a:srgbClr val="5D3C1B"/>
        </a:fontRef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9AAA9"/>
              </a:solidFill>
              <a:prstDash val="solid"/>
              <a:miter lim="400000"/>
            </a:ln>
          </a:top>
          <a:bottom>
            <a:ln w="12700" cap="flat">
              <a:solidFill>
                <a:srgbClr val="A9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AA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D3C1B"/>
        </a:fontRef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5D3C1B"/>
        </a:fontRef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143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 والعنوان الفرعي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787400" y="1511300"/>
            <a:ext cx="11430000" cy="3810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76D6D"/>
                </a:solidFill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787400" y="5308600"/>
            <a:ext cx="11430000" cy="1447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0" algn="ctr">
              <a:spcBef>
                <a:spcPts val="0"/>
              </a:spcBef>
              <a:buSzTx/>
              <a:buNone/>
              <a:defRPr sz="4000"/>
            </a:lvl2pPr>
            <a:lvl3pPr marL="0" indent="0" algn="ctr">
              <a:spcBef>
                <a:spcPts val="0"/>
              </a:spcBef>
              <a:buSzTx/>
              <a:buNone/>
              <a:defRPr sz="4000"/>
            </a:lvl3pPr>
            <a:lvl4pPr marL="0" indent="0" algn="ctr">
              <a:spcBef>
                <a:spcPts val="0"/>
              </a:spcBef>
              <a:buSzTx/>
              <a:buNone/>
              <a:defRPr sz="4000"/>
            </a:lvl4pPr>
            <a:lvl5pPr marL="0" indent="0" algn="ctr">
              <a:spcBef>
                <a:spcPts val="0"/>
              </a:spcBef>
              <a:buSzTx/>
              <a:buNone/>
              <a:defRPr sz="40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6929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 rtl="0">
              <a:defRPr/>
            </a:pPr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3174"/>
            <a:ext cx="10464800" cy="69385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</a:lvl1pPr>
          </a:lstStyle>
          <a:p>
            <a:pPr rtl="0">
              <a:defRPr/>
            </a:pPr>
            <a:r>
              <a:t>"قم بكتابة الرقم هنا."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>
            <a:spLocks noGrp="1"/>
          </p:cNvSpPr>
          <p:nvPr>
            <p:ph type="pic" idx="13"/>
          </p:nvPr>
        </p:nvSpPr>
        <p:spPr>
          <a:xfrm>
            <a:off x="-851457" y="-14228"/>
            <a:ext cx="15004983" cy="998769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أفقية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>
            <a:spLocks noGrp="1"/>
          </p:cNvSpPr>
          <p:nvPr>
            <p:ph type="pic" idx="13"/>
          </p:nvPr>
        </p:nvSpPr>
        <p:spPr>
          <a:xfrm>
            <a:off x="1960603" y="884196"/>
            <a:ext cx="9166170" cy="6101232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787400" y="7188200"/>
            <a:ext cx="11430000" cy="1270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76D6D"/>
                </a:solidFill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787400" y="8407400"/>
            <a:ext cx="11430000" cy="1041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0" algn="ctr">
              <a:spcBef>
                <a:spcPts val="0"/>
              </a:spcBef>
              <a:buSzTx/>
              <a:buNone/>
              <a:defRPr sz="4000"/>
            </a:lvl2pPr>
            <a:lvl3pPr marL="0" indent="0" algn="ctr">
              <a:spcBef>
                <a:spcPts val="0"/>
              </a:spcBef>
              <a:buSzTx/>
              <a:buNone/>
              <a:defRPr sz="4000"/>
            </a:lvl3pPr>
            <a:lvl4pPr marL="0" indent="0" algn="ctr">
              <a:spcBef>
                <a:spcPts val="0"/>
              </a:spcBef>
              <a:buSzTx/>
              <a:buNone/>
              <a:defRPr sz="4000"/>
            </a:lvl4pPr>
            <a:lvl5pPr marL="0" indent="0" algn="ctr">
              <a:spcBef>
                <a:spcPts val="0"/>
              </a:spcBef>
              <a:buSzTx/>
              <a:buNone/>
              <a:defRPr sz="40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92126" y="9131300"/>
            <a:ext cx="407848" cy="444707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787400" y="3657600"/>
            <a:ext cx="11430000" cy="24384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>
            <a:spLocks noGrp="1"/>
          </p:cNvSpPr>
          <p:nvPr>
            <p:ph type="pic" sz="half" idx="13"/>
          </p:nvPr>
        </p:nvSpPr>
        <p:spPr>
          <a:xfrm>
            <a:off x="6273800" y="1206500"/>
            <a:ext cx="5888774" cy="7277100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457200" y="1244600"/>
            <a:ext cx="5600700" cy="34671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457200" y="4851400"/>
            <a:ext cx="5600700" cy="3632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0" algn="ctr">
              <a:spcBef>
                <a:spcPts val="0"/>
              </a:spcBef>
              <a:buSzTx/>
              <a:buNone/>
              <a:defRPr sz="4000"/>
            </a:lvl2pPr>
            <a:lvl3pPr marL="0" indent="0" algn="ctr">
              <a:spcBef>
                <a:spcPts val="0"/>
              </a:spcBef>
              <a:buSzTx/>
              <a:buNone/>
              <a:defRPr sz="4000"/>
            </a:lvl3pPr>
            <a:lvl4pPr marL="0" indent="0" algn="ctr">
              <a:spcBef>
                <a:spcPts val="0"/>
              </a:spcBef>
              <a:buSzTx/>
              <a:buNone/>
              <a:defRPr sz="4000"/>
            </a:lvl4pPr>
            <a:lvl5pPr marL="0" indent="0" algn="ctr">
              <a:spcBef>
                <a:spcPts val="0"/>
              </a:spcBef>
              <a:buSzTx/>
              <a:buNone/>
              <a:defRPr sz="40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7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>
            <a:spLocks noGrp="1"/>
          </p:cNvSpPr>
          <p:nvPr>
            <p:ph type="pic" sz="quarter" idx="13"/>
          </p:nvPr>
        </p:nvSpPr>
        <p:spPr>
          <a:xfrm>
            <a:off x="7412382" y="2933700"/>
            <a:ext cx="4324471" cy="5343996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787400" y="2768600"/>
            <a:ext cx="5486400" cy="57150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2800"/>
              </a:spcBef>
              <a:buBlip>
                <a:blip r:embed="rId2"/>
              </a:buBlip>
              <a:defRPr sz="3000"/>
            </a:lvl1pPr>
            <a:lvl2pPr marL="685800" indent="-342900">
              <a:spcBef>
                <a:spcPts val="2800"/>
              </a:spcBef>
              <a:buBlip>
                <a:blip r:embed="rId2"/>
              </a:buBlip>
              <a:defRPr sz="3000"/>
            </a:lvl2pPr>
            <a:lvl3pPr marL="1028700" indent="-342900">
              <a:spcBef>
                <a:spcPts val="2800"/>
              </a:spcBef>
              <a:buBlip>
                <a:blip r:embed="rId2"/>
              </a:buBlip>
              <a:defRPr sz="3000"/>
            </a:lvl3pPr>
            <a:lvl4pPr marL="1371600" indent="-342900">
              <a:spcBef>
                <a:spcPts val="2800"/>
              </a:spcBef>
              <a:buBlip>
                <a:blip r:embed="rId2"/>
              </a:buBlip>
              <a:defRPr sz="3000"/>
            </a:lvl4pPr>
            <a:lvl5pPr marL="1714500" indent="-342900">
              <a:spcBef>
                <a:spcPts val="2800"/>
              </a:spcBef>
              <a:buBlip>
                <a:blip r:embed="rId2"/>
              </a:buBlip>
              <a:defRPr sz="30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٣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>
            <a:spLocks noGrp="1"/>
          </p:cNvSpPr>
          <p:nvPr>
            <p:ph type="pic" idx="13"/>
          </p:nvPr>
        </p:nvSpPr>
        <p:spPr>
          <a:xfrm>
            <a:off x="711200" y="673100"/>
            <a:ext cx="6680111" cy="8255000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صورة"/>
          <p:cNvSpPr>
            <a:spLocks noGrp="1"/>
          </p:cNvSpPr>
          <p:nvPr>
            <p:ph type="pic" sz="quarter" idx="14"/>
          </p:nvPr>
        </p:nvSpPr>
        <p:spPr>
          <a:xfrm>
            <a:off x="7645400" y="652434"/>
            <a:ext cx="4572000" cy="3046422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صورة"/>
          <p:cNvSpPr>
            <a:spLocks noGrp="1"/>
          </p:cNvSpPr>
          <p:nvPr>
            <p:ph type="pic" sz="half" idx="15"/>
          </p:nvPr>
        </p:nvSpPr>
        <p:spPr>
          <a:xfrm>
            <a:off x="7645400" y="3225800"/>
            <a:ext cx="4572000" cy="6858000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787400" y="1257300"/>
            <a:ext cx="11430000" cy="723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" name="نص العنوان"/>
          <p:cNvSpPr txBox="1"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92126" y="9124846"/>
            <a:ext cx="407848" cy="44470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1pPr>
      <a:lvl2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2pPr>
      <a:lvl3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3pPr>
      <a:lvl4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4pPr>
      <a:lvl5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5pPr>
      <a:lvl6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6pPr>
      <a:lvl7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7pPr>
      <a:lvl8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8pPr>
      <a:lvl9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393700" marR="0" indent="-393700" algn="r" defTabSz="584200" rtl="1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3600" b="0" i="0" u="none" strike="noStrike" cap="none" spc="0" baseline="0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1pPr>
      <a:lvl2pPr marL="787400" marR="0" indent="-393700" algn="r" defTabSz="584200" rtl="1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3600" b="0" i="0" u="none" strike="noStrike" cap="none" spc="0" baseline="0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2pPr>
      <a:lvl3pPr marL="1181100" marR="0" indent="-393700" algn="r" defTabSz="584200" rtl="1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3600" b="0" i="0" u="none" strike="noStrike" cap="none" spc="0" baseline="0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3pPr>
      <a:lvl4pPr marL="1574800" marR="0" indent="-393700" algn="r" defTabSz="584200" rtl="1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3600" b="0" i="0" u="none" strike="noStrike" cap="none" spc="0" baseline="0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4pPr>
      <a:lvl5pPr marL="1968500" marR="0" indent="-393700" algn="r" defTabSz="584200" rtl="1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3600" b="0" i="0" u="none" strike="noStrike" cap="none" spc="0" baseline="0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5pPr>
      <a:lvl6pPr marL="2362200" marR="0" indent="-393700" algn="r" defTabSz="584200" rtl="1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3600" b="0" i="0" u="none" strike="noStrike" cap="none" spc="0" baseline="0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6pPr>
      <a:lvl7pPr marL="2755900" marR="0" indent="-393700" algn="r" defTabSz="584200" rtl="1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3600" b="0" i="0" u="none" strike="noStrike" cap="none" spc="0" baseline="0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7pPr>
      <a:lvl8pPr marL="3149600" marR="0" indent="-393700" algn="r" defTabSz="584200" rtl="1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3600" b="0" i="0" u="none" strike="noStrike" cap="none" spc="0" baseline="0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8pPr>
      <a:lvl9pPr marL="3543300" marR="0" indent="-393700" algn="r" defTabSz="584200" rtl="1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3600" b="0" i="0" u="none" strike="noStrike" cap="none" spc="0" baseline="0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11.xml"/><Relationship Id="rId7" Type="http://schemas.openxmlformats.org/officeDocument/2006/relationships/slide" Target="slide5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slide" Target="slide4.xml"/><Relationship Id="rId5" Type="http://schemas.openxmlformats.org/officeDocument/2006/relationships/slide" Target="slide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9.xml"/><Relationship Id="rId6" Type="http://schemas.openxmlformats.org/officeDocument/2006/relationships/slide" Target="slide2.xml"/><Relationship Id="rId5" Type="http://schemas.openxmlformats.org/officeDocument/2006/relationships/image" Target="../media/image1.jpeg"/><Relationship Id="rId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slide" Target="slide7.xml"/><Relationship Id="rId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slide" Target="slide7.xml"/><Relationship Id="rId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slide" Target="slide7.xml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اضغط مرتين للتحرير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اضغط مرتين للتحرير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IMG_4533.mp4" descr="IMG_4533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5" y="-242057"/>
            <a:ext cx="13000030" cy="10636389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لعبة قطرات المطر"/>
          <p:cNvSpPr/>
          <p:nvPr/>
        </p:nvSpPr>
        <p:spPr>
          <a:xfrm>
            <a:off x="1626488" y="653518"/>
            <a:ext cx="6866451" cy="41381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80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Geeza Pro Regular"/>
              </a:defRPr>
            </a:pPr>
            <a:r>
              <a:rPr>
                <a:latin typeface="Geeza Pro Bold"/>
                <a:ea typeface="Geeza Pro Bold"/>
                <a:cs typeface="Geeza Pro Bold"/>
                <a:sym typeface="Geeza Pro Bold"/>
              </a:rPr>
              <a:t>لعبة قطرات المطر </a:t>
            </a:r>
          </a:p>
        </p:txBody>
      </p:sp>
      <p:sp>
        <p:nvSpPr>
          <p:cNvPr id="123" name="@teachermona19"/>
          <p:cNvSpPr txBox="1"/>
          <p:nvPr/>
        </p:nvSpPr>
        <p:spPr>
          <a:xfrm>
            <a:off x="-24138" y="9376772"/>
            <a:ext cx="291266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2300">
                <a:solidFill>
                  <a:srgbClr val="707070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@teachermona19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000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21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617BFAFC-0EC7-427D-8993-F57B0D1107C9-L0-001.jpeg" descr="617BFAFC-0EC7-427D-8993-F57B0D1107C9-L0-001.jpeg"/>
          <p:cNvPicPr>
            <a:picLocks noGrp="1"/>
          </p:cNvPicPr>
          <p:nvPr>
            <p:ph type="pic" idx="13"/>
          </p:nvPr>
        </p:nvPicPr>
        <p:blipFill>
          <a:blip r:embed="rId4"/>
          <a:stretch>
            <a:fillRect/>
          </a:stretch>
        </p:blipFill>
        <p:spPr>
          <a:xfrm>
            <a:off x="5784971" y="278290"/>
            <a:ext cx="7018157" cy="837666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194" name="A1D80E40-C305-4280-8F37-69ACEB81B53A-L0-001.jpeg" descr="A1D80E40-C305-4280-8F37-69ACEB81B53A-L0-001.jpeg"/>
          <p:cNvPicPr>
            <a:picLocks noGrp="1"/>
          </p:cNvPicPr>
          <p:nvPr>
            <p:ph type="pic" idx="14"/>
          </p:nvPr>
        </p:nvPicPr>
        <p:blipFill>
          <a:blip r:embed="rId5"/>
          <a:stretch>
            <a:fillRect/>
          </a:stretch>
        </p:blipFill>
        <p:spPr>
          <a:xfrm>
            <a:off x="1318698" y="690039"/>
            <a:ext cx="4339502" cy="3892941"/>
          </a:xfrm>
          <a:prstGeom prst="rect">
            <a:avLst/>
          </a:prstGeom>
        </p:spPr>
      </p:pic>
      <p:pic>
        <p:nvPicPr>
          <p:cNvPr id="195" name="3860472B-2B75-4B24-BBFC-9207F6D8D163-L0-001.jpeg" descr="3860472B-2B75-4B24-BBFC-9207F6D8D163-L0-001.jpeg"/>
          <p:cNvPicPr>
            <a:picLocks noGrp="1"/>
          </p:cNvPicPr>
          <p:nvPr>
            <p:ph type="pic" idx="15"/>
          </p:nvPr>
        </p:nvPicPr>
        <p:blipFill>
          <a:blip r:embed="rId6"/>
          <a:stretch>
            <a:fillRect/>
          </a:stretch>
        </p:blipFill>
        <p:spPr>
          <a:xfrm>
            <a:off x="220505" y="5250523"/>
            <a:ext cx="4276475" cy="4243050"/>
          </a:xfrm>
          <a:prstGeom prst="rect">
            <a:avLst/>
          </a:prstGeom>
        </p:spPr>
      </p:pic>
      <p:pic>
        <p:nvPicPr>
          <p:cNvPr id="196" name="IMG_3716.mp4" descr="IMG_3716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41823" y="12916199"/>
            <a:ext cx="4759211" cy="2677058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@teachermona19"/>
          <p:cNvSpPr txBox="1"/>
          <p:nvPr/>
        </p:nvSpPr>
        <p:spPr>
          <a:xfrm>
            <a:off x="-24138" y="9376772"/>
            <a:ext cx="291266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2300">
                <a:solidFill>
                  <a:srgbClr val="707070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@teachermona19</a:t>
            </a:r>
          </a:p>
        </p:txBody>
      </p:sp>
      <p:sp>
        <p:nvSpPr>
          <p:cNvPr id="198" name="العودة">
            <a:hlinkClick r:id="rId8" action="ppaction://hlinksldjump"/>
          </p:cNvPr>
          <p:cNvSpPr/>
          <p:nvPr/>
        </p:nvSpPr>
        <p:spPr>
          <a:xfrm>
            <a:off x="11426543" y="8355465"/>
            <a:ext cx="1372920" cy="1372921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2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 rtl="0">
              <a:defRPr/>
            </a:pPr>
            <a:r>
              <a:t>العودة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4999" fill="hold"/>
                                        <p:tgtEl>
                                          <p:spTgt spid="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9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4543F7CA-6881-45E3-83C7-7EFE6228607F-L0-001.jpeg" descr="4543F7CA-6881-45E3-83C7-7EFE6228607F-L0-001.jpeg"/>
          <p:cNvPicPr>
            <a:picLocks noGrp="1"/>
          </p:cNvPicPr>
          <p:nvPr>
            <p:ph type="pic" idx="13"/>
          </p:nvPr>
        </p:nvPicPr>
        <p:blipFill>
          <a:blip r:embed="rId4"/>
          <a:stretch>
            <a:fillRect/>
          </a:stretch>
        </p:blipFill>
        <p:spPr>
          <a:xfrm>
            <a:off x="72124" y="495300"/>
            <a:ext cx="6952205" cy="8620325"/>
          </a:xfrm>
          <a:prstGeom prst="rect">
            <a:avLst/>
          </a:prstGeom>
        </p:spPr>
      </p:pic>
      <p:pic>
        <p:nvPicPr>
          <p:cNvPr id="201" name="D8E411AD-A140-41B5-B453-A6CDB78CF329-L0-001.jpeg" descr="D8E411AD-A140-41B5-B453-A6CDB78CF329-L0-001.jpeg"/>
          <p:cNvPicPr>
            <a:picLocks noGrp="1"/>
          </p:cNvPicPr>
          <p:nvPr>
            <p:ph type="pic" idx="14"/>
          </p:nvPr>
        </p:nvPicPr>
        <p:blipFill>
          <a:blip r:embed="rId5"/>
          <a:stretch>
            <a:fillRect/>
          </a:stretch>
        </p:blipFill>
        <p:spPr>
          <a:xfrm>
            <a:off x="7365999" y="457200"/>
            <a:ext cx="5118101" cy="3517900"/>
          </a:xfrm>
          <a:prstGeom prst="rect">
            <a:avLst/>
          </a:prstGeom>
        </p:spPr>
      </p:pic>
      <p:pic>
        <p:nvPicPr>
          <p:cNvPr id="202" name="6EB89608-6347-4A92-8242-419036169FAB-L0-001.jpeg" descr="6EB89608-6347-4A92-8242-419036169FAB-L0-001.jpeg"/>
          <p:cNvPicPr>
            <a:picLocks noGrp="1"/>
          </p:cNvPicPr>
          <p:nvPr>
            <p:ph type="pic" idx="15"/>
          </p:nvPr>
        </p:nvPicPr>
        <p:blipFill>
          <a:blip r:embed="rId6"/>
          <a:stretch>
            <a:fillRect/>
          </a:stretch>
        </p:blipFill>
        <p:spPr>
          <a:xfrm>
            <a:off x="7365999" y="4152900"/>
            <a:ext cx="5118101" cy="5080000"/>
          </a:xfrm>
          <a:prstGeom prst="rect">
            <a:avLst/>
          </a:prstGeom>
        </p:spPr>
      </p:pic>
      <p:sp>
        <p:nvSpPr>
          <p:cNvPr id="203" name="@teachermona19"/>
          <p:cNvSpPr txBox="1"/>
          <p:nvPr/>
        </p:nvSpPr>
        <p:spPr>
          <a:xfrm>
            <a:off x="-24138" y="9376772"/>
            <a:ext cx="291266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2300">
                <a:solidFill>
                  <a:srgbClr val="707070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@teachermona19</a:t>
            </a:r>
          </a:p>
        </p:txBody>
      </p:sp>
      <p:pic>
        <p:nvPicPr>
          <p:cNvPr id="204" name="FullSizeRender.mov" descr="FullSizeRender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58000" y="14579600"/>
            <a:ext cx="8128000" cy="457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العودة">
            <a:hlinkClick r:id="rId8" action="ppaction://hlinksldjump"/>
          </p:cNvPr>
          <p:cNvSpPr/>
          <p:nvPr/>
        </p:nvSpPr>
        <p:spPr>
          <a:xfrm>
            <a:off x="11426543" y="8228940"/>
            <a:ext cx="1372920" cy="1372920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2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 rtl="0">
              <a:defRPr/>
            </a:pPr>
            <a:r>
              <a:t>العودة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1667" fill="hold"/>
                                        <p:tgtEl>
                                          <p:spTgt spid="2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0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617BFAFC-0EC7-427D-8993-F57B0D1107C9-L0-001.jpeg" descr="617BFAFC-0EC7-427D-8993-F57B0D1107C9-L0-001.jpeg"/>
          <p:cNvPicPr>
            <a:picLocks noGrp="1"/>
          </p:cNvPicPr>
          <p:nvPr>
            <p:ph type="pic" idx="13"/>
          </p:nvPr>
        </p:nvPicPr>
        <p:blipFill>
          <a:blip r:embed="rId4"/>
          <a:stretch>
            <a:fillRect/>
          </a:stretch>
        </p:blipFill>
        <p:spPr>
          <a:xfrm>
            <a:off x="5784971" y="278290"/>
            <a:ext cx="7018157" cy="837666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208" name="A1D80E40-C305-4280-8F37-69ACEB81B53A-L0-001.jpeg" descr="A1D80E40-C305-4280-8F37-69ACEB81B53A-L0-001.jpeg"/>
          <p:cNvPicPr>
            <a:picLocks noGrp="1"/>
          </p:cNvPicPr>
          <p:nvPr>
            <p:ph type="pic" idx="14"/>
          </p:nvPr>
        </p:nvPicPr>
        <p:blipFill>
          <a:blip r:embed="rId5"/>
          <a:stretch>
            <a:fillRect/>
          </a:stretch>
        </p:blipFill>
        <p:spPr>
          <a:xfrm>
            <a:off x="1318698" y="690039"/>
            <a:ext cx="4339502" cy="3892941"/>
          </a:xfrm>
          <a:prstGeom prst="rect">
            <a:avLst/>
          </a:prstGeom>
        </p:spPr>
      </p:pic>
      <p:pic>
        <p:nvPicPr>
          <p:cNvPr id="209" name="3860472B-2B75-4B24-BBFC-9207F6D8D163-L0-001.jpeg" descr="3860472B-2B75-4B24-BBFC-9207F6D8D163-L0-001.jpeg"/>
          <p:cNvPicPr>
            <a:picLocks noGrp="1"/>
          </p:cNvPicPr>
          <p:nvPr>
            <p:ph type="pic" idx="15"/>
          </p:nvPr>
        </p:nvPicPr>
        <p:blipFill>
          <a:blip r:embed="rId6"/>
          <a:stretch>
            <a:fillRect/>
          </a:stretch>
        </p:blipFill>
        <p:spPr>
          <a:xfrm>
            <a:off x="220505" y="5250523"/>
            <a:ext cx="4276475" cy="4243050"/>
          </a:xfrm>
          <a:prstGeom prst="rect">
            <a:avLst/>
          </a:prstGeom>
        </p:spPr>
      </p:pic>
      <p:pic>
        <p:nvPicPr>
          <p:cNvPr id="210" name="IMG_3716.mp4" descr="IMG_3716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41823" y="12916199"/>
            <a:ext cx="4759211" cy="2677058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@teachermona19"/>
          <p:cNvSpPr txBox="1"/>
          <p:nvPr/>
        </p:nvSpPr>
        <p:spPr>
          <a:xfrm>
            <a:off x="-24138" y="9376772"/>
            <a:ext cx="291266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2300">
                <a:solidFill>
                  <a:srgbClr val="707070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@teachermona19</a:t>
            </a:r>
          </a:p>
        </p:txBody>
      </p:sp>
      <p:sp>
        <p:nvSpPr>
          <p:cNvPr id="212" name="العودة">
            <a:hlinkClick r:id="rId8" action="ppaction://hlinksldjump"/>
          </p:cNvPr>
          <p:cNvSpPr/>
          <p:nvPr/>
        </p:nvSpPr>
        <p:spPr>
          <a:xfrm>
            <a:off x="11426543" y="8355465"/>
            <a:ext cx="1372920" cy="1372921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2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 rtl="0">
              <a:defRPr/>
            </a:pPr>
            <a:r>
              <a:t>العودة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4999" fill="hold"/>
                                        <p:tgtEl>
                                          <p:spTgt spid="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1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4543F7CA-6881-45E3-83C7-7EFE6228607F-L0-001.jpeg" descr="4543F7CA-6881-45E3-83C7-7EFE6228607F-L0-001.jpeg"/>
          <p:cNvPicPr>
            <a:picLocks noGrp="1"/>
          </p:cNvPicPr>
          <p:nvPr>
            <p:ph type="pic" idx="13"/>
          </p:nvPr>
        </p:nvPicPr>
        <p:blipFill>
          <a:blip r:embed="rId4"/>
          <a:stretch>
            <a:fillRect/>
          </a:stretch>
        </p:blipFill>
        <p:spPr>
          <a:xfrm>
            <a:off x="72124" y="495300"/>
            <a:ext cx="6952205" cy="8620325"/>
          </a:xfrm>
          <a:prstGeom prst="rect">
            <a:avLst/>
          </a:prstGeom>
        </p:spPr>
      </p:pic>
      <p:pic>
        <p:nvPicPr>
          <p:cNvPr id="215" name="D8E411AD-A140-41B5-B453-A6CDB78CF329-L0-001.jpeg" descr="D8E411AD-A140-41B5-B453-A6CDB78CF329-L0-001.jpeg"/>
          <p:cNvPicPr>
            <a:picLocks noGrp="1"/>
          </p:cNvPicPr>
          <p:nvPr>
            <p:ph type="pic" idx="14"/>
          </p:nvPr>
        </p:nvPicPr>
        <p:blipFill>
          <a:blip r:embed="rId5"/>
          <a:stretch>
            <a:fillRect/>
          </a:stretch>
        </p:blipFill>
        <p:spPr>
          <a:xfrm>
            <a:off x="7365999" y="457200"/>
            <a:ext cx="5118101" cy="3517900"/>
          </a:xfrm>
          <a:prstGeom prst="rect">
            <a:avLst/>
          </a:prstGeom>
        </p:spPr>
      </p:pic>
      <p:pic>
        <p:nvPicPr>
          <p:cNvPr id="216" name="6EB89608-6347-4A92-8242-419036169FAB-L0-001.jpeg" descr="6EB89608-6347-4A92-8242-419036169FAB-L0-001.jpeg"/>
          <p:cNvPicPr>
            <a:picLocks noGrp="1"/>
          </p:cNvPicPr>
          <p:nvPr>
            <p:ph type="pic" idx="15"/>
          </p:nvPr>
        </p:nvPicPr>
        <p:blipFill>
          <a:blip r:embed="rId6"/>
          <a:stretch>
            <a:fillRect/>
          </a:stretch>
        </p:blipFill>
        <p:spPr>
          <a:xfrm>
            <a:off x="7365999" y="4152900"/>
            <a:ext cx="5118101" cy="5080000"/>
          </a:xfrm>
          <a:prstGeom prst="rect">
            <a:avLst/>
          </a:prstGeom>
        </p:spPr>
      </p:pic>
      <p:sp>
        <p:nvSpPr>
          <p:cNvPr id="217" name="@teachermona19"/>
          <p:cNvSpPr txBox="1"/>
          <p:nvPr/>
        </p:nvSpPr>
        <p:spPr>
          <a:xfrm>
            <a:off x="-24138" y="9376772"/>
            <a:ext cx="291266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2300">
                <a:solidFill>
                  <a:srgbClr val="707070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@teachermona19</a:t>
            </a:r>
          </a:p>
        </p:txBody>
      </p:sp>
      <p:pic>
        <p:nvPicPr>
          <p:cNvPr id="218" name="FullSizeRender.mov" descr="FullSizeRender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58000" y="14579600"/>
            <a:ext cx="8128000" cy="457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العودة">
            <a:hlinkClick r:id="rId8" action="ppaction://hlinksldjump"/>
          </p:cNvPr>
          <p:cNvSpPr/>
          <p:nvPr/>
        </p:nvSpPr>
        <p:spPr>
          <a:xfrm>
            <a:off x="11426543" y="8228940"/>
            <a:ext cx="1372920" cy="1372920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2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 rtl="0">
              <a:defRPr/>
            </a:pPr>
            <a:r>
              <a:t>العودة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1667" fill="hold"/>
                                        <p:tgtEl>
                                          <p:spTgt spid="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1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617BFAFC-0EC7-427D-8993-F57B0D1107C9-L0-001.jpeg" descr="617BFAFC-0EC7-427D-8993-F57B0D1107C9-L0-001.jpeg"/>
          <p:cNvPicPr>
            <a:picLocks noGrp="1"/>
          </p:cNvPicPr>
          <p:nvPr>
            <p:ph type="pic" idx="13"/>
          </p:nvPr>
        </p:nvPicPr>
        <p:blipFill>
          <a:blip r:embed="rId4"/>
          <a:stretch>
            <a:fillRect/>
          </a:stretch>
        </p:blipFill>
        <p:spPr>
          <a:xfrm>
            <a:off x="5784971" y="278290"/>
            <a:ext cx="7018157" cy="837666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222" name="A1D80E40-C305-4280-8F37-69ACEB81B53A-L0-001.jpeg" descr="A1D80E40-C305-4280-8F37-69ACEB81B53A-L0-001.jpeg"/>
          <p:cNvPicPr>
            <a:picLocks noGrp="1"/>
          </p:cNvPicPr>
          <p:nvPr>
            <p:ph type="pic" idx="14"/>
          </p:nvPr>
        </p:nvPicPr>
        <p:blipFill>
          <a:blip r:embed="rId5"/>
          <a:stretch>
            <a:fillRect/>
          </a:stretch>
        </p:blipFill>
        <p:spPr>
          <a:xfrm>
            <a:off x="1318698" y="690039"/>
            <a:ext cx="4339502" cy="3892941"/>
          </a:xfrm>
          <a:prstGeom prst="rect">
            <a:avLst/>
          </a:prstGeom>
        </p:spPr>
      </p:pic>
      <p:pic>
        <p:nvPicPr>
          <p:cNvPr id="223" name="3860472B-2B75-4B24-BBFC-9207F6D8D163-L0-001.jpeg" descr="3860472B-2B75-4B24-BBFC-9207F6D8D163-L0-001.jpeg"/>
          <p:cNvPicPr>
            <a:picLocks noGrp="1"/>
          </p:cNvPicPr>
          <p:nvPr>
            <p:ph type="pic" idx="15"/>
          </p:nvPr>
        </p:nvPicPr>
        <p:blipFill>
          <a:blip r:embed="rId6"/>
          <a:stretch>
            <a:fillRect/>
          </a:stretch>
        </p:blipFill>
        <p:spPr>
          <a:xfrm>
            <a:off x="220505" y="5250523"/>
            <a:ext cx="4276475" cy="4243050"/>
          </a:xfrm>
          <a:prstGeom prst="rect">
            <a:avLst/>
          </a:prstGeom>
        </p:spPr>
      </p:pic>
      <p:pic>
        <p:nvPicPr>
          <p:cNvPr id="224" name="IMG_3716.mp4" descr="IMG_3716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41823" y="12916199"/>
            <a:ext cx="4759211" cy="2677058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@teachermona19"/>
          <p:cNvSpPr txBox="1"/>
          <p:nvPr/>
        </p:nvSpPr>
        <p:spPr>
          <a:xfrm>
            <a:off x="-24138" y="9376772"/>
            <a:ext cx="291266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2300">
                <a:solidFill>
                  <a:srgbClr val="707070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@teachermona19</a:t>
            </a:r>
          </a:p>
        </p:txBody>
      </p:sp>
      <p:sp>
        <p:nvSpPr>
          <p:cNvPr id="226" name="العودة">
            <a:hlinkClick r:id="rId8" action="ppaction://hlinksldjump"/>
          </p:cNvPr>
          <p:cNvSpPr/>
          <p:nvPr/>
        </p:nvSpPr>
        <p:spPr>
          <a:xfrm>
            <a:off x="11426543" y="8355465"/>
            <a:ext cx="1372920" cy="1372921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2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 rtl="0">
              <a:defRPr/>
            </a:pPr>
            <a:r>
              <a:t>العودة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4999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2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FullSizeRender.mov" descr="FullSizeRender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617" y="-48675"/>
            <a:ext cx="17512799" cy="9850950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السؤال…">
            <a:hlinkClick r:id="rId5" action="ppaction://hlinksldjump"/>
          </p:cNvPr>
          <p:cNvSpPr/>
          <p:nvPr/>
        </p:nvSpPr>
        <p:spPr>
          <a:xfrm>
            <a:off x="3861461" y="-53304"/>
            <a:ext cx="2315805" cy="3805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solidFill>
            <a:srgbClr val="00A1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rtl="0">
              <a:defRPr sz="450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pPr>
            <a:r>
              <a:t>السؤال </a:t>
            </a:r>
          </a:p>
          <a:p>
            <a:pPr rtl="0">
              <a:defRPr sz="450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pPr>
            <a:r>
              <a:t>الأول </a:t>
            </a:r>
          </a:p>
        </p:txBody>
      </p:sp>
      <p:sp>
        <p:nvSpPr>
          <p:cNvPr id="127" name="السؤال…">
            <a:hlinkClick r:id="rId6" action="ppaction://hlinksldjump"/>
          </p:cNvPr>
          <p:cNvSpPr/>
          <p:nvPr/>
        </p:nvSpPr>
        <p:spPr>
          <a:xfrm>
            <a:off x="656722" y="509524"/>
            <a:ext cx="2315805" cy="3805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solidFill>
            <a:srgbClr val="00A1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rtl="0">
              <a:defRPr sz="450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pPr>
            <a:r>
              <a:t>السؤال </a:t>
            </a:r>
          </a:p>
          <a:p>
            <a:pPr rtl="0">
              <a:defRPr sz="450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pPr>
            <a:r>
              <a:t>الثاني</a:t>
            </a:r>
          </a:p>
        </p:txBody>
      </p:sp>
      <p:sp>
        <p:nvSpPr>
          <p:cNvPr id="128" name="السؤال…">
            <a:hlinkClick r:id="rId7" action="ppaction://hlinksldjump"/>
          </p:cNvPr>
          <p:cNvSpPr/>
          <p:nvPr/>
        </p:nvSpPr>
        <p:spPr>
          <a:xfrm>
            <a:off x="2726769" y="3944268"/>
            <a:ext cx="2315805" cy="3805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solidFill>
            <a:srgbClr val="00A1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rtl="0">
              <a:defRPr sz="450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pPr>
            <a:r>
              <a:t>السؤال </a:t>
            </a:r>
          </a:p>
          <a:p>
            <a:pPr rtl="0">
              <a:defRPr sz="450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pPr>
            <a:r>
              <a:t>الثالث</a:t>
            </a:r>
          </a:p>
        </p:txBody>
      </p:sp>
      <p:sp>
        <p:nvSpPr>
          <p:cNvPr id="129" name="السؤال…">
            <a:hlinkClick r:id="rId8" action="ppaction://hlinksldjump"/>
          </p:cNvPr>
          <p:cNvSpPr/>
          <p:nvPr/>
        </p:nvSpPr>
        <p:spPr>
          <a:xfrm>
            <a:off x="28041" y="4879622"/>
            <a:ext cx="2315806" cy="3805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solidFill>
            <a:srgbClr val="00A1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rtl="0">
              <a:defRPr sz="450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pPr>
            <a:r>
              <a:t>السؤال </a:t>
            </a:r>
          </a:p>
          <a:p>
            <a:pPr rtl="0">
              <a:defRPr sz="450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pPr>
            <a:r>
              <a:t>الرابع</a:t>
            </a:r>
          </a:p>
        </p:txBody>
      </p:sp>
      <p:sp>
        <p:nvSpPr>
          <p:cNvPr id="130" name="@teachermona19"/>
          <p:cNvSpPr txBox="1"/>
          <p:nvPr/>
        </p:nvSpPr>
        <p:spPr>
          <a:xfrm>
            <a:off x="-24138" y="9376772"/>
            <a:ext cx="291266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2300">
                <a:solidFill>
                  <a:srgbClr val="707070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@teachermona19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53335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2153335"/>
                            </p:stCondLst>
                            <p:childTnLst>
                              <p:par>
                                <p:cTn id="8" presetID="2" presetClass="entr" presetSubtype="1" fill="hold" grpId="2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2155135"/>
                            </p:stCondLst>
                            <p:childTnLst>
                              <p:par>
                                <p:cTn id="13" presetID="2" presetClass="entr" presetSubtype="1" fill="hold" grpId="3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2156935"/>
                            </p:stCondLst>
                            <p:childTnLst>
                              <p:par>
                                <p:cTn id="18" presetID="2" presetClass="entr" presetSubtype="1" fill="hold" grpId="4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2158735"/>
                            </p:stCondLst>
                            <p:childTnLst>
                              <p:par>
                                <p:cTn id="23" presetID="2" presetClass="entr" presetSubtype="1" fill="hold" grpId="5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125"/>
                </p:tgtEl>
              </p:cMediaNode>
            </p:video>
          </p:childTnLst>
        </p:cTn>
      </p:par>
    </p:tnLst>
    <p:bldLst>
      <p:bldP spid="126" grpId="2" animBg="1" advAuto="0"/>
      <p:bldP spid="127" grpId="3" animBg="1" advAuto="0"/>
      <p:bldP spid="128" grpId="4" animBg="1" advAuto="0"/>
      <p:bldP spid="129" grpId="5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B60C7EED-49FA-4B8C-91CE-90EF18A39FEF-L0-001.gif" descr="B60C7EED-49FA-4B8C-91CE-90EF18A39FEF-L0-001.gif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793750" y="895360"/>
            <a:ext cx="5857860" cy="7810480"/>
          </a:xfrm>
          <a:prstGeom prst="rect">
            <a:avLst/>
          </a:prstGeom>
        </p:spPr>
      </p:pic>
      <p:sp>
        <p:nvSpPr>
          <p:cNvPr id="133" name="الإجابة…">
            <a:hlinkClick r:id="rId3" action="ppaction://hlinksldjump"/>
          </p:cNvPr>
          <p:cNvSpPr/>
          <p:nvPr/>
        </p:nvSpPr>
        <p:spPr>
          <a:xfrm>
            <a:off x="10220570" y="3582103"/>
            <a:ext cx="1921158" cy="3157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solidFill>
            <a:srgbClr val="00A1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rtl="0">
              <a:defRPr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pPr>
            <a:r>
              <a:t>الإجابة</a:t>
            </a:r>
          </a:p>
          <a:p>
            <a:pPr rtl="0">
              <a:defRPr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pPr>
            <a:r>
              <a:t>الخاطئة </a:t>
            </a:r>
          </a:p>
        </p:txBody>
      </p:sp>
      <p:sp>
        <p:nvSpPr>
          <p:cNvPr id="134" name="الإجابة الصحيحة">
            <a:hlinkClick r:id="rId4" action="ppaction://hlinksldjump"/>
          </p:cNvPr>
          <p:cNvSpPr/>
          <p:nvPr/>
        </p:nvSpPr>
        <p:spPr>
          <a:xfrm>
            <a:off x="7036651" y="3392742"/>
            <a:ext cx="1983658" cy="3259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solidFill>
            <a:srgbClr val="00A1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lvl1pPr>
          </a:lstStyle>
          <a:p>
            <a:pPr rtl="0">
              <a:defRPr/>
            </a:pPr>
            <a:r>
              <a:t>الإجابة الصحيحة</a:t>
            </a:r>
          </a:p>
        </p:txBody>
      </p:sp>
      <p:sp>
        <p:nvSpPr>
          <p:cNvPr id="135" name="الإجابة الخاطئة">
            <a:hlinkClick r:id="rId3" action="ppaction://hlinksldjump"/>
          </p:cNvPr>
          <p:cNvSpPr/>
          <p:nvPr/>
        </p:nvSpPr>
        <p:spPr>
          <a:xfrm>
            <a:off x="8627534" y="6356634"/>
            <a:ext cx="2023875" cy="33260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solidFill>
            <a:srgbClr val="00A1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lvl1pPr>
          </a:lstStyle>
          <a:p>
            <a:pPr rtl="0">
              <a:defRPr/>
            </a:pPr>
            <a:r>
              <a:t>الإجابة الخاطئة </a:t>
            </a:r>
          </a:p>
        </p:txBody>
      </p:sp>
      <p:sp>
        <p:nvSpPr>
          <p:cNvPr id="136" name="سحابة"/>
          <p:cNvSpPr/>
          <p:nvPr/>
        </p:nvSpPr>
        <p:spPr>
          <a:xfrm>
            <a:off x="7247976" y="72004"/>
            <a:ext cx="5069962" cy="3055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80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blipFill>
            <a:blip r:embed="rId5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 sz="6200">
                <a:solidFill>
                  <a:srgbClr val="767367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7" name="السؤال الأول :"/>
          <p:cNvSpPr txBox="1"/>
          <p:nvPr/>
        </p:nvSpPr>
        <p:spPr>
          <a:xfrm>
            <a:off x="7749886" y="1017412"/>
            <a:ext cx="2952328" cy="542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7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السؤال الأول :</a:t>
            </a:r>
          </a:p>
        </p:txBody>
      </p:sp>
      <p:sp>
        <p:nvSpPr>
          <p:cNvPr id="138" name="@teachermona19"/>
          <p:cNvSpPr txBox="1"/>
          <p:nvPr/>
        </p:nvSpPr>
        <p:spPr>
          <a:xfrm>
            <a:off x="-24138" y="9376772"/>
            <a:ext cx="291266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2300">
                <a:solidFill>
                  <a:srgbClr val="707070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@teachermona19</a:t>
            </a:r>
          </a:p>
        </p:txBody>
      </p:sp>
      <p:sp>
        <p:nvSpPr>
          <p:cNvPr id="139" name="العودة">
            <a:hlinkClick r:id="rId6" action="ppaction://hlinksldjump"/>
          </p:cNvPr>
          <p:cNvSpPr/>
          <p:nvPr/>
        </p:nvSpPr>
        <p:spPr>
          <a:xfrm>
            <a:off x="156289" y="8048792"/>
            <a:ext cx="1372920" cy="137292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2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 rtl="0">
              <a:defRPr/>
            </a:pPr>
            <a:r>
              <a:t>العودة</a:t>
            </a:r>
          </a:p>
        </p:txBody>
      </p:sp>
      <p:sp>
        <p:nvSpPr>
          <p:cNvPr id="140" name="خط"/>
          <p:cNvSpPr/>
          <p:nvPr/>
        </p:nvSpPr>
        <p:spPr>
          <a:xfrm flipV="1">
            <a:off x="12519383" y="2949113"/>
            <a:ext cx="1" cy="6277717"/>
          </a:xfrm>
          <a:prstGeom prst="line">
            <a:avLst/>
          </a:prstGeom>
          <a:ln w="317500">
            <a:solidFill>
              <a:srgbClr val="B51A00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5000" fill="hold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0EBC3F90-259E-4D89-A2DB-05B6B9367CC8-L0-001.gif" descr="0EBC3F90-259E-4D89-A2DB-05B6B9367CC8-L0-001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591569" y="359604"/>
            <a:ext cx="5081847" cy="9034392"/>
          </a:xfrm>
          <a:prstGeom prst="rect">
            <a:avLst/>
          </a:prstGeom>
          <a:ln w="12700"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  <p:sp>
        <p:nvSpPr>
          <p:cNvPr id="143" name="سحابة"/>
          <p:cNvSpPr/>
          <p:nvPr/>
        </p:nvSpPr>
        <p:spPr>
          <a:xfrm>
            <a:off x="966481" y="318408"/>
            <a:ext cx="5422637" cy="3267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79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 sz="6200">
                <a:solidFill>
                  <a:srgbClr val="767367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4" name="السؤال الثاني:"/>
          <p:cNvSpPr txBox="1"/>
          <p:nvPr/>
        </p:nvSpPr>
        <p:spPr>
          <a:xfrm>
            <a:off x="1647082" y="833408"/>
            <a:ext cx="2952328" cy="542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7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السؤال الثاني:</a:t>
            </a:r>
          </a:p>
        </p:txBody>
      </p:sp>
      <p:sp>
        <p:nvSpPr>
          <p:cNvPr id="145" name="@teachermona19"/>
          <p:cNvSpPr txBox="1"/>
          <p:nvPr/>
        </p:nvSpPr>
        <p:spPr>
          <a:xfrm>
            <a:off x="-24138" y="9376772"/>
            <a:ext cx="291266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2300">
                <a:solidFill>
                  <a:srgbClr val="707070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@teachermona19</a:t>
            </a:r>
          </a:p>
        </p:txBody>
      </p:sp>
      <p:sp>
        <p:nvSpPr>
          <p:cNvPr id="146" name="الإجابة…">
            <a:hlinkClick r:id="rId4" action="ppaction://hlinksldjump"/>
          </p:cNvPr>
          <p:cNvSpPr/>
          <p:nvPr/>
        </p:nvSpPr>
        <p:spPr>
          <a:xfrm>
            <a:off x="943694" y="3923628"/>
            <a:ext cx="1921158" cy="31572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solidFill>
            <a:srgbClr val="00A1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rtl="0">
              <a:defRPr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pPr>
            <a:r>
              <a:t>الإجابة</a:t>
            </a:r>
          </a:p>
          <a:p>
            <a:pPr rtl="0">
              <a:defRPr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pPr>
            <a:r>
              <a:t>الخاطئة </a:t>
            </a:r>
          </a:p>
        </p:txBody>
      </p:sp>
      <p:sp>
        <p:nvSpPr>
          <p:cNvPr id="147" name="الإجابة الصحيحة">
            <a:hlinkClick r:id="rId5" action="ppaction://hlinksldjump"/>
          </p:cNvPr>
          <p:cNvSpPr/>
          <p:nvPr/>
        </p:nvSpPr>
        <p:spPr>
          <a:xfrm>
            <a:off x="4518504" y="3982855"/>
            <a:ext cx="1849079" cy="3038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solidFill>
            <a:srgbClr val="00A1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lvl1pPr>
          </a:lstStyle>
          <a:p>
            <a:pPr rtl="0">
              <a:defRPr/>
            </a:pPr>
            <a:r>
              <a:t>الإجابة الصحيحة</a:t>
            </a:r>
          </a:p>
        </p:txBody>
      </p:sp>
      <p:sp>
        <p:nvSpPr>
          <p:cNvPr id="148" name="الإجابة…">
            <a:hlinkClick r:id="rId4" action="ppaction://hlinksldjump"/>
          </p:cNvPr>
          <p:cNvSpPr/>
          <p:nvPr/>
        </p:nvSpPr>
        <p:spPr>
          <a:xfrm>
            <a:off x="2717221" y="6238235"/>
            <a:ext cx="1921158" cy="31572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solidFill>
            <a:srgbClr val="00A1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rtl="0">
              <a:defRPr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pPr>
            <a:r>
              <a:t>الإجابة</a:t>
            </a:r>
          </a:p>
          <a:p>
            <a:pPr rtl="0">
              <a:defRPr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pPr>
            <a:r>
              <a:t>الخاطئة </a:t>
            </a:r>
          </a:p>
        </p:txBody>
      </p:sp>
      <p:sp>
        <p:nvSpPr>
          <p:cNvPr id="149" name="العودة">
            <a:hlinkClick r:id="rId6" action="ppaction://hlinksldjump"/>
          </p:cNvPr>
          <p:cNvSpPr/>
          <p:nvPr/>
        </p:nvSpPr>
        <p:spPr>
          <a:xfrm>
            <a:off x="11518545" y="8386133"/>
            <a:ext cx="1372920" cy="137292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2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 rtl="0">
              <a:defRPr/>
            </a:pPr>
            <a:r>
              <a:t>العودة</a:t>
            </a:r>
          </a:p>
        </p:txBody>
      </p:sp>
      <p:sp>
        <p:nvSpPr>
          <p:cNvPr id="150" name="خط"/>
          <p:cNvSpPr/>
          <p:nvPr/>
        </p:nvSpPr>
        <p:spPr>
          <a:xfrm flipV="1">
            <a:off x="620447" y="2611772"/>
            <a:ext cx="1" cy="6277717"/>
          </a:xfrm>
          <a:prstGeom prst="line">
            <a:avLst/>
          </a:prstGeom>
          <a:ln w="317500">
            <a:solidFill>
              <a:srgbClr val="B51A00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5000" fill="hold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2994A773-B020-43CE-8E32-6C9E5D2F8D44-L0-001.gif" descr="2994A773-B020-43CE-8E32-6C9E5D2F8D44-L0-001.gif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6524405" y="876302"/>
            <a:ext cx="5943597" cy="7924796"/>
          </a:xfrm>
          <a:prstGeom prst="rect">
            <a:avLst/>
          </a:prstGeom>
        </p:spPr>
      </p:pic>
      <p:sp>
        <p:nvSpPr>
          <p:cNvPr id="153" name="سحابة"/>
          <p:cNvSpPr/>
          <p:nvPr/>
        </p:nvSpPr>
        <p:spPr>
          <a:xfrm>
            <a:off x="552582" y="364409"/>
            <a:ext cx="5422636" cy="3267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79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 sz="6200">
                <a:solidFill>
                  <a:srgbClr val="767367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4" name="السؤال الثالث:"/>
          <p:cNvSpPr txBox="1"/>
          <p:nvPr/>
        </p:nvSpPr>
        <p:spPr>
          <a:xfrm>
            <a:off x="1838753" y="971411"/>
            <a:ext cx="2530652" cy="542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7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السؤال الثالث:</a:t>
            </a:r>
          </a:p>
        </p:txBody>
      </p:sp>
      <p:sp>
        <p:nvSpPr>
          <p:cNvPr id="155" name="@teachermona19"/>
          <p:cNvSpPr txBox="1"/>
          <p:nvPr/>
        </p:nvSpPr>
        <p:spPr>
          <a:xfrm>
            <a:off x="-24138" y="9376772"/>
            <a:ext cx="291266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2300">
                <a:solidFill>
                  <a:srgbClr val="707070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@teachermona19</a:t>
            </a:r>
          </a:p>
        </p:txBody>
      </p:sp>
      <p:sp>
        <p:nvSpPr>
          <p:cNvPr id="156" name="الإجابة…">
            <a:hlinkClick r:id="rId4" action="ppaction://hlinksldjump"/>
          </p:cNvPr>
          <p:cNvSpPr/>
          <p:nvPr/>
        </p:nvSpPr>
        <p:spPr>
          <a:xfrm>
            <a:off x="4133099" y="3877627"/>
            <a:ext cx="1921158" cy="31572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solidFill>
            <a:srgbClr val="00A1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rtl="0">
              <a:defRPr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pPr>
            <a:r>
              <a:t>الإجابة</a:t>
            </a:r>
          </a:p>
          <a:p>
            <a:pPr rtl="0">
              <a:defRPr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pPr>
            <a:r>
              <a:t>الخاطئة </a:t>
            </a:r>
          </a:p>
        </p:txBody>
      </p:sp>
      <p:sp>
        <p:nvSpPr>
          <p:cNvPr id="157" name="الإجابة…">
            <a:hlinkClick r:id="rId4" action="ppaction://hlinksldjump"/>
          </p:cNvPr>
          <p:cNvSpPr/>
          <p:nvPr/>
        </p:nvSpPr>
        <p:spPr>
          <a:xfrm>
            <a:off x="744356" y="3877627"/>
            <a:ext cx="1921158" cy="31572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solidFill>
            <a:srgbClr val="00A1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rtl="0">
              <a:defRPr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pPr>
            <a:r>
              <a:t>الإجابة</a:t>
            </a:r>
          </a:p>
          <a:p>
            <a:pPr rtl="0">
              <a:defRPr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pPr>
            <a:r>
              <a:t>الخاطئة </a:t>
            </a:r>
          </a:p>
        </p:txBody>
      </p:sp>
      <p:sp>
        <p:nvSpPr>
          <p:cNvPr id="158" name="الإجابة الصحيحة">
            <a:hlinkClick r:id="rId5" action="ppaction://hlinksldjump"/>
          </p:cNvPr>
          <p:cNvSpPr/>
          <p:nvPr/>
        </p:nvSpPr>
        <p:spPr>
          <a:xfrm>
            <a:off x="2571127" y="6451577"/>
            <a:ext cx="1849079" cy="3038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solidFill>
            <a:srgbClr val="00A1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lvl1pPr>
          </a:lstStyle>
          <a:p>
            <a:pPr rtl="0">
              <a:defRPr/>
            </a:pPr>
            <a:r>
              <a:t>الإجابة الصحيحة</a:t>
            </a:r>
          </a:p>
        </p:txBody>
      </p:sp>
      <p:sp>
        <p:nvSpPr>
          <p:cNvPr id="159" name="العودة">
            <a:hlinkClick r:id="rId6" action="ppaction://hlinksldjump"/>
          </p:cNvPr>
          <p:cNvSpPr/>
          <p:nvPr/>
        </p:nvSpPr>
        <p:spPr>
          <a:xfrm>
            <a:off x="11487878" y="8186795"/>
            <a:ext cx="1372920" cy="137292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2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 rtl="0">
              <a:defRPr/>
            </a:pPr>
            <a:r>
              <a:t>العودة</a:t>
            </a:r>
          </a:p>
        </p:txBody>
      </p:sp>
      <p:sp>
        <p:nvSpPr>
          <p:cNvPr id="160" name="خط"/>
          <p:cNvSpPr/>
          <p:nvPr/>
        </p:nvSpPr>
        <p:spPr>
          <a:xfrm flipV="1">
            <a:off x="405776" y="2903112"/>
            <a:ext cx="1" cy="6277716"/>
          </a:xfrm>
          <a:prstGeom prst="line">
            <a:avLst/>
          </a:prstGeom>
          <a:ln w="317500">
            <a:solidFill>
              <a:srgbClr val="B51A00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5000" fill="hold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0EBC3F90-259E-4D89-A2DB-05B6B9367CC8-L0-001.gif" descr="0EBC3F90-259E-4D89-A2DB-05B6B9367CC8-L0-001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591569" y="359604"/>
            <a:ext cx="5081847" cy="9034392"/>
          </a:xfrm>
          <a:prstGeom prst="rect">
            <a:avLst/>
          </a:prstGeom>
          <a:ln w="12700"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  <p:sp>
        <p:nvSpPr>
          <p:cNvPr id="163" name="سحابة"/>
          <p:cNvSpPr/>
          <p:nvPr/>
        </p:nvSpPr>
        <p:spPr>
          <a:xfrm>
            <a:off x="966481" y="318408"/>
            <a:ext cx="5422637" cy="3267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79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 sz="6200">
                <a:solidFill>
                  <a:srgbClr val="767367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4" name="السؤال الرابع:"/>
          <p:cNvSpPr txBox="1"/>
          <p:nvPr/>
        </p:nvSpPr>
        <p:spPr>
          <a:xfrm>
            <a:off x="2199095" y="833408"/>
            <a:ext cx="2400315" cy="542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7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السؤال الرابع:</a:t>
            </a:r>
          </a:p>
        </p:txBody>
      </p:sp>
      <p:sp>
        <p:nvSpPr>
          <p:cNvPr id="165" name="@teachermona19"/>
          <p:cNvSpPr txBox="1"/>
          <p:nvPr/>
        </p:nvSpPr>
        <p:spPr>
          <a:xfrm>
            <a:off x="-24138" y="9376772"/>
            <a:ext cx="291266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2300">
                <a:solidFill>
                  <a:srgbClr val="707070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@teachermona19</a:t>
            </a:r>
          </a:p>
        </p:txBody>
      </p:sp>
      <p:sp>
        <p:nvSpPr>
          <p:cNvPr id="166" name="الإجابة…">
            <a:hlinkClick r:id="rId4" action="ppaction://hlinksldjump"/>
          </p:cNvPr>
          <p:cNvSpPr/>
          <p:nvPr/>
        </p:nvSpPr>
        <p:spPr>
          <a:xfrm>
            <a:off x="943694" y="3923628"/>
            <a:ext cx="1921158" cy="31572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solidFill>
            <a:srgbClr val="00A1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rtl="0">
              <a:defRPr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pPr>
            <a:r>
              <a:t>الإجابة</a:t>
            </a:r>
          </a:p>
          <a:p>
            <a:pPr rtl="0">
              <a:defRPr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pPr>
            <a:r>
              <a:t>الخاطئة </a:t>
            </a:r>
          </a:p>
        </p:txBody>
      </p:sp>
      <p:sp>
        <p:nvSpPr>
          <p:cNvPr id="167" name="الإجابة الصحيحة">
            <a:hlinkClick r:id="rId5" action="ppaction://hlinksldjump"/>
          </p:cNvPr>
          <p:cNvSpPr/>
          <p:nvPr/>
        </p:nvSpPr>
        <p:spPr>
          <a:xfrm>
            <a:off x="4518504" y="3982855"/>
            <a:ext cx="1849079" cy="3038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solidFill>
            <a:srgbClr val="00A1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lvl1pPr>
          </a:lstStyle>
          <a:p>
            <a:pPr rtl="0">
              <a:defRPr/>
            </a:pPr>
            <a:r>
              <a:t>الإجابة الصحيحة</a:t>
            </a:r>
          </a:p>
        </p:txBody>
      </p:sp>
      <p:sp>
        <p:nvSpPr>
          <p:cNvPr id="168" name="الإجابة…">
            <a:hlinkClick r:id="rId4" action="ppaction://hlinksldjump"/>
          </p:cNvPr>
          <p:cNvSpPr/>
          <p:nvPr/>
        </p:nvSpPr>
        <p:spPr>
          <a:xfrm>
            <a:off x="2717221" y="6238235"/>
            <a:ext cx="1921158" cy="31572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solidFill>
            <a:srgbClr val="00A1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rtl="0">
              <a:defRPr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pPr>
            <a:r>
              <a:t>الإجابة</a:t>
            </a:r>
          </a:p>
          <a:p>
            <a:pPr rtl="0">
              <a:defRPr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pPr>
            <a:r>
              <a:t>الخاطئة </a:t>
            </a:r>
          </a:p>
        </p:txBody>
      </p:sp>
      <p:sp>
        <p:nvSpPr>
          <p:cNvPr id="169" name="العودة">
            <a:hlinkClick r:id="rId6" action="ppaction://hlinksldjump"/>
          </p:cNvPr>
          <p:cNvSpPr/>
          <p:nvPr/>
        </p:nvSpPr>
        <p:spPr>
          <a:xfrm>
            <a:off x="11518545" y="8386133"/>
            <a:ext cx="1372920" cy="137292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2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 rtl="0">
              <a:defRPr/>
            </a:pPr>
            <a:r>
              <a:t>العودة</a:t>
            </a:r>
          </a:p>
        </p:txBody>
      </p:sp>
      <p:sp>
        <p:nvSpPr>
          <p:cNvPr id="170" name="خط"/>
          <p:cNvSpPr/>
          <p:nvPr/>
        </p:nvSpPr>
        <p:spPr>
          <a:xfrm flipV="1">
            <a:off x="620447" y="2119274"/>
            <a:ext cx="1" cy="7052085"/>
          </a:xfrm>
          <a:prstGeom prst="line">
            <a:avLst/>
          </a:prstGeom>
          <a:ln w="317500">
            <a:solidFill>
              <a:srgbClr val="B51A00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5000" fill="hold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4543F7CA-6881-45E3-83C7-7EFE6228607F-L0-001.jpeg" descr="4543F7CA-6881-45E3-83C7-7EFE6228607F-L0-001.jpeg"/>
          <p:cNvPicPr>
            <a:picLocks noGrp="1"/>
          </p:cNvPicPr>
          <p:nvPr>
            <p:ph type="pic" idx="13"/>
          </p:nvPr>
        </p:nvPicPr>
        <p:blipFill>
          <a:blip r:embed="rId4"/>
          <a:stretch>
            <a:fillRect/>
          </a:stretch>
        </p:blipFill>
        <p:spPr>
          <a:xfrm>
            <a:off x="72124" y="495300"/>
            <a:ext cx="6952205" cy="8620325"/>
          </a:xfrm>
          <a:prstGeom prst="rect">
            <a:avLst/>
          </a:prstGeom>
        </p:spPr>
      </p:pic>
      <p:pic>
        <p:nvPicPr>
          <p:cNvPr id="173" name="D8E411AD-A140-41B5-B453-A6CDB78CF329-L0-001.jpeg" descr="D8E411AD-A140-41B5-B453-A6CDB78CF329-L0-001.jpeg"/>
          <p:cNvPicPr>
            <a:picLocks noGrp="1"/>
          </p:cNvPicPr>
          <p:nvPr>
            <p:ph type="pic" idx="14"/>
          </p:nvPr>
        </p:nvPicPr>
        <p:blipFill>
          <a:blip r:embed="rId5"/>
          <a:stretch>
            <a:fillRect/>
          </a:stretch>
        </p:blipFill>
        <p:spPr>
          <a:xfrm>
            <a:off x="7365999" y="457200"/>
            <a:ext cx="5118101" cy="3517900"/>
          </a:xfrm>
          <a:prstGeom prst="rect">
            <a:avLst/>
          </a:prstGeom>
        </p:spPr>
      </p:pic>
      <p:pic>
        <p:nvPicPr>
          <p:cNvPr id="174" name="6EB89608-6347-4A92-8242-419036169FAB-L0-001.jpeg" descr="6EB89608-6347-4A92-8242-419036169FAB-L0-001.jpeg"/>
          <p:cNvPicPr>
            <a:picLocks noGrp="1"/>
          </p:cNvPicPr>
          <p:nvPr>
            <p:ph type="pic" idx="15"/>
          </p:nvPr>
        </p:nvPicPr>
        <p:blipFill>
          <a:blip r:embed="rId6"/>
          <a:stretch>
            <a:fillRect/>
          </a:stretch>
        </p:blipFill>
        <p:spPr>
          <a:xfrm>
            <a:off x="7365999" y="4152900"/>
            <a:ext cx="5118101" cy="5080000"/>
          </a:xfrm>
          <a:prstGeom prst="rect">
            <a:avLst/>
          </a:prstGeom>
        </p:spPr>
      </p:pic>
      <p:sp>
        <p:nvSpPr>
          <p:cNvPr id="175" name="@teachermona19"/>
          <p:cNvSpPr txBox="1"/>
          <p:nvPr/>
        </p:nvSpPr>
        <p:spPr>
          <a:xfrm>
            <a:off x="-24138" y="9376772"/>
            <a:ext cx="291266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2300">
                <a:solidFill>
                  <a:srgbClr val="707070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@teachermona19</a:t>
            </a:r>
          </a:p>
        </p:txBody>
      </p:sp>
      <p:pic>
        <p:nvPicPr>
          <p:cNvPr id="176" name="FullSizeRender.mov" descr="FullSizeRender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58000" y="14579600"/>
            <a:ext cx="8128000" cy="4572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العودة">
            <a:hlinkClick r:id="rId8" action="ppaction://hlinksldjump"/>
          </p:cNvPr>
          <p:cNvSpPr/>
          <p:nvPr/>
        </p:nvSpPr>
        <p:spPr>
          <a:xfrm>
            <a:off x="11426543" y="8228940"/>
            <a:ext cx="1372920" cy="1372920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2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 rtl="0">
              <a:defRPr/>
            </a:pPr>
            <a:r>
              <a:t>العودة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1667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7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617BFAFC-0EC7-427D-8993-F57B0D1107C9-L0-001.jpeg" descr="617BFAFC-0EC7-427D-8993-F57B0D1107C9-L0-001.jpeg"/>
          <p:cNvPicPr>
            <a:picLocks noGrp="1"/>
          </p:cNvPicPr>
          <p:nvPr>
            <p:ph type="pic" idx="13"/>
          </p:nvPr>
        </p:nvPicPr>
        <p:blipFill>
          <a:blip r:embed="rId4"/>
          <a:stretch>
            <a:fillRect/>
          </a:stretch>
        </p:blipFill>
        <p:spPr>
          <a:xfrm>
            <a:off x="5784971" y="278290"/>
            <a:ext cx="7018157" cy="837666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180" name="A1D80E40-C305-4280-8F37-69ACEB81B53A-L0-001.jpeg" descr="A1D80E40-C305-4280-8F37-69ACEB81B53A-L0-001.jpeg"/>
          <p:cNvPicPr>
            <a:picLocks noGrp="1"/>
          </p:cNvPicPr>
          <p:nvPr>
            <p:ph type="pic" idx="14"/>
          </p:nvPr>
        </p:nvPicPr>
        <p:blipFill>
          <a:blip r:embed="rId5"/>
          <a:stretch>
            <a:fillRect/>
          </a:stretch>
        </p:blipFill>
        <p:spPr>
          <a:xfrm>
            <a:off x="1318698" y="690039"/>
            <a:ext cx="4339502" cy="3892941"/>
          </a:xfrm>
          <a:prstGeom prst="rect">
            <a:avLst/>
          </a:prstGeom>
        </p:spPr>
      </p:pic>
      <p:pic>
        <p:nvPicPr>
          <p:cNvPr id="181" name="3860472B-2B75-4B24-BBFC-9207F6D8D163-L0-001.jpeg" descr="3860472B-2B75-4B24-BBFC-9207F6D8D163-L0-001.jpeg"/>
          <p:cNvPicPr>
            <a:picLocks noGrp="1"/>
          </p:cNvPicPr>
          <p:nvPr>
            <p:ph type="pic" idx="15"/>
          </p:nvPr>
        </p:nvPicPr>
        <p:blipFill>
          <a:blip r:embed="rId6"/>
          <a:stretch>
            <a:fillRect/>
          </a:stretch>
        </p:blipFill>
        <p:spPr>
          <a:xfrm>
            <a:off x="220505" y="5250523"/>
            <a:ext cx="4276475" cy="4243050"/>
          </a:xfrm>
          <a:prstGeom prst="rect">
            <a:avLst/>
          </a:prstGeom>
        </p:spPr>
      </p:pic>
      <p:pic>
        <p:nvPicPr>
          <p:cNvPr id="182" name="IMG_3716.mp4" descr="IMG_3716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41823" y="12916199"/>
            <a:ext cx="4759211" cy="2677058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@teachermona19"/>
          <p:cNvSpPr txBox="1"/>
          <p:nvPr/>
        </p:nvSpPr>
        <p:spPr>
          <a:xfrm>
            <a:off x="-24138" y="9376772"/>
            <a:ext cx="291266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2300">
                <a:solidFill>
                  <a:srgbClr val="707070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@teachermona19</a:t>
            </a:r>
          </a:p>
        </p:txBody>
      </p:sp>
      <p:sp>
        <p:nvSpPr>
          <p:cNvPr id="184" name="العودة">
            <a:hlinkClick r:id="rId8" action="ppaction://hlinksldjump"/>
          </p:cNvPr>
          <p:cNvSpPr/>
          <p:nvPr/>
        </p:nvSpPr>
        <p:spPr>
          <a:xfrm>
            <a:off x="11426543" y="8355465"/>
            <a:ext cx="1372920" cy="1372921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2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 rtl="0">
              <a:defRPr/>
            </a:pPr>
            <a:r>
              <a:t>العودة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4999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8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4543F7CA-6881-45E3-83C7-7EFE6228607F-L0-001.jpeg" descr="4543F7CA-6881-45E3-83C7-7EFE6228607F-L0-001.jpeg"/>
          <p:cNvPicPr>
            <a:picLocks noGrp="1"/>
          </p:cNvPicPr>
          <p:nvPr>
            <p:ph type="pic" idx="13"/>
          </p:nvPr>
        </p:nvPicPr>
        <p:blipFill>
          <a:blip r:embed="rId4"/>
          <a:stretch>
            <a:fillRect/>
          </a:stretch>
        </p:blipFill>
        <p:spPr>
          <a:xfrm>
            <a:off x="72124" y="495300"/>
            <a:ext cx="6952205" cy="8620325"/>
          </a:xfrm>
          <a:prstGeom prst="rect">
            <a:avLst/>
          </a:prstGeom>
        </p:spPr>
      </p:pic>
      <p:pic>
        <p:nvPicPr>
          <p:cNvPr id="187" name="D8E411AD-A140-41B5-B453-A6CDB78CF329-L0-001.jpeg" descr="D8E411AD-A140-41B5-B453-A6CDB78CF329-L0-001.jpeg"/>
          <p:cNvPicPr>
            <a:picLocks noGrp="1"/>
          </p:cNvPicPr>
          <p:nvPr>
            <p:ph type="pic" idx="14"/>
          </p:nvPr>
        </p:nvPicPr>
        <p:blipFill>
          <a:blip r:embed="rId5"/>
          <a:stretch>
            <a:fillRect/>
          </a:stretch>
        </p:blipFill>
        <p:spPr>
          <a:xfrm>
            <a:off x="7365999" y="457200"/>
            <a:ext cx="5118101" cy="3517900"/>
          </a:xfrm>
          <a:prstGeom prst="rect">
            <a:avLst/>
          </a:prstGeom>
        </p:spPr>
      </p:pic>
      <p:pic>
        <p:nvPicPr>
          <p:cNvPr id="188" name="6EB89608-6347-4A92-8242-419036169FAB-L0-001.jpeg" descr="6EB89608-6347-4A92-8242-419036169FAB-L0-001.jpeg"/>
          <p:cNvPicPr>
            <a:picLocks noGrp="1"/>
          </p:cNvPicPr>
          <p:nvPr>
            <p:ph type="pic" idx="15"/>
          </p:nvPr>
        </p:nvPicPr>
        <p:blipFill>
          <a:blip r:embed="rId6"/>
          <a:stretch>
            <a:fillRect/>
          </a:stretch>
        </p:blipFill>
        <p:spPr>
          <a:xfrm>
            <a:off x="7365999" y="4152900"/>
            <a:ext cx="5118101" cy="5080000"/>
          </a:xfrm>
          <a:prstGeom prst="rect">
            <a:avLst/>
          </a:prstGeom>
        </p:spPr>
      </p:pic>
      <p:sp>
        <p:nvSpPr>
          <p:cNvPr id="189" name="@teachermona19"/>
          <p:cNvSpPr txBox="1"/>
          <p:nvPr/>
        </p:nvSpPr>
        <p:spPr>
          <a:xfrm>
            <a:off x="-24138" y="9376772"/>
            <a:ext cx="291266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2300">
                <a:solidFill>
                  <a:srgbClr val="707070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@teachermona19</a:t>
            </a:r>
          </a:p>
        </p:txBody>
      </p:sp>
      <p:pic>
        <p:nvPicPr>
          <p:cNvPr id="190" name="FullSizeRender.mov" descr="FullSizeRender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58000" y="14579600"/>
            <a:ext cx="8128000" cy="4572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العودة">
            <a:hlinkClick r:id="rId8" action="ppaction://hlinksldjump"/>
          </p:cNvPr>
          <p:cNvSpPr/>
          <p:nvPr/>
        </p:nvSpPr>
        <p:spPr>
          <a:xfrm>
            <a:off x="11426543" y="8228940"/>
            <a:ext cx="1372920" cy="1372920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2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 rtl="0">
              <a:defRPr/>
            </a:pPr>
            <a:r>
              <a:t>العودة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1667" fill="hold"/>
                                        <p:tgtEl>
                                          <p:spTgt spid="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90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mony">
  <a:themeElements>
    <a:clrScheme name="Harmony">
      <a:dk1>
        <a:srgbClr val="5E5E5E"/>
      </a:dk1>
      <a:lt1>
        <a:srgbClr val="5E0033"/>
      </a:lt1>
      <a:dk2>
        <a:srgbClr val="565F5F"/>
      </a:dk2>
      <a:lt2>
        <a:srgbClr val="C2CBCA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Harmony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Harm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5">
              <a:hueOff val="85969"/>
              <a:satOff val="-7811"/>
              <a:lumOff val="-38955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Harmony">
  <a:themeElements>
    <a:clrScheme name="Harmony">
      <a:dk1>
        <a:srgbClr val="000000"/>
      </a:dk1>
      <a:lt1>
        <a:srgbClr val="FFFFFF"/>
      </a:lt1>
      <a:dk2>
        <a:srgbClr val="565F5F"/>
      </a:dk2>
      <a:lt2>
        <a:srgbClr val="C2CBCA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Harmony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Harm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5">
              <a:hueOff val="85969"/>
              <a:satOff val="-7811"/>
              <a:lumOff val="-38955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</Words>
  <Application>Microsoft Office PowerPoint</Application>
  <PresentationFormat>مخصص</PresentationFormat>
  <Paragraphs>58</Paragraphs>
  <Slides>14</Slides>
  <Notes>0</Notes>
  <HiddenSlides>0</HiddenSlides>
  <MMClips>10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21" baseType="lpstr">
      <vt:lpstr>Geeza Pro Bold</vt:lpstr>
      <vt:lpstr>Geeza Pro Regular</vt:lpstr>
      <vt:lpstr>Helvetica</vt:lpstr>
      <vt:lpstr>Helvetica Neue</vt:lpstr>
      <vt:lpstr>Helvetica Neue Medium</vt:lpstr>
      <vt:lpstr>Papyrus</vt:lpstr>
      <vt:lpstr>Harmony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فاطمة النقبيIS</dc:creator>
  <cp:lastModifiedBy>فاطمة النقبيIS</cp:lastModifiedBy>
  <cp:revision>1</cp:revision>
  <dcterms:modified xsi:type="dcterms:W3CDTF">2020-04-03T21:47:18Z</dcterms:modified>
</cp:coreProperties>
</file>