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l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0" r:id="rId17"/>
    <p:sldId id="280" r:id="rId18"/>
    <p:sldId id="276" r:id="rId19"/>
    <p:sldId id="271" r:id="rId20"/>
    <p:sldId id="272" r:id="rId21"/>
    <p:sldId id="277" r:id="rId22"/>
    <p:sldId id="273" r:id="rId23"/>
    <p:sldId id="278" r:id="rId24"/>
    <p:sldId id="279" r:id="rId25"/>
    <p:sldId id="274" r:id="rId2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2DB4-24DD-411C-B078-DD200CA7F8F4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080FE3-A5B6-41FE-A132-8BE0AFE520BD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2DB4-24DD-411C-B078-DD200CA7F8F4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80FE3-A5B6-41FE-A132-8BE0AFE520BD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2DB4-24DD-411C-B078-DD200CA7F8F4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80FE3-A5B6-41FE-A132-8BE0AFE520BD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2DB4-24DD-411C-B078-DD200CA7F8F4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80FE3-A5B6-41FE-A132-8BE0AFE520BD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2DB4-24DD-411C-B078-DD200CA7F8F4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080FE3-A5B6-41FE-A132-8BE0AFE520BD}" type="slidenum">
              <a:rPr lang="ar-SA" smtClean="0"/>
              <a:t>‹#›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2DB4-24DD-411C-B078-DD200CA7F8F4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80FE3-A5B6-41FE-A132-8BE0AFE520BD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2DB4-24DD-411C-B078-DD200CA7F8F4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80FE3-A5B6-41FE-A132-8BE0AFE520BD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2DB4-24DD-411C-B078-DD200CA7F8F4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80FE3-A5B6-41FE-A132-8BE0AFE520BD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2DB4-24DD-411C-B078-DD200CA7F8F4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80FE3-A5B6-41FE-A132-8BE0AFE520BD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2DB4-24DD-411C-B078-DD200CA7F8F4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80FE3-A5B6-41FE-A132-8BE0AFE520BD}" type="slidenum">
              <a:rPr lang="ar-SA" smtClean="0"/>
              <a:t>‹#›</a:t>
            </a:fld>
            <a:endParaRPr lang="ar-S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2DB4-24DD-411C-B078-DD200CA7F8F4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080FE3-A5B6-41FE-A132-8BE0AFE520BD}" type="slidenum">
              <a:rPr lang="ar-SA" smtClean="0"/>
              <a:t>‹#›</a:t>
            </a:fld>
            <a:endParaRPr lang="ar-S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9AFA2DB4-24DD-411C-B078-DD200CA7F8F4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7080FE3-A5B6-41FE-A132-8BE0AFE520BD}" type="slidenum">
              <a:rPr lang="ar-SA" smtClean="0"/>
              <a:t>‹#›</a:t>
            </a:fld>
            <a:endParaRPr lang="ar-SA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flv"/><Relationship Id="rId1" Type="http://schemas.microsoft.com/office/2007/relationships/media" Target="../media/media1.fl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4</a:t>
            </a:r>
            <a:br>
              <a:rPr lang="en-US" dirty="0" smtClean="0"/>
            </a:br>
            <a:r>
              <a:rPr lang="en-US" dirty="0" smtClean="0"/>
              <a:t>food</a:t>
            </a:r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Lesson 1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31851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2400"/>
            <a:ext cx="5762101" cy="529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فرعي 2"/>
          <p:cNvSpPr txBox="1">
            <a:spLocks/>
          </p:cNvSpPr>
          <p:nvPr/>
        </p:nvSpPr>
        <p:spPr>
          <a:xfrm>
            <a:off x="3635896" y="5019419"/>
            <a:ext cx="5688632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villa</a:t>
            </a:r>
            <a:endParaRPr lang="ar-SA" sz="138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4" name="عنوان فرعي 2"/>
          <p:cNvSpPr txBox="1">
            <a:spLocks/>
          </p:cNvSpPr>
          <p:nvPr/>
        </p:nvSpPr>
        <p:spPr>
          <a:xfrm>
            <a:off x="5508104" y="2204864"/>
            <a:ext cx="3968824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 </a:t>
            </a:r>
            <a:r>
              <a:rPr lang="en-US" sz="138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</a:t>
            </a:r>
            <a:endParaRPr lang="ar-SA" sz="138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54325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4334"/>
            <a:ext cx="5653844" cy="50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فرعي 2"/>
          <p:cNvSpPr txBox="1">
            <a:spLocks/>
          </p:cNvSpPr>
          <p:nvPr/>
        </p:nvSpPr>
        <p:spPr>
          <a:xfrm>
            <a:off x="1439144" y="4725144"/>
            <a:ext cx="7704856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window</a:t>
            </a:r>
            <a:endParaRPr lang="ar-SA" sz="138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4" name="عنوان فرعي 2"/>
          <p:cNvSpPr txBox="1">
            <a:spLocks/>
          </p:cNvSpPr>
          <p:nvPr/>
        </p:nvSpPr>
        <p:spPr>
          <a:xfrm>
            <a:off x="5508103" y="2293438"/>
            <a:ext cx="3834049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 </a:t>
            </a:r>
            <a:r>
              <a:rPr lang="en-US" sz="88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</a:t>
            </a:r>
            <a:endParaRPr lang="ar-SA" sz="88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20111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5302193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فرعي 2"/>
          <p:cNvSpPr txBox="1">
            <a:spLocks/>
          </p:cNvSpPr>
          <p:nvPr/>
        </p:nvSpPr>
        <p:spPr>
          <a:xfrm>
            <a:off x="2457369" y="4725144"/>
            <a:ext cx="6480720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x-ray</a:t>
            </a:r>
            <a:endParaRPr lang="ar-SA" sz="138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4" name="عنوان فرعي 2"/>
          <p:cNvSpPr txBox="1">
            <a:spLocks/>
          </p:cNvSpPr>
          <p:nvPr/>
        </p:nvSpPr>
        <p:spPr>
          <a:xfrm>
            <a:off x="5508103" y="2293438"/>
            <a:ext cx="3834049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 </a:t>
            </a:r>
            <a:r>
              <a:rPr lang="en-US" sz="88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  <a:endParaRPr lang="ar-SA" sz="88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11489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67544" y="764704"/>
            <a:ext cx="77048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Write the new words &amp; letters on the B.B</a:t>
            </a:r>
            <a:b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apple – orange – egg – juice – rice – eat – drink</a:t>
            </a:r>
            <a:b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V </a:t>
            </a:r>
            <a:r>
              <a:rPr lang="en-US" sz="4400" dirty="0" err="1">
                <a:latin typeface="Aharoni" panose="02010803020104030203" pitchFamily="2" charset="-79"/>
                <a:cs typeface="Aharoni" panose="02010803020104030203" pitchFamily="2" charset="-79"/>
              </a:rPr>
              <a:t>v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 – W </a:t>
            </a:r>
            <a:r>
              <a:rPr lang="en-US" sz="4400" dirty="0" err="1">
                <a:latin typeface="Aharoni" panose="02010803020104030203" pitchFamily="2" charset="-79"/>
                <a:cs typeface="Aharoni" panose="02010803020104030203" pitchFamily="2" charset="-79"/>
              </a:rPr>
              <a:t>w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 – X </a:t>
            </a:r>
            <a:r>
              <a:rPr lang="en-US" sz="4400" dirty="0" err="1"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1907383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2657" r="3824" b="36097"/>
          <a:stretch/>
        </p:blipFill>
        <p:spPr bwMode="auto">
          <a:xfrm>
            <a:off x="195941" y="260648"/>
            <a:ext cx="8480515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9 Track 2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16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63413" r="3824" b="3759"/>
          <a:stretch/>
        </p:blipFill>
        <p:spPr bwMode="auto">
          <a:xfrm>
            <a:off x="236734" y="260648"/>
            <a:ext cx="8367714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30 Track 3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2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2656" r="3824" b="39527"/>
          <a:stretch/>
        </p:blipFill>
        <p:spPr bwMode="auto">
          <a:xfrm>
            <a:off x="195941" y="147644"/>
            <a:ext cx="8552523" cy="637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1 Track 3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8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43608" y="2564904"/>
            <a:ext cx="6779096" cy="1371600"/>
          </a:xfrm>
        </p:spPr>
        <p:txBody>
          <a:bodyPr/>
          <a:lstStyle/>
          <a:p>
            <a:pPr algn="ctr"/>
            <a:r>
              <a:rPr lang="en-US" dirty="0" smtClean="0"/>
              <a:t>Explain ( how many )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95185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59248" r="3516" b="3759"/>
          <a:stretch/>
        </p:blipFill>
        <p:spPr bwMode="auto">
          <a:xfrm>
            <a:off x="179512" y="188640"/>
            <a:ext cx="864096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036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75656" y="2852936"/>
            <a:ext cx="5791200" cy="1371600"/>
          </a:xfrm>
        </p:spPr>
        <p:txBody>
          <a:bodyPr/>
          <a:lstStyle/>
          <a:p>
            <a:pPr algn="ctr"/>
            <a:r>
              <a:rPr lang="en-US" dirty="0" smtClean="0"/>
              <a:t>Work book</a:t>
            </a:r>
            <a:br>
              <a:rPr lang="en-US" dirty="0" smtClean="0"/>
            </a:br>
            <a:r>
              <a:rPr lang="en-US" dirty="0" smtClean="0"/>
              <a:t>p. 70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67896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Food Song (Clip) - Kids   Children Learn English Songs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242646"/>
            <a:ext cx="8352927" cy="621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1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2903" r="4132" b="48100"/>
          <a:stretch/>
        </p:blipFill>
        <p:spPr bwMode="auto">
          <a:xfrm>
            <a:off x="203200" y="260648"/>
            <a:ext cx="847325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عنوان فرعي 2"/>
          <p:cNvSpPr txBox="1">
            <a:spLocks/>
          </p:cNvSpPr>
          <p:nvPr/>
        </p:nvSpPr>
        <p:spPr>
          <a:xfrm>
            <a:off x="1907704" y="2082552"/>
            <a:ext cx="3106688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endParaRPr lang="ar-SA" sz="66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5" name="عنوان فرعي 2"/>
          <p:cNvSpPr txBox="1">
            <a:spLocks/>
          </p:cNvSpPr>
          <p:nvPr/>
        </p:nvSpPr>
        <p:spPr>
          <a:xfrm>
            <a:off x="1619672" y="2802632"/>
            <a:ext cx="3106688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endParaRPr lang="ar-SA" sz="66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6" name="عنوان فرعي 2"/>
          <p:cNvSpPr txBox="1">
            <a:spLocks/>
          </p:cNvSpPr>
          <p:nvPr/>
        </p:nvSpPr>
        <p:spPr>
          <a:xfrm>
            <a:off x="1681336" y="3594720"/>
            <a:ext cx="3106688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endParaRPr lang="ar-SA" sz="66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7" name="عنوان فرعي 2"/>
          <p:cNvSpPr txBox="1">
            <a:spLocks/>
          </p:cNvSpPr>
          <p:nvPr/>
        </p:nvSpPr>
        <p:spPr>
          <a:xfrm>
            <a:off x="1691680" y="4458816"/>
            <a:ext cx="3106688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 smtClean="0">
                <a:solidFill>
                  <a:srgbClr val="FF0000"/>
                </a:solidFill>
                <a:latin typeface="+mj-lt"/>
                <a:cs typeface="Aharoni" panose="02010803020104030203" pitchFamily="2" charset="-79"/>
              </a:rPr>
              <a:t>j</a:t>
            </a:r>
            <a:endParaRPr lang="ar-SA" sz="6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عنوان فرعي 2"/>
          <p:cNvSpPr txBox="1">
            <a:spLocks/>
          </p:cNvSpPr>
          <p:nvPr/>
        </p:nvSpPr>
        <p:spPr>
          <a:xfrm>
            <a:off x="1681336" y="5178896"/>
            <a:ext cx="3106688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endParaRPr lang="ar-SA" sz="66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046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52143" r="4440" b="4004"/>
          <a:stretch/>
        </p:blipFill>
        <p:spPr bwMode="auto">
          <a:xfrm>
            <a:off x="107504" y="332656"/>
            <a:ext cx="8712968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فرعي 2"/>
          <p:cNvSpPr txBox="1">
            <a:spLocks/>
          </p:cNvSpPr>
          <p:nvPr/>
        </p:nvSpPr>
        <p:spPr>
          <a:xfrm>
            <a:off x="4705672" y="3882752"/>
            <a:ext cx="2386608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apple</a:t>
            </a:r>
            <a:endParaRPr lang="ar-SA" sz="36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4" name="عنوان فرعي 2"/>
          <p:cNvSpPr txBox="1">
            <a:spLocks/>
          </p:cNvSpPr>
          <p:nvPr/>
        </p:nvSpPr>
        <p:spPr>
          <a:xfrm>
            <a:off x="467544" y="3882752"/>
            <a:ext cx="2386608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orange</a:t>
            </a:r>
            <a:endParaRPr lang="ar-SA" sz="36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5" name="عنوان فرعي 2"/>
          <p:cNvSpPr txBox="1">
            <a:spLocks/>
          </p:cNvSpPr>
          <p:nvPr/>
        </p:nvSpPr>
        <p:spPr>
          <a:xfrm>
            <a:off x="2051720" y="3882752"/>
            <a:ext cx="2386608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egg</a:t>
            </a:r>
            <a:endParaRPr lang="ar-SA" sz="36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6" name="عنوان فرعي 2"/>
          <p:cNvSpPr txBox="1">
            <a:spLocks/>
          </p:cNvSpPr>
          <p:nvPr/>
        </p:nvSpPr>
        <p:spPr>
          <a:xfrm>
            <a:off x="6228184" y="3882752"/>
            <a:ext cx="2386608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rgbClr val="FF0000"/>
                </a:solidFill>
                <a:latin typeface="+mj-lt"/>
                <a:cs typeface="Aharoni" panose="02010803020104030203" pitchFamily="2" charset="-79"/>
              </a:rPr>
              <a:t>juice</a:t>
            </a:r>
            <a:endParaRPr lang="ar-SA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t="2901" r="3516" b="62311"/>
          <a:stretch/>
        </p:blipFill>
        <p:spPr bwMode="auto">
          <a:xfrm>
            <a:off x="161910" y="116632"/>
            <a:ext cx="858655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34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t="37933" r="3208" b="3515"/>
          <a:stretch/>
        </p:blipFill>
        <p:spPr bwMode="auto">
          <a:xfrm>
            <a:off x="113364" y="404664"/>
            <a:ext cx="8707108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2627784" y="126876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بيضاوي 3"/>
          <p:cNvSpPr/>
          <p:nvPr/>
        </p:nvSpPr>
        <p:spPr>
          <a:xfrm>
            <a:off x="5652120" y="126876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/>
          <p:cNvSpPr/>
          <p:nvPr/>
        </p:nvSpPr>
        <p:spPr>
          <a:xfrm>
            <a:off x="2627784" y="263691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/>
          <p:cNvSpPr/>
          <p:nvPr/>
        </p:nvSpPr>
        <p:spPr>
          <a:xfrm>
            <a:off x="5364088" y="263691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/>
          <p:cNvSpPr/>
          <p:nvPr/>
        </p:nvSpPr>
        <p:spPr>
          <a:xfrm>
            <a:off x="2627784" y="407707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5724128" y="4005064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533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2902" r="4440" b="46631"/>
          <a:stretch/>
        </p:blipFill>
        <p:spPr bwMode="auto">
          <a:xfrm>
            <a:off x="286972" y="188640"/>
            <a:ext cx="8461491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فرعي 2"/>
          <p:cNvSpPr txBox="1">
            <a:spLocks/>
          </p:cNvSpPr>
          <p:nvPr/>
        </p:nvSpPr>
        <p:spPr>
          <a:xfrm>
            <a:off x="385192" y="5229200"/>
            <a:ext cx="3106688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</a:t>
            </a:r>
            <a:endParaRPr lang="ar-SA" sz="66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4" name="عنوان فرعي 2"/>
          <p:cNvSpPr txBox="1">
            <a:spLocks/>
          </p:cNvSpPr>
          <p:nvPr/>
        </p:nvSpPr>
        <p:spPr>
          <a:xfrm>
            <a:off x="2555776" y="5157192"/>
            <a:ext cx="3106688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</a:t>
            </a:r>
            <a:endParaRPr lang="ar-SA" sz="66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sp>
        <p:nvSpPr>
          <p:cNvPr id="5" name="عنوان فرعي 2"/>
          <p:cNvSpPr txBox="1">
            <a:spLocks/>
          </p:cNvSpPr>
          <p:nvPr/>
        </p:nvSpPr>
        <p:spPr>
          <a:xfrm>
            <a:off x="5076056" y="5157192"/>
            <a:ext cx="3106688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  <a:endParaRPr lang="ar-SA" sz="66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4852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53123" r="4440" b="4004"/>
          <a:stretch/>
        </p:blipFill>
        <p:spPr bwMode="auto">
          <a:xfrm>
            <a:off x="263509" y="188640"/>
            <a:ext cx="8412947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شكل حر 1"/>
          <p:cNvSpPr/>
          <p:nvPr/>
        </p:nvSpPr>
        <p:spPr>
          <a:xfrm>
            <a:off x="2351314" y="2278743"/>
            <a:ext cx="1654629" cy="1741714"/>
          </a:xfrm>
          <a:custGeom>
            <a:avLst/>
            <a:gdLst>
              <a:gd name="connsiteX0" fmla="*/ 0 w 1654629"/>
              <a:gd name="connsiteY0" fmla="*/ 0 h 1741714"/>
              <a:gd name="connsiteX1" fmla="*/ 740229 w 1654629"/>
              <a:gd name="connsiteY1" fmla="*/ 928914 h 1741714"/>
              <a:gd name="connsiteX2" fmla="*/ 1654629 w 1654629"/>
              <a:gd name="connsiteY2" fmla="*/ 1741714 h 174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4629" h="1741714">
                <a:moveTo>
                  <a:pt x="0" y="0"/>
                </a:moveTo>
                <a:cubicBezTo>
                  <a:pt x="232229" y="319314"/>
                  <a:pt x="464458" y="638628"/>
                  <a:pt x="740229" y="928914"/>
                </a:cubicBezTo>
                <a:cubicBezTo>
                  <a:pt x="1016000" y="1219200"/>
                  <a:pt x="1335314" y="1480457"/>
                  <a:pt x="1654629" y="174171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حر 2"/>
          <p:cNvSpPr/>
          <p:nvPr/>
        </p:nvSpPr>
        <p:spPr>
          <a:xfrm>
            <a:off x="4528457" y="3976914"/>
            <a:ext cx="1224253" cy="60406"/>
          </a:xfrm>
          <a:custGeom>
            <a:avLst/>
            <a:gdLst>
              <a:gd name="connsiteX0" fmla="*/ 0 w 1224253"/>
              <a:gd name="connsiteY0" fmla="*/ 43543 h 60406"/>
              <a:gd name="connsiteX1" fmla="*/ 1074057 w 1224253"/>
              <a:gd name="connsiteY1" fmla="*/ 58057 h 60406"/>
              <a:gd name="connsiteX2" fmla="*/ 1190172 w 1224253"/>
              <a:gd name="connsiteY2" fmla="*/ 0 h 6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253" h="60406">
                <a:moveTo>
                  <a:pt x="0" y="43543"/>
                </a:moveTo>
                <a:cubicBezTo>
                  <a:pt x="437847" y="54428"/>
                  <a:pt x="875695" y="65314"/>
                  <a:pt x="1074057" y="58057"/>
                </a:cubicBezTo>
                <a:cubicBezTo>
                  <a:pt x="1272419" y="50800"/>
                  <a:pt x="1231295" y="25400"/>
                  <a:pt x="1190172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حر 4"/>
          <p:cNvSpPr/>
          <p:nvPr/>
        </p:nvSpPr>
        <p:spPr>
          <a:xfrm flipV="1">
            <a:off x="2053275" y="1412776"/>
            <a:ext cx="1952668" cy="1642662"/>
          </a:xfrm>
          <a:custGeom>
            <a:avLst/>
            <a:gdLst>
              <a:gd name="connsiteX0" fmla="*/ 0 w 1654629"/>
              <a:gd name="connsiteY0" fmla="*/ 0 h 1741714"/>
              <a:gd name="connsiteX1" fmla="*/ 740229 w 1654629"/>
              <a:gd name="connsiteY1" fmla="*/ 928914 h 1741714"/>
              <a:gd name="connsiteX2" fmla="*/ 1654629 w 1654629"/>
              <a:gd name="connsiteY2" fmla="*/ 1741714 h 174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4629" h="1741714">
                <a:moveTo>
                  <a:pt x="0" y="0"/>
                </a:moveTo>
                <a:cubicBezTo>
                  <a:pt x="232229" y="319314"/>
                  <a:pt x="464458" y="638628"/>
                  <a:pt x="740229" y="928914"/>
                </a:cubicBezTo>
                <a:cubicBezTo>
                  <a:pt x="1016000" y="1219200"/>
                  <a:pt x="1335314" y="1480457"/>
                  <a:pt x="1654629" y="174171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حر 3"/>
          <p:cNvSpPr/>
          <p:nvPr/>
        </p:nvSpPr>
        <p:spPr>
          <a:xfrm>
            <a:off x="4267200" y="358035"/>
            <a:ext cx="2844800" cy="977279"/>
          </a:xfrm>
          <a:custGeom>
            <a:avLst/>
            <a:gdLst>
              <a:gd name="connsiteX0" fmla="*/ 0 w 2844800"/>
              <a:gd name="connsiteY0" fmla="*/ 977279 h 977279"/>
              <a:gd name="connsiteX1" fmla="*/ 1886857 w 2844800"/>
              <a:gd name="connsiteY1" fmla="*/ 4822 h 977279"/>
              <a:gd name="connsiteX2" fmla="*/ 2844800 w 2844800"/>
              <a:gd name="connsiteY2" fmla="*/ 672479 h 97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44800" h="977279">
                <a:moveTo>
                  <a:pt x="0" y="977279"/>
                </a:moveTo>
                <a:cubicBezTo>
                  <a:pt x="706362" y="516450"/>
                  <a:pt x="1412724" y="55622"/>
                  <a:pt x="1886857" y="4822"/>
                </a:cubicBezTo>
                <a:cubicBezTo>
                  <a:pt x="2360990" y="-45978"/>
                  <a:pt x="2602895" y="313250"/>
                  <a:pt x="2844800" y="67247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حر 6"/>
          <p:cNvSpPr/>
          <p:nvPr/>
        </p:nvSpPr>
        <p:spPr>
          <a:xfrm>
            <a:off x="2125283" y="3991542"/>
            <a:ext cx="1880660" cy="870857"/>
          </a:xfrm>
          <a:custGeom>
            <a:avLst/>
            <a:gdLst>
              <a:gd name="connsiteX0" fmla="*/ 0 w 1654629"/>
              <a:gd name="connsiteY0" fmla="*/ 0 h 1741714"/>
              <a:gd name="connsiteX1" fmla="*/ 740229 w 1654629"/>
              <a:gd name="connsiteY1" fmla="*/ 928914 h 1741714"/>
              <a:gd name="connsiteX2" fmla="*/ 1654629 w 1654629"/>
              <a:gd name="connsiteY2" fmla="*/ 1741714 h 174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4629" h="1741714">
                <a:moveTo>
                  <a:pt x="0" y="0"/>
                </a:moveTo>
                <a:cubicBezTo>
                  <a:pt x="232229" y="319314"/>
                  <a:pt x="464458" y="638628"/>
                  <a:pt x="740229" y="928914"/>
                </a:cubicBezTo>
                <a:cubicBezTo>
                  <a:pt x="1016000" y="1219200"/>
                  <a:pt x="1335314" y="1480457"/>
                  <a:pt x="1654629" y="174171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حر 7"/>
          <p:cNvSpPr/>
          <p:nvPr/>
        </p:nvSpPr>
        <p:spPr>
          <a:xfrm flipV="1">
            <a:off x="2205675" y="2420888"/>
            <a:ext cx="1800268" cy="2376264"/>
          </a:xfrm>
          <a:custGeom>
            <a:avLst/>
            <a:gdLst>
              <a:gd name="connsiteX0" fmla="*/ 0 w 1654629"/>
              <a:gd name="connsiteY0" fmla="*/ 0 h 1741714"/>
              <a:gd name="connsiteX1" fmla="*/ 740229 w 1654629"/>
              <a:gd name="connsiteY1" fmla="*/ 928914 h 1741714"/>
              <a:gd name="connsiteX2" fmla="*/ 1654629 w 1654629"/>
              <a:gd name="connsiteY2" fmla="*/ 1741714 h 174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4629" h="1741714">
                <a:moveTo>
                  <a:pt x="0" y="0"/>
                </a:moveTo>
                <a:cubicBezTo>
                  <a:pt x="232229" y="319314"/>
                  <a:pt x="464458" y="638628"/>
                  <a:pt x="740229" y="928914"/>
                </a:cubicBezTo>
                <a:cubicBezTo>
                  <a:pt x="1016000" y="1219200"/>
                  <a:pt x="1335314" y="1480457"/>
                  <a:pt x="1654629" y="174171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حر 8"/>
          <p:cNvSpPr/>
          <p:nvPr/>
        </p:nvSpPr>
        <p:spPr>
          <a:xfrm>
            <a:off x="4427867" y="4880762"/>
            <a:ext cx="2808429" cy="45719"/>
          </a:xfrm>
          <a:custGeom>
            <a:avLst/>
            <a:gdLst>
              <a:gd name="connsiteX0" fmla="*/ 0 w 1224253"/>
              <a:gd name="connsiteY0" fmla="*/ 43543 h 60406"/>
              <a:gd name="connsiteX1" fmla="*/ 1074057 w 1224253"/>
              <a:gd name="connsiteY1" fmla="*/ 58057 h 60406"/>
              <a:gd name="connsiteX2" fmla="*/ 1190172 w 1224253"/>
              <a:gd name="connsiteY2" fmla="*/ 0 h 6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253" h="60406">
                <a:moveTo>
                  <a:pt x="0" y="43543"/>
                </a:moveTo>
                <a:cubicBezTo>
                  <a:pt x="437847" y="54428"/>
                  <a:pt x="875695" y="65314"/>
                  <a:pt x="1074057" y="58057"/>
                </a:cubicBezTo>
                <a:cubicBezTo>
                  <a:pt x="1272419" y="50800"/>
                  <a:pt x="1231295" y="25400"/>
                  <a:pt x="1190172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حر 5"/>
          <p:cNvSpPr/>
          <p:nvPr/>
        </p:nvSpPr>
        <p:spPr>
          <a:xfrm>
            <a:off x="4499429" y="1509486"/>
            <a:ext cx="1320800" cy="638628"/>
          </a:xfrm>
          <a:custGeom>
            <a:avLst/>
            <a:gdLst>
              <a:gd name="connsiteX0" fmla="*/ 0 w 1320800"/>
              <a:gd name="connsiteY0" fmla="*/ 638628 h 638628"/>
              <a:gd name="connsiteX1" fmla="*/ 1233714 w 1320800"/>
              <a:gd name="connsiteY1" fmla="*/ 58057 h 638628"/>
              <a:gd name="connsiteX2" fmla="*/ 1233714 w 1320800"/>
              <a:gd name="connsiteY2" fmla="*/ 58057 h 638628"/>
              <a:gd name="connsiteX3" fmla="*/ 1320800 w 1320800"/>
              <a:gd name="connsiteY3" fmla="*/ 0 h 63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800" h="638628">
                <a:moveTo>
                  <a:pt x="0" y="638628"/>
                </a:moveTo>
                <a:lnTo>
                  <a:pt x="1233714" y="58057"/>
                </a:lnTo>
                <a:lnTo>
                  <a:pt x="1233714" y="58057"/>
                </a:lnTo>
                <a:lnTo>
                  <a:pt x="132080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552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4" grpId="0" animBg="1"/>
      <p:bldP spid="7" grpId="0" animBg="1"/>
      <p:bldP spid="8" grpId="0" animBg="1"/>
      <p:bldP spid="9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170" y="404664"/>
            <a:ext cx="7119342" cy="611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فرعي 2"/>
          <p:cNvSpPr txBox="1">
            <a:spLocks/>
          </p:cNvSpPr>
          <p:nvPr/>
        </p:nvSpPr>
        <p:spPr>
          <a:xfrm>
            <a:off x="179512" y="836712"/>
            <a:ext cx="3106688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apple</a:t>
            </a:r>
            <a:endParaRPr lang="ar-SA" sz="80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59226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5931"/>
            <a:ext cx="6828086" cy="660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فرعي 2"/>
          <p:cNvSpPr txBox="1">
            <a:spLocks/>
          </p:cNvSpPr>
          <p:nvPr/>
        </p:nvSpPr>
        <p:spPr>
          <a:xfrm>
            <a:off x="23664" y="548680"/>
            <a:ext cx="4104456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orange</a:t>
            </a:r>
            <a:endParaRPr lang="ar-SA" sz="80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96997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2" t="26661" r="13586" b="20000"/>
          <a:stretch/>
        </p:blipFill>
        <p:spPr bwMode="auto">
          <a:xfrm>
            <a:off x="467544" y="332656"/>
            <a:ext cx="7191911" cy="623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فرعي 2"/>
          <p:cNvSpPr txBox="1">
            <a:spLocks/>
          </p:cNvSpPr>
          <p:nvPr/>
        </p:nvSpPr>
        <p:spPr>
          <a:xfrm>
            <a:off x="5652120" y="4647682"/>
            <a:ext cx="3106688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egg</a:t>
            </a:r>
            <a:endParaRPr lang="ar-SA" sz="115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31298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7"/>
            <a:ext cx="5625813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فرعي 2"/>
          <p:cNvSpPr txBox="1">
            <a:spLocks/>
          </p:cNvSpPr>
          <p:nvPr/>
        </p:nvSpPr>
        <p:spPr>
          <a:xfrm>
            <a:off x="4788024" y="4725144"/>
            <a:ext cx="3754760" cy="1418456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00" dirty="0" smtClean="0">
                <a:solidFill>
                  <a:srgbClr val="FF0000"/>
                </a:solidFill>
                <a:cs typeface="Aharoni" panose="02010803020104030203" pitchFamily="2" charset="-79"/>
              </a:rPr>
              <a:t>juice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446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7071047" cy="53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فرعي 2"/>
          <p:cNvSpPr txBox="1">
            <a:spLocks/>
          </p:cNvSpPr>
          <p:nvPr/>
        </p:nvSpPr>
        <p:spPr>
          <a:xfrm>
            <a:off x="467544" y="4365104"/>
            <a:ext cx="3672408" cy="1418456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rice</a:t>
            </a:r>
            <a:endParaRPr lang="ar-SA" sz="138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44880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4775"/>
            <a:ext cx="5086350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فرعي 2"/>
          <p:cNvSpPr txBox="1">
            <a:spLocks/>
          </p:cNvSpPr>
          <p:nvPr/>
        </p:nvSpPr>
        <p:spPr>
          <a:xfrm>
            <a:off x="179512" y="836712"/>
            <a:ext cx="3106688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eat</a:t>
            </a:r>
            <a:endParaRPr lang="ar-SA" sz="138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59566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190" y="332656"/>
            <a:ext cx="5057775" cy="631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فرعي 2"/>
          <p:cNvSpPr txBox="1">
            <a:spLocks/>
          </p:cNvSpPr>
          <p:nvPr/>
        </p:nvSpPr>
        <p:spPr>
          <a:xfrm>
            <a:off x="0" y="548680"/>
            <a:ext cx="5184576" cy="914400"/>
          </a:xfrm>
          <a:prstGeom prst="rect">
            <a:avLst/>
          </a:prstGeom>
        </p:spPr>
        <p:txBody>
          <a:bodyPr/>
          <a:lstStyle>
            <a:lvl1pPr marL="0" indent="0" algn="r" defTabSz="914400" rtl="1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drink</a:t>
            </a:r>
            <a:endParaRPr lang="ar-SA" sz="13800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626229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أساسية">
  <a:themeElements>
    <a:clrScheme name="أساسية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أساسية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ساسية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92</TotalTime>
  <Words>48</Words>
  <Application>Microsoft Office PowerPoint</Application>
  <PresentationFormat>عرض على الشاشة (3:4)‏</PresentationFormat>
  <Paragraphs>30</Paragraphs>
  <Slides>25</Slides>
  <Notes>0</Notes>
  <HiddenSlides>0</HiddenSlides>
  <MMClips>4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26" baseType="lpstr">
      <vt:lpstr>أساسية</vt:lpstr>
      <vt:lpstr>Unit 4 food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Explain ( how many )</vt:lpstr>
      <vt:lpstr>عرض تقديمي في PowerPoint</vt:lpstr>
      <vt:lpstr>Work book p. 70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food</dc:title>
  <dc:creator>HP</dc:creator>
  <cp:lastModifiedBy>HP</cp:lastModifiedBy>
  <cp:revision>68</cp:revision>
  <dcterms:created xsi:type="dcterms:W3CDTF">2016-01-13T17:15:17Z</dcterms:created>
  <dcterms:modified xsi:type="dcterms:W3CDTF">2016-01-15T05:01:41Z</dcterms:modified>
</cp:coreProperties>
</file>