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a" ContentType="audio/x-ms-wma"/>
  <Default Extension="rels" ContentType="application/vnd.openxmlformats-package.relationships+xml"/>
  <Default Extension="xml" ContentType="application/xml"/>
  <Default Extension="flv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5" r:id="rId16"/>
    <p:sldId id="270" r:id="rId17"/>
    <p:sldId id="280" r:id="rId18"/>
    <p:sldId id="276" r:id="rId19"/>
    <p:sldId id="271" r:id="rId20"/>
    <p:sldId id="272" r:id="rId21"/>
    <p:sldId id="277" r:id="rId22"/>
    <p:sldId id="273" r:id="rId23"/>
    <p:sldId id="278" r:id="rId24"/>
    <p:sldId id="279" r:id="rId25"/>
    <p:sldId id="274" r:id="rId2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A2DB4-24DD-411C-B078-DD200CA7F8F4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7080FE3-A5B6-41FE-A132-8BE0AFE520B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A2DB4-24DD-411C-B078-DD200CA7F8F4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0FE3-A5B6-41FE-A132-8BE0AFE520B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A2DB4-24DD-411C-B078-DD200CA7F8F4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0FE3-A5B6-41FE-A132-8BE0AFE520B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A2DB4-24DD-411C-B078-DD200CA7F8F4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0FE3-A5B6-41FE-A132-8BE0AFE520B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A2DB4-24DD-411C-B078-DD200CA7F8F4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7080FE3-A5B6-41FE-A132-8BE0AFE520BD}" type="slidenum">
              <a:rPr lang="ar-SA" smtClean="0"/>
              <a:t>‹#›</a:t>
            </a:fld>
            <a:endParaRPr lang="ar-S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A2DB4-24DD-411C-B078-DD200CA7F8F4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0FE3-A5B6-41FE-A132-8BE0AFE520B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A2DB4-24DD-411C-B078-DD200CA7F8F4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0FE3-A5B6-41FE-A132-8BE0AFE520B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A2DB4-24DD-411C-B078-DD200CA7F8F4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0FE3-A5B6-41FE-A132-8BE0AFE520B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A2DB4-24DD-411C-B078-DD200CA7F8F4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0FE3-A5B6-41FE-A132-8BE0AFE520BD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A2DB4-24DD-411C-B078-DD200CA7F8F4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080FE3-A5B6-41FE-A132-8BE0AFE520BD}" type="slidenum">
              <a:rPr lang="ar-SA" smtClean="0"/>
              <a:t>‹#›</a:t>
            </a:fld>
            <a:endParaRPr lang="ar-S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A2DB4-24DD-411C-B078-DD200CA7F8F4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7080FE3-A5B6-41FE-A132-8BE0AFE520BD}" type="slidenum">
              <a:rPr lang="ar-SA" smtClean="0"/>
              <a:t>‹#›</a:t>
            </a:fld>
            <a:endParaRPr lang="ar-S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9AFA2DB4-24DD-411C-B078-DD200CA7F8F4}" type="datetimeFigureOut">
              <a:rPr lang="ar-SA" smtClean="0"/>
              <a:t>05/04/37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A7080FE3-A5B6-41FE-A132-8BE0AFE520BD}" type="slidenum">
              <a:rPr lang="ar-SA" smtClean="0"/>
              <a:t>‹#›</a:t>
            </a:fld>
            <a:endParaRPr lang="ar-SA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r" defTabSz="914400" rtl="1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wma"/><Relationship Id="rId1" Type="http://schemas.microsoft.com/office/2007/relationships/media" Target="../media/media4.wma"/><Relationship Id="rId5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flv"/><Relationship Id="rId1" Type="http://schemas.microsoft.com/office/2007/relationships/media" Target="../media/media1.flv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Unit 4</a:t>
            </a:r>
            <a:br>
              <a:rPr lang="en-US" dirty="0" smtClean="0"/>
            </a:br>
            <a:r>
              <a:rPr lang="en-US" dirty="0" smtClean="0"/>
              <a:t>food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Lesson 1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631851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2400"/>
            <a:ext cx="5762101" cy="5292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فرعي 2"/>
          <p:cNvSpPr txBox="1">
            <a:spLocks/>
          </p:cNvSpPr>
          <p:nvPr/>
        </p:nvSpPr>
        <p:spPr>
          <a:xfrm>
            <a:off x="3635896" y="5019419"/>
            <a:ext cx="5688632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villa</a:t>
            </a:r>
            <a:endParaRPr lang="ar-SA" sz="138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  <p:sp>
        <p:nvSpPr>
          <p:cNvPr id="4" name="عنوان فرعي 2"/>
          <p:cNvSpPr txBox="1">
            <a:spLocks/>
          </p:cNvSpPr>
          <p:nvPr/>
        </p:nvSpPr>
        <p:spPr>
          <a:xfrm>
            <a:off x="5508104" y="2204864"/>
            <a:ext cx="3968824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 </a:t>
            </a:r>
            <a:r>
              <a:rPr lang="en-US" sz="13800" dirty="0" err="1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</a:t>
            </a:r>
            <a:endParaRPr lang="ar-SA" sz="138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354325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4334"/>
            <a:ext cx="5653844" cy="50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فرعي 2"/>
          <p:cNvSpPr txBox="1">
            <a:spLocks/>
          </p:cNvSpPr>
          <p:nvPr/>
        </p:nvSpPr>
        <p:spPr>
          <a:xfrm>
            <a:off x="1439144" y="4725144"/>
            <a:ext cx="7704856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window</a:t>
            </a:r>
            <a:endParaRPr lang="ar-SA" sz="138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  <p:sp>
        <p:nvSpPr>
          <p:cNvPr id="4" name="عنوان فرعي 2"/>
          <p:cNvSpPr txBox="1">
            <a:spLocks/>
          </p:cNvSpPr>
          <p:nvPr/>
        </p:nvSpPr>
        <p:spPr>
          <a:xfrm>
            <a:off x="5508103" y="2293438"/>
            <a:ext cx="3834049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 </a:t>
            </a:r>
            <a:r>
              <a:rPr lang="en-US" sz="8800" dirty="0" err="1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</a:t>
            </a:r>
            <a:endParaRPr lang="ar-SA" sz="88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120111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5302193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فرعي 2"/>
          <p:cNvSpPr txBox="1">
            <a:spLocks/>
          </p:cNvSpPr>
          <p:nvPr/>
        </p:nvSpPr>
        <p:spPr>
          <a:xfrm>
            <a:off x="2457369" y="4725144"/>
            <a:ext cx="6480720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x-ray</a:t>
            </a:r>
            <a:endParaRPr lang="ar-SA" sz="138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  <p:sp>
        <p:nvSpPr>
          <p:cNvPr id="4" name="عنوان فرعي 2"/>
          <p:cNvSpPr txBox="1">
            <a:spLocks/>
          </p:cNvSpPr>
          <p:nvPr/>
        </p:nvSpPr>
        <p:spPr>
          <a:xfrm>
            <a:off x="5508103" y="2293438"/>
            <a:ext cx="3834049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X </a:t>
            </a:r>
            <a:r>
              <a:rPr lang="en-US" sz="8800" dirty="0" err="1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x</a:t>
            </a:r>
            <a:endParaRPr lang="ar-SA" sz="88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311489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467544" y="764704"/>
            <a:ext cx="770485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0"/>
            <a:r>
              <a:rPr lang="en-US" sz="4400" dirty="0">
                <a:latin typeface="Aharoni" panose="02010803020104030203" pitchFamily="2" charset="-79"/>
                <a:cs typeface="Aharoni" panose="02010803020104030203" pitchFamily="2" charset="-79"/>
              </a:rPr>
              <a:t>Write the new words &amp; letters on the B.B</a:t>
            </a:r>
            <a:br>
              <a:rPr lang="en-US" sz="44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4400" dirty="0">
                <a:latin typeface="Aharoni" panose="02010803020104030203" pitchFamily="2" charset="-79"/>
                <a:cs typeface="Aharoni" panose="02010803020104030203" pitchFamily="2" charset="-79"/>
              </a:rPr>
              <a:t/>
            </a:r>
            <a:br>
              <a:rPr lang="en-US" sz="44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4400" dirty="0">
                <a:latin typeface="Aharoni" panose="02010803020104030203" pitchFamily="2" charset="-79"/>
                <a:cs typeface="Aharoni" panose="02010803020104030203" pitchFamily="2" charset="-79"/>
              </a:rPr>
              <a:t>apple – orange – egg – juice – rice – eat – drink</a:t>
            </a:r>
            <a:br>
              <a:rPr lang="en-US" sz="44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4400" dirty="0">
                <a:latin typeface="Aharoni" panose="02010803020104030203" pitchFamily="2" charset="-79"/>
                <a:cs typeface="Aharoni" panose="02010803020104030203" pitchFamily="2" charset="-79"/>
              </a:rPr>
              <a:t/>
            </a:r>
            <a:br>
              <a:rPr lang="en-US" sz="4400" dirty="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US" sz="4400" dirty="0">
                <a:latin typeface="Aharoni" panose="02010803020104030203" pitchFamily="2" charset="-79"/>
                <a:cs typeface="Aharoni" panose="02010803020104030203" pitchFamily="2" charset="-79"/>
              </a:rPr>
              <a:t>V </a:t>
            </a:r>
            <a:r>
              <a:rPr lang="en-US" sz="4400" dirty="0" err="1">
                <a:latin typeface="Aharoni" panose="02010803020104030203" pitchFamily="2" charset="-79"/>
                <a:cs typeface="Aharoni" panose="02010803020104030203" pitchFamily="2" charset="-79"/>
              </a:rPr>
              <a:t>v</a:t>
            </a:r>
            <a:r>
              <a:rPr lang="en-US" sz="4400" dirty="0">
                <a:latin typeface="Aharoni" panose="02010803020104030203" pitchFamily="2" charset="-79"/>
                <a:cs typeface="Aharoni" panose="02010803020104030203" pitchFamily="2" charset="-79"/>
              </a:rPr>
              <a:t> – W </a:t>
            </a:r>
            <a:r>
              <a:rPr lang="en-US" sz="4400" dirty="0" err="1">
                <a:latin typeface="Aharoni" panose="02010803020104030203" pitchFamily="2" charset="-79"/>
                <a:cs typeface="Aharoni" panose="02010803020104030203" pitchFamily="2" charset="-79"/>
              </a:rPr>
              <a:t>w</a:t>
            </a:r>
            <a:r>
              <a:rPr lang="en-US" sz="4400" dirty="0">
                <a:latin typeface="Aharoni" panose="02010803020104030203" pitchFamily="2" charset="-79"/>
                <a:cs typeface="Aharoni" panose="02010803020104030203" pitchFamily="2" charset="-79"/>
              </a:rPr>
              <a:t> – X </a:t>
            </a:r>
            <a:r>
              <a:rPr lang="en-US" sz="4400" dirty="0" err="1">
                <a:latin typeface="Aharoni" panose="02010803020104030203" pitchFamily="2" charset="-79"/>
                <a:cs typeface="Aharoni" panose="02010803020104030203" pitchFamily="2" charset="-79"/>
              </a:rPr>
              <a:t>x</a:t>
            </a:r>
            <a:endParaRPr lang="ar-SA" sz="4400" dirty="0"/>
          </a:p>
        </p:txBody>
      </p:sp>
    </p:spTree>
    <p:extLst>
      <p:ext uri="{BB962C8B-B14F-4D97-AF65-F5344CB8AC3E}">
        <p14:creationId xmlns:p14="http://schemas.microsoft.com/office/powerpoint/2010/main" val="19073839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t="2657" r="3824" b="36097"/>
          <a:stretch/>
        </p:blipFill>
        <p:spPr bwMode="auto">
          <a:xfrm>
            <a:off x="195941" y="260648"/>
            <a:ext cx="8480515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29 Track 29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5536" y="1628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274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5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63413" r="3824" b="3759"/>
          <a:stretch/>
        </p:blipFill>
        <p:spPr bwMode="auto">
          <a:xfrm>
            <a:off x="236734" y="260648"/>
            <a:ext cx="8367714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30 Track 30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5536" y="5486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426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1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 t="2656" r="3824" b="39527"/>
          <a:stretch/>
        </p:blipFill>
        <p:spPr bwMode="auto">
          <a:xfrm>
            <a:off x="195941" y="147644"/>
            <a:ext cx="8552523" cy="637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31 Track 31.wm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7544" y="4766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88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043608" y="2564904"/>
            <a:ext cx="6779096" cy="1371600"/>
          </a:xfrm>
        </p:spPr>
        <p:txBody>
          <a:bodyPr/>
          <a:lstStyle/>
          <a:p>
            <a:pPr algn="ctr"/>
            <a:r>
              <a:rPr lang="en-US" dirty="0" smtClean="0"/>
              <a:t>Explain ( how many )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4951857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59248" r="3516" b="3759"/>
          <a:stretch/>
        </p:blipFill>
        <p:spPr bwMode="auto">
          <a:xfrm>
            <a:off x="179512" y="188640"/>
            <a:ext cx="8640960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50369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475656" y="2852936"/>
            <a:ext cx="5791200" cy="1371600"/>
          </a:xfrm>
        </p:spPr>
        <p:txBody>
          <a:bodyPr/>
          <a:lstStyle/>
          <a:p>
            <a:pPr algn="ctr"/>
            <a:r>
              <a:rPr lang="en-US" dirty="0" smtClean="0"/>
              <a:t>Work book</a:t>
            </a:r>
            <a:br>
              <a:rPr lang="en-US" dirty="0" smtClean="0"/>
            </a:br>
            <a:r>
              <a:rPr lang="en-US" dirty="0" smtClean="0"/>
              <a:t>p. 70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667896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he Food Song (Clip) - Kids   Children Learn English Songs.fl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3528" y="242646"/>
            <a:ext cx="8352927" cy="6210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415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7" t="2903" r="4132" b="48100"/>
          <a:stretch/>
        </p:blipFill>
        <p:spPr bwMode="auto">
          <a:xfrm>
            <a:off x="203200" y="260648"/>
            <a:ext cx="8473256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عنوان فرعي 2"/>
          <p:cNvSpPr txBox="1">
            <a:spLocks/>
          </p:cNvSpPr>
          <p:nvPr/>
        </p:nvSpPr>
        <p:spPr>
          <a:xfrm>
            <a:off x="1907704" y="2082552"/>
            <a:ext cx="3106688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dirty="0" err="1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</a:t>
            </a:r>
            <a:endParaRPr lang="ar-SA" sz="66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1619672" y="2802632"/>
            <a:ext cx="3106688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</a:t>
            </a:r>
            <a:endParaRPr lang="ar-SA" sz="66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  <p:sp>
        <p:nvSpPr>
          <p:cNvPr id="6" name="عنوان فرعي 2"/>
          <p:cNvSpPr txBox="1">
            <a:spLocks/>
          </p:cNvSpPr>
          <p:nvPr/>
        </p:nvSpPr>
        <p:spPr>
          <a:xfrm>
            <a:off x="1681336" y="3594720"/>
            <a:ext cx="3106688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</a:t>
            </a:r>
            <a:endParaRPr lang="ar-SA" sz="66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  <p:sp>
        <p:nvSpPr>
          <p:cNvPr id="7" name="عنوان فرعي 2"/>
          <p:cNvSpPr txBox="1">
            <a:spLocks/>
          </p:cNvSpPr>
          <p:nvPr/>
        </p:nvSpPr>
        <p:spPr>
          <a:xfrm>
            <a:off x="1691680" y="4458816"/>
            <a:ext cx="3106688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dirty="0" smtClean="0">
                <a:solidFill>
                  <a:srgbClr val="FF0000"/>
                </a:solidFill>
                <a:latin typeface="+mj-lt"/>
                <a:cs typeface="Aharoni" panose="02010803020104030203" pitchFamily="2" charset="-79"/>
              </a:rPr>
              <a:t>j</a:t>
            </a:r>
            <a:endParaRPr lang="ar-SA" sz="66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8" name="عنوان فرعي 2"/>
          <p:cNvSpPr txBox="1">
            <a:spLocks/>
          </p:cNvSpPr>
          <p:nvPr/>
        </p:nvSpPr>
        <p:spPr>
          <a:xfrm>
            <a:off x="1681336" y="5178896"/>
            <a:ext cx="3106688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</a:t>
            </a:r>
            <a:endParaRPr lang="ar-SA" sz="66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050464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7" t="52143" r="4440" b="4004"/>
          <a:stretch/>
        </p:blipFill>
        <p:spPr bwMode="auto">
          <a:xfrm>
            <a:off x="107504" y="332656"/>
            <a:ext cx="8712968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فرعي 2"/>
          <p:cNvSpPr txBox="1">
            <a:spLocks/>
          </p:cNvSpPr>
          <p:nvPr/>
        </p:nvSpPr>
        <p:spPr>
          <a:xfrm>
            <a:off x="4705672" y="3882752"/>
            <a:ext cx="2386608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apple</a:t>
            </a:r>
            <a:endParaRPr lang="ar-SA" sz="36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  <p:sp>
        <p:nvSpPr>
          <p:cNvPr id="4" name="عنوان فرعي 2"/>
          <p:cNvSpPr txBox="1">
            <a:spLocks/>
          </p:cNvSpPr>
          <p:nvPr/>
        </p:nvSpPr>
        <p:spPr>
          <a:xfrm>
            <a:off x="467544" y="3882752"/>
            <a:ext cx="2386608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orange</a:t>
            </a:r>
            <a:endParaRPr lang="ar-SA" sz="36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2051720" y="3882752"/>
            <a:ext cx="2386608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egg</a:t>
            </a:r>
            <a:endParaRPr lang="ar-SA" sz="36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  <p:sp>
        <p:nvSpPr>
          <p:cNvPr id="6" name="عنوان فرعي 2"/>
          <p:cNvSpPr txBox="1">
            <a:spLocks/>
          </p:cNvSpPr>
          <p:nvPr/>
        </p:nvSpPr>
        <p:spPr>
          <a:xfrm>
            <a:off x="6228184" y="3882752"/>
            <a:ext cx="2386608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solidFill>
                  <a:srgbClr val="FF0000"/>
                </a:solidFill>
                <a:latin typeface="+mj-lt"/>
                <a:cs typeface="Aharoni" panose="02010803020104030203" pitchFamily="2" charset="-79"/>
              </a:rPr>
              <a:t>juice</a:t>
            </a:r>
            <a:endParaRPr lang="ar-SA" sz="36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674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0" t="2901" r="3516" b="62311"/>
          <a:stretch/>
        </p:blipFill>
        <p:spPr bwMode="auto">
          <a:xfrm>
            <a:off x="161910" y="116632"/>
            <a:ext cx="8586554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034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0" t="37933" r="3208" b="3515"/>
          <a:stretch/>
        </p:blipFill>
        <p:spPr bwMode="auto">
          <a:xfrm>
            <a:off x="113364" y="404664"/>
            <a:ext cx="8707108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شكل بيضاوي 2"/>
          <p:cNvSpPr/>
          <p:nvPr/>
        </p:nvSpPr>
        <p:spPr>
          <a:xfrm>
            <a:off x="2627784" y="1268760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شكل بيضاوي 3"/>
          <p:cNvSpPr/>
          <p:nvPr/>
        </p:nvSpPr>
        <p:spPr>
          <a:xfrm>
            <a:off x="5652120" y="1268760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شكل بيضاوي 4"/>
          <p:cNvSpPr/>
          <p:nvPr/>
        </p:nvSpPr>
        <p:spPr>
          <a:xfrm>
            <a:off x="2627784" y="2636912"/>
            <a:ext cx="432048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بيضاوي 5"/>
          <p:cNvSpPr/>
          <p:nvPr/>
        </p:nvSpPr>
        <p:spPr>
          <a:xfrm>
            <a:off x="5364088" y="2636912"/>
            <a:ext cx="432048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بيضاوي 6"/>
          <p:cNvSpPr/>
          <p:nvPr/>
        </p:nvSpPr>
        <p:spPr>
          <a:xfrm>
            <a:off x="2627784" y="4077072"/>
            <a:ext cx="432048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/>
          <p:cNvSpPr/>
          <p:nvPr/>
        </p:nvSpPr>
        <p:spPr>
          <a:xfrm>
            <a:off x="5724128" y="4005064"/>
            <a:ext cx="432048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95335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7" t="2902" r="4440" b="46631"/>
          <a:stretch/>
        </p:blipFill>
        <p:spPr bwMode="auto">
          <a:xfrm>
            <a:off x="286972" y="188640"/>
            <a:ext cx="8461491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فرعي 2"/>
          <p:cNvSpPr txBox="1">
            <a:spLocks/>
          </p:cNvSpPr>
          <p:nvPr/>
        </p:nvSpPr>
        <p:spPr>
          <a:xfrm>
            <a:off x="385192" y="5229200"/>
            <a:ext cx="3106688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v</a:t>
            </a:r>
            <a:endParaRPr lang="ar-SA" sz="66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  <p:sp>
        <p:nvSpPr>
          <p:cNvPr id="4" name="عنوان فرعي 2"/>
          <p:cNvSpPr txBox="1">
            <a:spLocks/>
          </p:cNvSpPr>
          <p:nvPr/>
        </p:nvSpPr>
        <p:spPr>
          <a:xfrm>
            <a:off x="2555776" y="5157192"/>
            <a:ext cx="3106688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</a:t>
            </a:r>
            <a:endParaRPr lang="ar-SA" sz="66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  <p:sp>
        <p:nvSpPr>
          <p:cNvPr id="5" name="عنوان فرعي 2"/>
          <p:cNvSpPr txBox="1">
            <a:spLocks/>
          </p:cNvSpPr>
          <p:nvPr/>
        </p:nvSpPr>
        <p:spPr>
          <a:xfrm>
            <a:off x="5076056" y="5157192"/>
            <a:ext cx="3106688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x</a:t>
            </a:r>
            <a:endParaRPr lang="ar-SA" sz="66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54852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4" t="53123" r="4440" b="4004"/>
          <a:stretch/>
        </p:blipFill>
        <p:spPr bwMode="auto">
          <a:xfrm>
            <a:off x="263509" y="188640"/>
            <a:ext cx="8412947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شكل حر 1"/>
          <p:cNvSpPr/>
          <p:nvPr/>
        </p:nvSpPr>
        <p:spPr>
          <a:xfrm>
            <a:off x="2351314" y="2278743"/>
            <a:ext cx="1654629" cy="1741714"/>
          </a:xfrm>
          <a:custGeom>
            <a:avLst/>
            <a:gdLst>
              <a:gd name="connsiteX0" fmla="*/ 0 w 1654629"/>
              <a:gd name="connsiteY0" fmla="*/ 0 h 1741714"/>
              <a:gd name="connsiteX1" fmla="*/ 740229 w 1654629"/>
              <a:gd name="connsiteY1" fmla="*/ 928914 h 1741714"/>
              <a:gd name="connsiteX2" fmla="*/ 1654629 w 1654629"/>
              <a:gd name="connsiteY2" fmla="*/ 1741714 h 1741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54629" h="1741714">
                <a:moveTo>
                  <a:pt x="0" y="0"/>
                </a:moveTo>
                <a:cubicBezTo>
                  <a:pt x="232229" y="319314"/>
                  <a:pt x="464458" y="638628"/>
                  <a:pt x="740229" y="928914"/>
                </a:cubicBezTo>
                <a:cubicBezTo>
                  <a:pt x="1016000" y="1219200"/>
                  <a:pt x="1335314" y="1480457"/>
                  <a:pt x="1654629" y="1741714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شكل حر 2"/>
          <p:cNvSpPr/>
          <p:nvPr/>
        </p:nvSpPr>
        <p:spPr>
          <a:xfrm>
            <a:off x="4528457" y="3976914"/>
            <a:ext cx="1224253" cy="60406"/>
          </a:xfrm>
          <a:custGeom>
            <a:avLst/>
            <a:gdLst>
              <a:gd name="connsiteX0" fmla="*/ 0 w 1224253"/>
              <a:gd name="connsiteY0" fmla="*/ 43543 h 60406"/>
              <a:gd name="connsiteX1" fmla="*/ 1074057 w 1224253"/>
              <a:gd name="connsiteY1" fmla="*/ 58057 h 60406"/>
              <a:gd name="connsiteX2" fmla="*/ 1190172 w 1224253"/>
              <a:gd name="connsiteY2" fmla="*/ 0 h 60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24253" h="60406">
                <a:moveTo>
                  <a:pt x="0" y="43543"/>
                </a:moveTo>
                <a:cubicBezTo>
                  <a:pt x="437847" y="54428"/>
                  <a:pt x="875695" y="65314"/>
                  <a:pt x="1074057" y="58057"/>
                </a:cubicBezTo>
                <a:cubicBezTo>
                  <a:pt x="1272419" y="50800"/>
                  <a:pt x="1231295" y="25400"/>
                  <a:pt x="1190172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شكل حر 4"/>
          <p:cNvSpPr/>
          <p:nvPr/>
        </p:nvSpPr>
        <p:spPr>
          <a:xfrm flipV="1">
            <a:off x="2053275" y="1412776"/>
            <a:ext cx="1952668" cy="1642662"/>
          </a:xfrm>
          <a:custGeom>
            <a:avLst/>
            <a:gdLst>
              <a:gd name="connsiteX0" fmla="*/ 0 w 1654629"/>
              <a:gd name="connsiteY0" fmla="*/ 0 h 1741714"/>
              <a:gd name="connsiteX1" fmla="*/ 740229 w 1654629"/>
              <a:gd name="connsiteY1" fmla="*/ 928914 h 1741714"/>
              <a:gd name="connsiteX2" fmla="*/ 1654629 w 1654629"/>
              <a:gd name="connsiteY2" fmla="*/ 1741714 h 1741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54629" h="1741714">
                <a:moveTo>
                  <a:pt x="0" y="0"/>
                </a:moveTo>
                <a:cubicBezTo>
                  <a:pt x="232229" y="319314"/>
                  <a:pt x="464458" y="638628"/>
                  <a:pt x="740229" y="928914"/>
                </a:cubicBezTo>
                <a:cubicBezTo>
                  <a:pt x="1016000" y="1219200"/>
                  <a:pt x="1335314" y="1480457"/>
                  <a:pt x="1654629" y="1741714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شكل حر 3"/>
          <p:cNvSpPr/>
          <p:nvPr/>
        </p:nvSpPr>
        <p:spPr>
          <a:xfrm>
            <a:off x="4267200" y="358035"/>
            <a:ext cx="2844800" cy="977279"/>
          </a:xfrm>
          <a:custGeom>
            <a:avLst/>
            <a:gdLst>
              <a:gd name="connsiteX0" fmla="*/ 0 w 2844800"/>
              <a:gd name="connsiteY0" fmla="*/ 977279 h 977279"/>
              <a:gd name="connsiteX1" fmla="*/ 1886857 w 2844800"/>
              <a:gd name="connsiteY1" fmla="*/ 4822 h 977279"/>
              <a:gd name="connsiteX2" fmla="*/ 2844800 w 2844800"/>
              <a:gd name="connsiteY2" fmla="*/ 672479 h 977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44800" h="977279">
                <a:moveTo>
                  <a:pt x="0" y="977279"/>
                </a:moveTo>
                <a:cubicBezTo>
                  <a:pt x="706362" y="516450"/>
                  <a:pt x="1412724" y="55622"/>
                  <a:pt x="1886857" y="4822"/>
                </a:cubicBezTo>
                <a:cubicBezTo>
                  <a:pt x="2360990" y="-45978"/>
                  <a:pt x="2602895" y="313250"/>
                  <a:pt x="2844800" y="672479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شكل حر 6"/>
          <p:cNvSpPr/>
          <p:nvPr/>
        </p:nvSpPr>
        <p:spPr>
          <a:xfrm>
            <a:off x="2125283" y="3991542"/>
            <a:ext cx="1880660" cy="870857"/>
          </a:xfrm>
          <a:custGeom>
            <a:avLst/>
            <a:gdLst>
              <a:gd name="connsiteX0" fmla="*/ 0 w 1654629"/>
              <a:gd name="connsiteY0" fmla="*/ 0 h 1741714"/>
              <a:gd name="connsiteX1" fmla="*/ 740229 w 1654629"/>
              <a:gd name="connsiteY1" fmla="*/ 928914 h 1741714"/>
              <a:gd name="connsiteX2" fmla="*/ 1654629 w 1654629"/>
              <a:gd name="connsiteY2" fmla="*/ 1741714 h 1741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54629" h="1741714">
                <a:moveTo>
                  <a:pt x="0" y="0"/>
                </a:moveTo>
                <a:cubicBezTo>
                  <a:pt x="232229" y="319314"/>
                  <a:pt x="464458" y="638628"/>
                  <a:pt x="740229" y="928914"/>
                </a:cubicBezTo>
                <a:cubicBezTo>
                  <a:pt x="1016000" y="1219200"/>
                  <a:pt x="1335314" y="1480457"/>
                  <a:pt x="1654629" y="1741714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حر 7"/>
          <p:cNvSpPr/>
          <p:nvPr/>
        </p:nvSpPr>
        <p:spPr>
          <a:xfrm flipV="1">
            <a:off x="2205675" y="2420888"/>
            <a:ext cx="1800268" cy="2376264"/>
          </a:xfrm>
          <a:custGeom>
            <a:avLst/>
            <a:gdLst>
              <a:gd name="connsiteX0" fmla="*/ 0 w 1654629"/>
              <a:gd name="connsiteY0" fmla="*/ 0 h 1741714"/>
              <a:gd name="connsiteX1" fmla="*/ 740229 w 1654629"/>
              <a:gd name="connsiteY1" fmla="*/ 928914 h 1741714"/>
              <a:gd name="connsiteX2" fmla="*/ 1654629 w 1654629"/>
              <a:gd name="connsiteY2" fmla="*/ 1741714 h 1741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54629" h="1741714">
                <a:moveTo>
                  <a:pt x="0" y="0"/>
                </a:moveTo>
                <a:cubicBezTo>
                  <a:pt x="232229" y="319314"/>
                  <a:pt x="464458" y="638628"/>
                  <a:pt x="740229" y="928914"/>
                </a:cubicBezTo>
                <a:cubicBezTo>
                  <a:pt x="1016000" y="1219200"/>
                  <a:pt x="1335314" y="1480457"/>
                  <a:pt x="1654629" y="1741714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شكل حر 8"/>
          <p:cNvSpPr/>
          <p:nvPr/>
        </p:nvSpPr>
        <p:spPr>
          <a:xfrm>
            <a:off x="4427867" y="4880762"/>
            <a:ext cx="2808429" cy="45719"/>
          </a:xfrm>
          <a:custGeom>
            <a:avLst/>
            <a:gdLst>
              <a:gd name="connsiteX0" fmla="*/ 0 w 1224253"/>
              <a:gd name="connsiteY0" fmla="*/ 43543 h 60406"/>
              <a:gd name="connsiteX1" fmla="*/ 1074057 w 1224253"/>
              <a:gd name="connsiteY1" fmla="*/ 58057 h 60406"/>
              <a:gd name="connsiteX2" fmla="*/ 1190172 w 1224253"/>
              <a:gd name="connsiteY2" fmla="*/ 0 h 60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24253" h="60406">
                <a:moveTo>
                  <a:pt x="0" y="43543"/>
                </a:moveTo>
                <a:cubicBezTo>
                  <a:pt x="437847" y="54428"/>
                  <a:pt x="875695" y="65314"/>
                  <a:pt x="1074057" y="58057"/>
                </a:cubicBezTo>
                <a:cubicBezTo>
                  <a:pt x="1272419" y="50800"/>
                  <a:pt x="1231295" y="25400"/>
                  <a:pt x="1190172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شكل حر 5"/>
          <p:cNvSpPr/>
          <p:nvPr/>
        </p:nvSpPr>
        <p:spPr>
          <a:xfrm>
            <a:off x="4499429" y="1509486"/>
            <a:ext cx="1320800" cy="638628"/>
          </a:xfrm>
          <a:custGeom>
            <a:avLst/>
            <a:gdLst>
              <a:gd name="connsiteX0" fmla="*/ 0 w 1320800"/>
              <a:gd name="connsiteY0" fmla="*/ 638628 h 638628"/>
              <a:gd name="connsiteX1" fmla="*/ 1233714 w 1320800"/>
              <a:gd name="connsiteY1" fmla="*/ 58057 h 638628"/>
              <a:gd name="connsiteX2" fmla="*/ 1233714 w 1320800"/>
              <a:gd name="connsiteY2" fmla="*/ 58057 h 638628"/>
              <a:gd name="connsiteX3" fmla="*/ 1320800 w 1320800"/>
              <a:gd name="connsiteY3" fmla="*/ 0 h 638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20800" h="638628">
                <a:moveTo>
                  <a:pt x="0" y="638628"/>
                </a:moveTo>
                <a:lnTo>
                  <a:pt x="1233714" y="58057"/>
                </a:lnTo>
                <a:lnTo>
                  <a:pt x="1233714" y="58057"/>
                </a:lnTo>
                <a:lnTo>
                  <a:pt x="1320800" y="0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85527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4" grpId="0" animBg="1"/>
      <p:bldP spid="7" grpId="0" animBg="1"/>
      <p:bldP spid="8" grpId="0" animBg="1"/>
      <p:bldP spid="9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170" y="404664"/>
            <a:ext cx="7119342" cy="6113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فرعي 2"/>
          <p:cNvSpPr txBox="1">
            <a:spLocks/>
          </p:cNvSpPr>
          <p:nvPr/>
        </p:nvSpPr>
        <p:spPr>
          <a:xfrm>
            <a:off x="179512" y="836712"/>
            <a:ext cx="3106688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0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apple</a:t>
            </a:r>
            <a:endParaRPr lang="ar-SA" sz="80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259226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55931"/>
            <a:ext cx="6828086" cy="6602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فرعي 2"/>
          <p:cNvSpPr txBox="1">
            <a:spLocks/>
          </p:cNvSpPr>
          <p:nvPr/>
        </p:nvSpPr>
        <p:spPr>
          <a:xfrm>
            <a:off x="23664" y="548680"/>
            <a:ext cx="4104456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0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orange</a:t>
            </a:r>
            <a:endParaRPr lang="ar-SA" sz="80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596997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2" t="26661" r="13586" b="20000"/>
          <a:stretch/>
        </p:blipFill>
        <p:spPr bwMode="auto">
          <a:xfrm>
            <a:off x="467544" y="332656"/>
            <a:ext cx="7191911" cy="6230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فرعي 2"/>
          <p:cNvSpPr txBox="1">
            <a:spLocks/>
          </p:cNvSpPr>
          <p:nvPr/>
        </p:nvSpPr>
        <p:spPr>
          <a:xfrm>
            <a:off x="5652120" y="4647682"/>
            <a:ext cx="3106688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5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egg</a:t>
            </a:r>
            <a:endParaRPr lang="ar-SA" sz="115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231298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7"/>
            <a:ext cx="5625813" cy="608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فرعي 2"/>
          <p:cNvSpPr txBox="1">
            <a:spLocks/>
          </p:cNvSpPr>
          <p:nvPr/>
        </p:nvSpPr>
        <p:spPr>
          <a:xfrm>
            <a:off x="4788024" y="4725144"/>
            <a:ext cx="3754760" cy="1418456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1500" dirty="0" smtClean="0">
                <a:solidFill>
                  <a:srgbClr val="FF0000"/>
                </a:solidFill>
                <a:cs typeface="Aharoni" panose="02010803020104030203" pitchFamily="2" charset="-79"/>
              </a:rPr>
              <a:t>juice</a:t>
            </a:r>
            <a:endParaRPr lang="ar-SA" sz="1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446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60648"/>
            <a:ext cx="7071047" cy="531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فرعي 2"/>
          <p:cNvSpPr txBox="1">
            <a:spLocks/>
          </p:cNvSpPr>
          <p:nvPr/>
        </p:nvSpPr>
        <p:spPr>
          <a:xfrm>
            <a:off x="467544" y="4365104"/>
            <a:ext cx="3672408" cy="1418456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rice</a:t>
            </a:r>
            <a:endParaRPr lang="ar-SA" sz="138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44880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04775"/>
            <a:ext cx="5086350" cy="675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فرعي 2"/>
          <p:cNvSpPr txBox="1">
            <a:spLocks/>
          </p:cNvSpPr>
          <p:nvPr/>
        </p:nvSpPr>
        <p:spPr>
          <a:xfrm>
            <a:off x="179512" y="836712"/>
            <a:ext cx="3106688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eat</a:t>
            </a:r>
            <a:endParaRPr lang="ar-SA" sz="138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759566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190" y="332656"/>
            <a:ext cx="5057775" cy="631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عنوان فرعي 2"/>
          <p:cNvSpPr txBox="1">
            <a:spLocks/>
          </p:cNvSpPr>
          <p:nvPr/>
        </p:nvSpPr>
        <p:spPr>
          <a:xfrm>
            <a:off x="0" y="548680"/>
            <a:ext cx="5184576" cy="914400"/>
          </a:xfrm>
          <a:prstGeom prst="rect">
            <a:avLst/>
          </a:prstGeom>
        </p:spPr>
        <p:txBody>
          <a:bodyPr/>
          <a:lstStyle>
            <a:lvl1pPr marL="0" indent="0" algn="r" defTabSz="914400" rtl="1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38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drink</a:t>
            </a:r>
            <a:endParaRPr lang="ar-SA" sz="13800" dirty="0">
              <a:solidFill>
                <a:srgbClr val="FF0000"/>
              </a:solidFill>
              <a:latin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626229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أساسية">
  <a:themeElements>
    <a:clrScheme name="أساسية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أساسية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أساسية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92</TotalTime>
  <Words>48</Words>
  <Application>Microsoft Office PowerPoint</Application>
  <PresentationFormat>عرض على الشاشة (3:4)‏</PresentationFormat>
  <Paragraphs>30</Paragraphs>
  <Slides>25</Slides>
  <Notes>0</Notes>
  <HiddenSlides>0</HiddenSlides>
  <MMClips>4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25</vt:i4>
      </vt:variant>
    </vt:vector>
  </HeadingPairs>
  <TitlesOfParts>
    <vt:vector size="26" baseType="lpstr">
      <vt:lpstr>أساسية</vt:lpstr>
      <vt:lpstr>Unit 4 food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Explain ( how many )</vt:lpstr>
      <vt:lpstr>عرض تقديمي في PowerPoint</vt:lpstr>
      <vt:lpstr>Work book p. 70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4 food</dc:title>
  <dc:creator>HP</dc:creator>
  <cp:lastModifiedBy>HP</cp:lastModifiedBy>
  <cp:revision>68</cp:revision>
  <dcterms:created xsi:type="dcterms:W3CDTF">2016-01-13T17:15:17Z</dcterms:created>
  <dcterms:modified xsi:type="dcterms:W3CDTF">2016-01-15T05:01:41Z</dcterms:modified>
</cp:coreProperties>
</file>