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315" r:id="rId3"/>
    <p:sldId id="316" r:id="rId4"/>
    <p:sldId id="319" r:id="rId5"/>
    <p:sldId id="320" r:id="rId6"/>
    <p:sldId id="331" r:id="rId7"/>
    <p:sldId id="323" r:id="rId8"/>
    <p:sldId id="322" r:id="rId9"/>
    <p:sldId id="353" r:id="rId10"/>
    <p:sldId id="3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E5D9"/>
    <a:srgbClr val="FBE5D6"/>
    <a:srgbClr val="EEEEEE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4416" autoAdjust="0"/>
  </p:normalViewPr>
  <p:slideViewPr>
    <p:cSldViewPr snapToGrid="0">
      <p:cViewPr varScale="1">
        <p:scale>
          <a:sx n="61" d="100"/>
          <a:sy n="61" d="100"/>
        </p:scale>
        <p:origin x="-99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#1" loCatId="list" qsTypeId="urn:microsoft.com/office/officeart/2005/8/quickstyle/3d1" qsCatId="3D" csTypeId="urn:microsoft.com/office/officeart/2005/8/colors/colorful2" csCatId="colorful" phldr="1"/>
      <dgm:spPr/>
    </dgm:pt>
    <dgm:pt modelId="{F00B5A8D-757A-483B-8F25-C3FC0952E594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1.ألصق الشريط اللاصق على الورقة كما هو مبين في الصورة</a:t>
          </a:r>
          <a:endParaRPr lang="ar-BH" sz="24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8DC56E-B376-40DF-AC4B-36C14E23A443}" type="parTrans" cxnId="{F6A1FF3D-E681-47C2-9ED7-2906EA9F5F4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6EA9409-9A0A-410F-BAB6-B575489868F9}" type="sibTrans" cxnId="{F6A1FF3D-E681-47C2-9ED7-2906EA9F5F4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2D15588-8B79-4248-9364-D9A5E9A298B4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2- أجهز الألوان في صحن</a:t>
          </a:r>
        </a:p>
      </dgm:t>
    </dgm:pt>
    <dgm:pt modelId="{79839CEF-AB90-422F-855C-8D84E0FCFAFF}" type="parTrans" cxnId="{42E3DA2E-5093-424C-8702-11F50C10D9A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AF43EFD-A35C-43C2-BB90-05CFB9F48C12}" type="sibTrans" cxnId="{42E3DA2E-5093-424C-8702-11F50C10D9A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B9F9BF2A-28B6-4DD9-9A6B-F1A20ECD459B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3- أغمر الاسفنجة بالألوان</a:t>
          </a:r>
        </a:p>
      </dgm:t>
    </dgm:pt>
    <dgm:pt modelId="{B897E11A-94A6-4ED3-91E8-E2156E7A478A}" type="parTrans" cxnId="{90B93FA3-F00A-41F9-BC56-5B8F4B0F340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A236E6D-02C1-4870-9B3E-2C52CC4749B8}" type="sibTrans" cxnId="{90B93FA3-F00A-41F9-BC56-5B8F4B0F340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</dgm:pt>
    <dgm:pt modelId="{8A14C403-15C9-40AA-A9C9-71CAA8DCDF27}" type="pres">
      <dgm:prSet presAssocID="{B8336067-A269-414A-8A5C-375953D9A41D}" presName="bkgdShp" presStyleLbl="alignAccFollowNode1" presStyleIdx="0" presStyleCnt="1" custScaleY="108581" custLinFactNeighborY="-17180"/>
      <dgm:spPr/>
    </dgm:pt>
    <dgm:pt modelId="{D77C7082-629D-4796-A6ED-E63D8E8CE69B}" type="pres">
      <dgm:prSet presAssocID="{B8336067-A269-414A-8A5C-375953D9A41D}" presName="linComp" presStyleCnt="0"/>
      <dgm:spPr/>
    </dgm:pt>
    <dgm:pt modelId="{DECA7AD6-B9B5-437C-9A73-F5D84D0ED8FA}" type="pres">
      <dgm:prSet presAssocID="{F00B5A8D-757A-483B-8F25-C3FC0952E594}" presName="compNode" presStyleCnt="0"/>
      <dgm:spPr/>
    </dgm:pt>
    <dgm:pt modelId="{435BDA67-A9CA-4B42-82E8-33352E90FD6E}" type="pres">
      <dgm:prSet presAssocID="{F00B5A8D-757A-483B-8F25-C3FC0952E594}" presName="node" presStyleLbl="node1" presStyleIdx="0" presStyleCnt="3" custScaleX="108168" custScaleY="6865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9BE880A-5AB9-45E8-9D15-2D171DED998D}" type="pres">
      <dgm:prSet presAssocID="{F00B5A8D-757A-483B-8F25-C3FC0952E594}" presName="invisiNode" presStyleLbl="node1" presStyleIdx="0" presStyleCnt="3"/>
      <dgm:spPr/>
    </dgm:pt>
    <dgm:pt modelId="{F56E8267-DF6F-4AA1-8834-7FBEC770B0DD}" type="pres">
      <dgm:prSet presAssocID="{F00B5A8D-757A-483B-8F25-C3FC0952E594}" presName="imagNode" presStyleLbl="fgImgPlace1" presStyleIdx="0" presStyleCnt="3" custScaleX="101396" custScaleY="188868" custLinFactNeighborY="-152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0A51A9B-95D4-4FED-9E6F-3F14C991AF06}" type="pres">
      <dgm:prSet presAssocID="{96EA9409-9A0A-410F-BAB6-B575489868F9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26E4C09-AC05-46D7-A7EB-819DE79BA490}" type="pres">
      <dgm:prSet presAssocID="{32D15588-8B79-4248-9364-D9A5E9A298B4}" presName="compNode" presStyleCnt="0"/>
      <dgm:spPr/>
    </dgm:pt>
    <dgm:pt modelId="{65D841EB-204A-439B-8F87-6BE5E8FE28B0}" type="pres">
      <dgm:prSet presAssocID="{32D15588-8B79-4248-9364-D9A5E9A298B4}" presName="node" presStyleLbl="node1" presStyleIdx="1" presStyleCnt="3" custScaleX="108168" custScaleY="6865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5D8D316-54FF-4FC8-9866-F4DB59D3722C}" type="pres">
      <dgm:prSet presAssocID="{32D15588-8B79-4248-9364-D9A5E9A298B4}" presName="invisiNode" presStyleLbl="node1" presStyleIdx="1" presStyleCnt="3"/>
      <dgm:spPr/>
    </dgm:pt>
    <dgm:pt modelId="{AA7012D4-4D51-4D7E-B58C-AAC12104BE5F}" type="pres">
      <dgm:prSet presAssocID="{32D15588-8B79-4248-9364-D9A5E9A298B4}" presName="imagNode" presStyleLbl="fgImgPlace1" presStyleIdx="1" presStyleCnt="3" custScaleX="101396" custScaleY="188868" custLinFactNeighborY="-152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CB3DC7-7EE2-4631-B9D4-B006B7421EFC}" type="pres">
      <dgm:prSet presAssocID="{7AF43EFD-A35C-43C2-BB90-05CFB9F48C12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9127169-55DE-455F-96B0-67E8D81D5A82}" type="pres">
      <dgm:prSet presAssocID="{B9F9BF2A-28B6-4DD9-9A6B-F1A20ECD459B}" presName="compNode" presStyleCnt="0"/>
      <dgm:spPr/>
    </dgm:pt>
    <dgm:pt modelId="{591C26B1-17B9-4FE2-8883-F9D162D8F7F6}" type="pres">
      <dgm:prSet presAssocID="{B9F9BF2A-28B6-4DD9-9A6B-F1A20ECD459B}" presName="node" presStyleLbl="node1" presStyleIdx="2" presStyleCnt="3" custScaleX="108168" custScaleY="6865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526F347-89B7-4029-8F42-30B62CB8EEBC}" type="pres">
      <dgm:prSet presAssocID="{B9F9BF2A-28B6-4DD9-9A6B-F1A20ECD459B}" presName="invisiNode" presStyleLbl="node1" presStyleIdx="2" presStyleCnt="3"/>
      <dgm:spPr/>
    </dgm:pt>
    <dgm:pt modelId="{D9DF8D48-F6F5-4E9C-BDE3-15837AAE4FE3}" type="pres">
      <dgm:prSet presAssocID="{B9F9BF2A-28B6-4DD9-9A6B-F1A20ECD459B}" presName="imagNode" presStyleLbl="fgImgPlace1" presStyleIdx="2" presStyleCnt="3" custScaleX="101396" custScaleY="188868" custLinFactNeighborY="-152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19206DA-E8D1-41FF-9709-3595FDF761BB}" type="presOf" srcId="{7AF43EFD-A35C-43C2-BB90-05CFB9F48C12}" destId="{1ECB3DC7-7EE2-4631-B9D4-B006B7421EFC}" srcOrd="0" destOrd="0" presId="urn:microsoft.com/office/officeart/2005/8/layout/pList2#1"/>
    <dgm:cxn modelId="{5E90A676-30E5-4D02-A30E-1B927D2B144B}" type="presOf" srcId="{B9F9BF2A-28B6-4DD9-9A6B-F1A20ECD459B}" destId="{591C26B1-17B9-4FE2-8883-F9D162D8F7F6}" srcOrd="0" destOrd="0" presId="urn:microsoft.com/office/officeart/2005/8/layout/pList2#1"/>
    <dgm:cxn modelId="{F6A1FF3D-E681-47C2-9ED7-2906EA9F5F4B}" srcId="{B8336067-A269-414A-8A5C-375953D9A41D}" destId="{F00B5A8D-757A-483B-8F25-C3FC0952E594}" srcOrd="0" destOrd="0" parTransId="{178DC56E-B376-40DF-AC4B-36C14E23A443}" sibTransId="{96EA9409-9A0A-410F-BAB6-B575489868F9}"/>
    <dgm:cxn modelId="{7912ADA8-E8D9-4BA5-A5A1-D3FDF1537002}" type="presOf" srcId="{32D15588-8B79-4248-9364-D9A5E9A298B4}" destId="{65D841EB-204A-439B-8F87-6BE5E8FE28B0}" srcOrd="0" destOrd="0" presId="urn:microsoft.com/office/officeart/2005/8/layout/pList2#1"/>
    <dgm:cxn modelId="{9E1BB14A-6764-4E13-8053-D1728E8CFEF9}" type="presOf" srcId="{B8336067-A269-414A-8A5C-375953D9A41D}" destId="{D623CDAF-EE2B-480C-8E82-814C3DABA26F}" srcOrd="0" destOrd="0" presId="urn:microsoft.com/office/officeart/2005/8/layout/pList2#1"/>
    <dgm:cxn modelId="{42E3DA2E-5093-424C-8702-11F50C10D9A4}" srcId="{B8336067-A269-414A-8A5C-375953D9A41D}" destId="{32D15588-8B79-4248-9364-D9A5E9A298B4}" srcOrd="1" destOrd="0" parTransId="{79839CEF-AB90-422F-855C-8D84E0FCFAFF}" sibTransId="{7AF43EFD-A35C-43C2-BB90-05CFB9F48C12}"/>
    <dgm:cxn modelId="{90B93FA3-F00A-41F9-BC56-5B8F4B0F3404}" srcId="{B8336067-A269-414A-8A5C-375953D9A41D}" destId="{B9F9BF2A-28B6-4DD9-9A6B-F1A20ECD459B}" srcOrd="2" destOrd="0" parTransId="{B897E11A-94A6-4ED3-91E8-E2156E7A478A}" sibTransId="{4A236E6D-02C1-4870-9B3E-2C52CC4749B8}"/>
    <dgm:cxn modelId="{C68F8FF3-A191-491B-88A8-642BAF293DED}" type="presOf" srcId="{96EA9409-9A0A-410F-BAB6-B575489868F9}" destId="{20A51A9B-95D4-4FED-9E6F-3F14C991AF06}" srcOrd="0" destOrd="0" presId="urn:microsoft.com/office/officeart/2005/8/layout/pList2#1"/>
    <dgm:cxn modelId="{15A29EA4-BF4D-4456-8738-D82333CC6700}" type="presOf" srcId="{F00B5A8D-757A-483B-8F25-C3FC0952E594}" destId="{435BDA67-A9CA-4B42-82E8-33352E90FD6E}" srcOrd="0" destOrd="0" presId="urn:microsoft.com/office/officeart/2005/8/layout/pList2#1"/>
    <dgm:cxn modelId="{123B3AEE-3C1A-4CBB-B081-0DDD0A6FD0D6}" type="presParOf" srcId="{D623CDAF-EE2B-480C-8E82-814C3DABA26F}" destId="{8A14C403-15C9-40AA-A9C9-71CAA8DCDF27}" srcOrd="0" destOrd="0" presId="urn:microsoft.com/office/officeart/2005/8/layout/pList2#1"/>
    <dgm:cxn modelId="{22BC5C3F-DBCD-4C34-9C32-CF48762741F3}" type="presParOf" srcId="{D623CDAF-EE2B-480C-8E82-814C3DABA26F}" destId="{D77C7082-629D-4796-A6ED-E63D8E8CE69B}" srcOrd="1" destOrd="0" presId="urn:microsoft.com/office/officeart/2005/8/layout/pList2#1"/>
    <dgm:cxn modelId="{27079A59-0647-4A67-AEF2-4DB568E00419}" type="presParOf" srcId="{D77C7082-629D-4796-A6ED-E63D8E8CE69B}" destId="{DECA7AD6-B9B5-437C-9A73-F5D84D0ED8FA}" srcOrd="0" destOrd="0" presId="urn:microsoft.com/office/officeart/2005/8/layout/pList2#1"/>
    <dgm:cxn modelId="{F6817EAF-FBBD-45CA-A49A-451252EC2B84}" type="presParOf" srcId="{DECA7AD6-B9B5-437C-9A73-F5D84D0ED8FA}" destId="{435BDA67-A9CA-4B42-82E8-33352E90FD6E}" srcOrd="0" destOrd="0" presId="urn:microsoft.com/office/officeart/2005/8/layout/pList2#1"/>
    <dgm:cxn modelId="{9B2F6F7E-D3BD-4E45-B7D7-67FEA3106436}" type="presParOf" srcId="{DECA7AD6-B9B5-437C-9A73-F5D84D0ED8FA}" destId="{39BE880A-5AB9-45E8-9D15-2D171DED998D}" srcOrd="1" destOrd="0" presId="urn:microsoft.com/office/officeart/2005/8/layout/pList2#1"/>
    <dgm:cxn modelId="{5850BDDA-B8E8-40DC-847C-2DFB98C33E3B}" type="presParOf" srcId="{DECA7AD6-B9B5-437C-9A73-F5D84D0ED8FA}" destId="{F56E8267-DF6F-4AA1-8834-7FBEC770B0DD}" srcOrd="2" destOrd="0" presId="urn:microsoft.com/office/officeart/2005/8/layout/pList2#1"/>
    <dgm:cxn modelId="{10E4D7E2-0FCC-475D-8C58-34A747FEDF7C}" type="presParOf" srcId="{D77C7082-629D-4796-A6ED-E63D8E8CE69B}" destId="{20A51A9B-95D4-4FED-9E6F-3F14C991AF06}" srcOrd="1" destOrd="0" presId="urn:microsoft.com/office/officeart/2005/8/layout/pList2#1"/>
    <dgm:cxn modelId="{D362F770-F131-4D1D-B4C3-9B1EED4EC00D}" type="presParOf" srcId="{D77C7082-629D-4796-A6ED-E63D8E8CE69B}" destId="{026E4C09-AC05-46D7-A7EB-819DE79BA490}" srcOrd="2" destOrd="0" presId="urn:microsoft.com/office/officeart/2005/8/layout/pList2#1"/>
    <dgm:cxn modelId="{7BD4D30A-A904-4373-91C3-62D04F2B9C52}" type="presParOf" srcId="{026E4C09-AC05-46D7-A7EB-819DE79BA490}" destId="{65D841EB-204A-439B-8F87-6BE5E8FE28B0}" srcOrd="0" destOrd="0" presId="urn:microsoft.com/office/officeart/2005/8/layout/pList2#1"/>
    <dgm:cxn modelId="{9D12B7D3-0D51-41AF-BFE0-2CDD2CD308BE}" type="presParOf" srcId="{026E4C09-AC05-46D7-A7EB-819DE79BA490}" destId="{A5D8D316-54FF-4FC8-9866-F4DB59D3722C}" srcOrd="1" destOrd="0" presId="urn:microsoft.com/office/officeart/2005/8/layout/pList2#1"/>
    <dgm:cxn modelId="{631DD566-3438-42D1-8790-77E95CF2FF64}" type="presParOf" srcId="{026E4C09-AC05-46D7-A7EB-819DE79BA490}" destId="{AA7012D4-4D51-4D7E-B58C-AAC12104BE5F}" srcOrd="2" destOrd="0" presId="urn:microsoft.com/office/officeart/2005/8/layout/pList2#1"/>
    <dgm:cxn modelId="{F5235BB9-5139-457E-8D16-9F3D1DB00AD4}" type="presParOf" srcId="{D77C7082-629D-4796-A6ED-E63D8E8CE69B}" destId="{1ECB3DC7-7EE2-4631-B9D4-B006B7421EFC}" srcOrd="3" destOrd="0" presId="urn:microsoft.com/office/officeart/2005/8/layout/pList2#1"/>
    <dgm:cxn modelId="{D9608C01-5C78-4005-AEB2-DFB1B315607A}" type="presParOf" srcId="{D77C7082-629D-4796-A6ED-E63D8E8CE69B}" destId="{09127169-55DE-455F-96B0-67E8D81D5A82}" srcOrd="4" destOrd="0" presId="urn:microsoft.com/office/officeart/2005/8/layout/pList2#1"/>
    <dgm:cxn modelId="{2ACC94E9-F59E-4ADE-BCD1-454F1BD28AF5}" type="presParOf" srcId="{09127169-55DE-455F-96B0-67E8D81D5A82}" destId="{591C26B1-17B9-4FE2-8883-F9D162D8F7F6}" srcOrd="0" destOrd="0" presId="urn:microsoft.com/office/officeart/2005/8/layout/pList2#1"/>
    <dgm:cxn modelId="{6EC6C4A4-B670-42DB-9C36-1742DF3C51D5}" type="presParOf" srcId="{09127169-55DE-455F-96B0-67E8D81D5A82}" destId="{E526F347-89B7-4029-8F42-30B62CB8EEBC}" srcOrd="1" destOrd="0" presId="urn:microsoft.com/office/officeart/2005/8/layout/pList2#1"/>
    <dgm:cxn modelId="{0C5D20C2-9C3A-44BB-AEE1-23B96B7F94D1}" type="presParOf" srcId="{09127169-55DE-455F-96B0-67E8D81D5A82}" destId="{D9DF8D48-F6F5-4E9C-BDE3-15837AAE4FE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#2" loCatId="list" qsTypeId="urn:microsoft.com/office/officeart/2005/8/quickstyle/3d1" qsCatId="3D" csTypeId="urn:microsoft.com/office/officeart/2005/8/colors/colorful2" csCatId="colorful" phldr="1"/>
      <dgm:spPr/>
    </dgm:pt>
    <dgm:pt modelId="{F00B5A8D-757A-483B-8F25-C3FC0952E594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4- أطبع بالإسفنجة ويمكن اختيار أكثر من لون وأترك العمل ليجف.</a:t>
          </a:r>
        </a:p>
      </dgm:t>
    </dgm:pt>
    <dgm:pt modelId="{178DC56E-B376-40DF-AC4B-36C14E23A443}" type="parTrans" cxnId="{F6A1FF3D-E681-47C2-9ED7-2906EA9F5F4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6EA9409-9A0A-410F-BAB6-B575489868F9}" type="sibTrans" cxnId="{F6A1FF3D-E681-47C2-9ED7-2906EA9F5F4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2D15588-8B79-4248-9364-D9A5E9A298B4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5- أنزع الشريط اللاصق.</a:t>
          </a:r>
        </a:p>
      </dgm:t>
    </dgm:pt>
    <dgm:pt modelId="{79839CEF-AB90-422F-855C-8D84E0FCFAFF}" type="parTrans" cxnId="{42E3DA2E-5093-424C-8702-11F50C10D9A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AF43EFD-A35C-43C2-BB90-05CFB9F48C12}" type="sibTrans" cxnId="{42E3DA2E-5093-424C-8702-11F50C10D9A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B9F9BF2A-28B6-4DD9-9A6B-F1A20ECD459B}">
      <dgm:prSet phldrT="[Text]" custT="1"/>
      <dgm:spPr/>
      <dgm:t>
        <a:bodyPr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6- النتيجة النهائية للعمل</a:t>
          </a:r>
        </a:p>
      </dgm:t>
    </dgm:pt>
    <dgm:pt modelId="{B897E11A-94A6-4ED3-91E8-E2156E7A478A}" type="parTrans" cxnId="{90B93FA3-F00A-41F9-BC56-5B8F4B0F340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A236E6D-02C1-4870-9B3E-2C52CC4749B8}" type="sibTrans" cxnId="{90B93FA3-F00A-41F9-BC56-5B8F4B0F340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</dgm:pt>
    <dgm:pt modelId="{8A14C403-15C9-40AA-A9C9-71CAA8DCDF27}" type="pres">
      <dgm:prSet presAssocID="{B8336067-A269-414A-8A5C-375953D9A41D}" presName="bkgdShp" presStyleLbl="alignAccFollowNode1" presStyleIdx="0" presStyleCnt="1" custScaleY="108581" custLinFactNeighborY="-17180"/>
      <dgm:spPr/>
    </dgm:pt>
    <dgm:pt modelId="{D77C7082-629D-4796-A6ED-E63D8E8CE69B}" type="pres">
      <dgm:prSet presAssocID="{B8336067-A269-414A-8A5C-375953D9A41D}" presName="linComp" presStyleCnt="0"/>
      <dgm:spPr/>
    </dgm:pt>
    <dgm:pt modelId="{DECA7AD6-B9B5-437C-9A73-F5D84D0ED8FA}" type="pres">
      <dgm:prSet presAssocID="{F00B5A8D-757A-483B-8F25-C3FC0952E594}" presName="compNode" presStyleCnt="0"/>
      <dgm:spPr/>
    </dgm:pt>
    <dgm:pt modelId="{435BDA67-A9CA-4B42-82E8-33352E90FD6E}" type="pres">
      <dgm:prSet presAssocID="{F00B5A8D-757A-483B-8F25-C3FC0952E594}" presName="node" presStyleLbl="node1" presStyleIdx="0" presStyleCnt="3" custScaleX="108168" custScaleY="6865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9BE880A-5AB9-45E8-9D15-2D171DED998D}" type="pres">
      <dgm:prSet presAssocID="{F00B5A8D-757A-483B-8F25-C3FC0952E594}" presName="invisiNode" presStyleLbl="node1" presStyleIdx="0" presStyleCnt="3"/>
      <dgm:spPr/>
    </dgm:pt>
    <dgm:pt modelId="{F56E8267-DF6F-4AA1-8834-7FBEC770B0DD}" type="pres">
      <dgm:prSet presAssocID="{F00B5A8D-757A-483B-8F25-C3FC0952E594}" presName="imagNode" presStyleLbl="fgImgPlace1" presStyleIdx="0" presStyleCnt="3" custScaleX="101396" custScaleY="188868" custLinFactNeighborY="-152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0A51A9B-95D4-4FED-9E6F-3F14C991AF06}" type="pres">
      <dgm:prSet presAssocID="{96EA9409-9A0A-410F-BAB6-B575489868F9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26E4C09-AC05-46D7-A7EB-819DE79BA490}" type="pres">
      <dgm:prSet presAssocID="{32D15588-8B79-4248-9364-D9A5E9A298B4}" presName="compNode" presStyleCnt="0"/>
      <dgm:spPr/>
    </dgm:pt>
    <dgm:pt modelId="{65D841EB-204A-439B-8F87-6BE5E8FE28B0}" type="pres">
      <dgm:prSet presAssocID="{32D15588-8B79-4248-9364-D9A5E9A298B4}" presName="node" presStyleLbl="node1" presStyleIdx="1" presStyleCnt="3" custScaleX="108168" custScaleY="6865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5D8D316-54FF-4FC8-9866-F4DB59D3722C}" type="pres">
      <dgm:prSet presAssocID="{32D15588-8B79-4248-9364-D9A5E9A298B4}" presName="invisiNode" presStyleLbl="node1" presStyleIdx="1" presStyleCnt="3"/>
      <dgm:spPr/>
    </dgm:pt>
    <dgm:pt modelId="{AA7012D4-4D51-4D7E-B58C-AAC12104BE5F}" type="pres">
      <dgm:prSet presAssocID="{32D15588-8B79-4248-9364-D9A5E9A298B4}" presName="imagNode" presStyleLbl="fgImgPlace1" presStyleIdx="1" presStyleCnt="3" custScaleX="101396" custScaleY="188868" custLinFactNeighborY="-152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CB3DC7-7EE2-4631-B9D4-B006B7421EFC}" type="pres">
      <dgm:prSet presAssocID="{7AF43EFD-A35C-43C2-BB90-05CFB9F48C12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9127169-55DE-455F-96B0-67E8D81D5A82}" type="pres">
      <dgm:prSet presAssocID="{B9F9BF2A-28B6-4DD9-9A6B-F1A20ECD459B}" presName="compNode" presStyleCnt="0"/>
      <dgm:spPr/>
    </dgm:pt>
    <dgm:pt modelId="{591C26B1-17B9-4FE2-8883-F9D162D8F7F6}" type="pres">
      <dgm:prSet presAssocID="{B9F9BF2A-28B6-4DD9-9A6B-F1A20ECD459B}" presName="node" presStyleLbl="node1" presStyleIdx="2" presStyleCnt="3" custScaleX="108168" custScaleY="6865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526F347-89B7-4029-8F42-30B62CB8EEBC}" type="pres">
      <dgm:prSet presAssocID="{B9F9BF2A-28B6-4DD9-9A6B-F1A20ECD459B}" presName="invisiNode" presStyleLbl="node1" presStyleIdx="2" presStyleCnt="3"/>
      <dgm:spPr/>
    </dgm:pt>
    <dgm:pt modelId="{D9DF8D48-F6F5-4E9C-BDE3-15837AAE4FE3}" type="pres">
      <dgm:prSet presAssocID="{B9F9BF2A-28B6-4DD9-9A6B-F1A20ECD459B}" presName="imagNode" presStyleLbl="fgImgPlace1" presStyleIdx="2" presStyleCnt="3" custScaleX="101396" custScaleY="188868" custLinFactNeighborY="-1526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920F446-EA34-41DA-848D-04787993B64C}" type="presOf" srcId="{32D15588-8B79-4248-9364-D9A5E9A298B4}" destId="{65D841EB-204A-439B-8F87-6BE5E8FE28B0}" srcOrd="0" destOrd="0" presId="urn:microsoft.com/office/officeart/2005/8/layout/pList2#2"/>
    <dgm:cxn modelId="{5F2341F0-1850-4FF8-8CF5-92DE4FD18B4E}" type="presOf" srcId="{F00B5A8D-757A-483B-8F25-C3FC0952E594}" destId="{435BDA67-A9CA-4B42-82E8-33352E90FD6E}" srcOrd="0" destOrd="0" presId="urn:microsoft.com/office/officeart/2005/8/layout/pList2#2"/>
    <dgm:cxn modelId="{3A0BC65B-0DBE-4D27-B2F3-4036F1F6578B}" type="presOf" srcId="{B9F9BF2A-28B6-4DD9-9A6B-F1A20ECD459B}" destId="{591C26B1-17B9-4FE2-8883-F9D162D8F7F6}" srcOrd="0" destOrd="0" presId="urn:microsoft.com/office/officeart/2005/8/layout/pList2#2"/>
    <dgm:cxn modelId="{F6A1FF3D-E681-47C2-9ED7-2906EA9F5F4B}" srcId="{B8336067-A269-414A-8A5C-375953D9A41D}" destId="{F00B5A8D-757A-483B-8F25-C3FC0952E594}" srcOrd="0" destOrd="0" parTransId="{178DC56E-B376-40DF-AC4B-36C14E23A443}" sibTransId="{96EA9409-9A0A-410F-BAB6-B575489868F9}"/>
    <dgm:cxn modelId="{902E0BD4-6964-40D8-B7FB-664FFA47FEF3}" type="presOf" srcId="{96EA9409-9A0A-410F-BAB6-B575489868F9}" destId="{20A51A9B-95D4-4FED-9E6F-3F14C991AF06}" srcOrd="0" destOrd="0" presId="urn:microsoft.com/office/officeart/2005/8/layout/pList2#2"/>
    <dgm:cxn modelId="{42E3DA2E-5093-424C-8702-11F50C10D9A4}" srcId="{B8336067-A269-414A-8A5C-375953D9A41D}" destId="{32D15588-8B79-4248-9364-D9A5E9A298B4}" srcOrd="1" destOrd="0" parTransId="{79839CEF-AB90-422F-855C-8D84E0FCFAFF}" sibTransId="{7AF43EFD-A35C-43C2-BB90-05CFB9F48C12}"/>
    <dgm:cxn modelId="{90B93FA3-F00A-41F9-BC56-5B8F4B0F3404}" srcId="{B8336067-A269-414A-8A5C-375953D9A41D}" destId="{B9F9BF2A-28B6-4DD9-9A6B-F1A20ECD459B}" srcOrd="2" destOrd="0" parTransId="{B897E11A-94A6-4ED3-91E8-E2156E7A478A}" sibTransId="{4A236E6D-02C1-4870-9B3E-2C52CC4749B8}"/>
    <dgm:cxn modelId="{A57EB772-9B16-4E5C-85E0-A0B2AA228D05}" type="presOf" srcId="{B8336067-A269-414A-8A5C-375953D9A41D}" destId="{D623CDAF-EE2B-480C-8E82-814C3DABA26F}" srcOrd="0" destOrd="0" presId="urn:microsoft.com/office/officeart/2005/8/layout/pList2#2"/>
    <dgm:cxn modelId="{18310194-AAE4-4A95-830A-328111E49263}" type="presOf" srcId="{7AF43EFD-A35C-43C2-BB90-05CFB9F48C12}" destId="{1ECB3DC7-7EE2-4631-B9D4-B006B7421EFC}" srcOrd="0" destOrd="0" presId="urn:microsoft.com/office/officeart/2005/8/layout/pList2#2"/>
    <dgm:cxn modelId="{CDDACFD7-3FC2-41A1-8CC9-DF573274A63E}" type="presParOf" srcId="{D623CDAF-EE2B-480C-8E82-814C3DABA26F}" destId="{8A14C403-15C9-40AA-A9C9-71CAA8DCDF27}" srcOrd="0" destOrd="0" presId="urn:microsoft.com/office/officeart/2005/8/layout/pList2#2"/>
    <dgm:cxn modelId="{C4B1EB50-3439-4DE2-B440-8A7694AE2982}" type="presParOf" srcId="{D623CDAF-EE2B-480C-8E82-814C3DABA26F}" destId="{D77C7082-629D-4796-A6ED-E63D8E8CE69B}" srcOrd="1" destOrd="0" presId="urn:microsoft.com/office/officeart/2005/8/layout/pList2#2"/>
    <dgm:cxn modelId="{98E0ACE1-463A-41E4-A3B7-DFE8F3E377C9}" type="presParOf" srcId="{D77C7082-629D-4796-A6ED-E63D8E8CE69B}" destId="{DECA7AD6-B9B5-437C-9A73-F5D84D0ED8FA}" srcOrd="0" destOrd="0" presId="urn:microsoft.com/office/officeart/2005/8/layout/pList2#2"/>
    <dgm:cxn modelId="{89C82EBE-4FC2-4F3C-936E-6DCB32AFBBAD}" type="presParOf" srcId="{DECA7AD6-B9B5-437C-9A73-F5D84D0ED8FA}" destId="{435BDA67-A9CA-4B42-82E8-33352E90FD6E}" srcOrd="0" destOrd="0" presId="urn:microsoft.com/office/officeart/2005/8/layout/pList2#2"/>
    <dgm:cxn modelId="{DDAB9E70-C0A6-400A-B8AA-68D69CB49644}" type="presParOf" srcId="{DECA7AD6-B9B5-437C-9A73-F5D84D0ED8FA}" destId="{39BE880A-5AB9-45E8-9D15-2D171DED998D}" srcOrd="1" destOrd="0" presId="urn:microsoft.com/office/officeart/2005/8/layout/pList2#2"/>
    <dgm:cxn modelId="{D7C01F27-22AC-419C-BAB6-DCFFFF002136}" type="presParOf" srcId="{DECA7AD6-B9B5-437C-9A73-F5D84D0ED8FA}" destId="{F56E8267-DF6F-4AA1-8834-7FBEC770B0DD}" srcOrd="2" destOrd="0" presId="urn:microsoft.com/office/officeart/2005/8/layout/pList2#2"/>
    <dgm:cxn modelId="{17D5BE19-B133-46B9-B337-4E15DA4A226D}" type="presParOf" srcId="{D77C7082-629D-4796-A6ED-E63D8E8CE69B}" destId="{20A51A9B-95D4-4FED-9E6F-3F14C991AF06}" srcOrd="1" destOrd="0" presId="urn:microsoft.com/office/officeart/2005/8/layout/pList2#2"/>
    <dgm:cxn modelId="{F0685579-041E-42D0-95F2-9E952652347C}" type="presParOf" srcId="{D77C7082-629D-4796-A6ED-E63D8E8CE69B}" destId="{026E4C09-AC05-46D7-A7EB-819DE79BA490}" srcOrd="2" destOrd="0" presId="urn:microsoft.com/office/officeart/2005/8/layout/pList2#2"/>
    <dgm:cxn modelId="{6CA8B047-85B9-4C0B-A196-4BB63107E5F6}" type="presParOf" srcId="{026E4C09-AC05-46D7-A7EB-819DE79BA490}" destId="{65D841EB-204A-439B-8F87-6BE5E8FE28B0}" srcOrd="0" destOrd="0" presId="urn:microsoft.com/office/officeart/2005/8/layout/pList2#2"/>
    <dgm:cxn modelId="{AE771998-10F0-4C10-8EA8-E0C08CEED8AA}" type="presParOf" srcId="{026E4C09-AC05-46D7-A7EB-819DE79BA490}" destId="{A5D8D316-54FF-4FC8-9866-F4DB59D3722C}" srcOrd="1" destOrd="0" presId="urn:microsoft.com/office/officeart/2005/8/layout/pList2#2"/>
    <dgm:cxn modelId="{195561D8-C1A8-4C3B-91DA-42408CA5C2E4}" type="presParOf" srcId="{026E4C09-AC05-46D7-A7EB-819DE79BA490}" destId="{AA7012D4-4D51-4D7E-B58C-AAC12104BE5F}" srcOrd="2" destOrd="0" presId="urn:microsoft.com/office/officeart/2005/8/layout/pList2#2"/>
    <dgm:cxn modelId="{24459474-3346-4986-ABDC-3906AD614626}" type="presParOf" srcId="{D77C7082-629D-4796-A6ED-E63D8E8CE69B}" destId="{1ECB3DC7-7EE2-4631-B9D4-B006B7421EFC}" srcOrd="3" destOrd="0" presId="urn:microsoft.com/office/officeart/2005/8/layout/pList2#2"/>
    <dgm:cxn modelId="{DBA637D5-3B9A-4A32-A8B9-EFC171360AE1}" type="presParOf" srcId="{D77C7082-629D-4796-A6ED-E63D8E8CE69B}" destId="{09127169-55DE-455F-96B0-67E8D81D5A82}" srcOrd="4" destOrd="0" presId="urn:microsoft.com/office/officeart/2005/8/layout/pList2#2"/>
    <dgm:cxn modelId="{2F023BDD-6BDF-43DE-8AAA-34B79ADB4CF9}" type="presParOf" srcId="{09127169-55DE-455F-96B0-67E8D81D5A82}" destId="{591C26B1-17B9-4FE2-8883-F9D162D8F7F6}" srcOrd="0" destOrd="0" presId="urn:microsoft.com/office/officeart/2005/8/layout/pList2#2"/>
    <dgm:cxn modelId="{6BFA94D0-3682-4C83-B060-3A7182F02B6C}" type="presParOf" srcId="{09127169-55DE-455F-96B0-67E8D81D5A82}" destId="{E526F347-89B7-4029-8F42-30B62CB8EEBC}" srcOrd="1" destOrd="0" presId="urn:microsoft.com/office/officeart/2005/8/layout/pList2#2"/>
    <dgm:cxn modelId="{6F87011C-67E0-4389-AF70-67540D4333DA}" type="presParOf" srcId="{09127169-55DE-455F-96B0-67E8D81D5A82}" destId="{D9DF8D48-F6F5-4E9C-BDE3-15837AAE4FE3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FF8BD3-C46E-4534-AE81-389262E4EF4B}">
      <dgm:prSet phldrT="[Text]" custT="1"/>
      <dgm:spPr/>
      <dgm:t>
        <a:bodyPr/>
        <a:lstStyle/>
        <a:p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خطوات الطباعة بالشريط اللاصق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C5EAFB26-0F68-45F9-9526-01E37D87B381}" type="pres">
      <dgm:prSet presAssocID="{D1FF8BD3-C46E-4534-AE81-389262E4EF4B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1" presStyleCnt="2" custLinFactNeighborX="-18539" custLinFactNeighborY="209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0B5A6CA-4B9E-4843-92BF-81FB5CD436CF}" type="presOf" srcId="{36C78F72-FFA6-4269-962E-AB4FAD58204E}" destId="{14CC8F27-B2F7-4759-99EC-B728EF2821FD}" srcOrd="0" destOrd="0" presId="urn:microsoft.com/office/officeart/2005/8/layout/venn3"/>
    <dgm:cxn modelId="{AB95F2F9-68A5-4D7C-B1DD-3F4698B008C3}" srcId="{36C78F72-FFA6-4269-962E-AB4FAD58204E}" destId="{D1FF8BD3-C46E-4534-AE81-389262E4EF4B}" srcOrd="0" destOrd="0" parTransId="{F09DA39F-06CD-4A81-9EF2-246DDEC2912F}" sibTransId="{E0EA151D-2585-4446-A2F4-F50B7A016BFF}"/>
    <dgm:cxn modelId="{245F50A1-4D1B-4DFE-8353-7EC627F059FA}" type="presOf" srcId="{3944DC45-FDAF-4B87-9989-A1BF806BDD24}" destId="{C68118EB-F332-4686-9645-30AE80FAA698}" srcOrd="0" destOrd="0" presId="urn:microsoft.com/office/officeart/2005/8/layout/venn3"/>
    <dgm:cxn modelId="{8EF4C13A-BEEA-4589-A979-7FE94ED07F83}" srcId="{36C78F72-FFA6-4269-962E-AB4FAD58204E}" destId="{3944DC45-FDAF-4B87-9989-A1BF806BDD24}" srcOrd="1" destOrd="0" parTransId="{6A2EBC46-876E-4279-89D9-D753B3C58C1E}" sibTransId="{0FB2799D-D807-41E1-9351-D5E166DD5535}"/>
    <dgm:cxn modelId="{48B2BDD1-ADE1-4C5C-B5F0-AA1C55EFCDAA}" type="presOf" srcId="{D1FF8BD3-C46E-4534-AE81-389262E4EF4B}" destId="{C5EAFB26-0F68-45F9-9526-01E37D87B381}" srcOrd="0" destOrd="0" presId="urn:microsoft.com/office/officeart/2005/8/layout/venn3"/>
    <dgm:cxn modelId="{8AD91667-1287-4847-A80A-184F949B39A7}" type="presParOf" srcId="{14CC8F27-B2F7-4759-99EC-B728EF2821FD}" destId="{C5EAFB26-0F68-45F9-9526-01E37D87B381}" srcOrd="0" destOrd="0" presId="urn:microsoft.com/office/officeart/2005/8/layout/venn3"/>
    <dgm:cxn modelId="{49C5F928-9403-4B36-A368-DF02DF1F232E}" type="presParOf" srcId="{14CC8F27-B2F7-4759-99EC-B728EF2821FD}" destId="{D08BA124-D5FC-4A73-8F36-F4DCDDE6A5E7}" srcOrd="1" destOrd="0" presId="urn:microsoft.com/office/officeart/2005/8/layout/venn3"/>
    <dgm:cxn modelId="{DA506AC2-933D-4556-A330-6DE3E5C8645B}" type="presParOf" srcId="{14CC8F27-B2F7-4759-99EC-B728EF2821FD}" destId="{C68118EB-F332-4686-9645-30AE80FAA69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E0E43E-48D0-4AF6-A244-DE5AA5E1C7CA}">
      <dgm:prSet phldrT="[Text]" custT="1"/>
      <dgm:spPr/>
      <dgm:t>
        <a:bodyPr/>
        <a:lstStyle/>
        <a:p>
          <a:pPr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الابداع في التصميم من حيث الأشكال والألوان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0D47EA-181C-4091-A000-3979B144D361}" type="parTrans" cxnId="{700B1C1E-AAEE-49D7-B187-228BC4F6DAC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09CF37-66C1-4FFC-B667-122FD35B982A}" type="sibTrans" cxnId="{700B1C1E-AAEE-49D7-B187-228BC4F6DAC1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توظيف تقنية الطباعة بشكل متقن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8A217A92-586C-4163-BF0D-78DE84A2EFD1}" type="pres">
      <dgm:prSet presAssocID="{C3E0E43E-48D0-4AF6-A244-DE5AA5E1C7CA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7E81ED5-BB34-4F4C-A310-8A6E01FEAE65}" type="pres">
      <dgm:prSet presAssocID="{0609CF37-66C1-4FFC-B667-122FD35B982A}" presName="space" presStyleCnt="0"/>
      <dgm:spPr/>
    </dgm:pt>
    <dgm:pt modelId="{C5EAFB26-0F68-45F9-9526-01E37D87B381}" type="pres">
      <dgm:prSet presAssocID="{D1FF8BD3-C46E-4534-AE81-389262E4EF4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10B5A6CA-4B9E-4843-92BF-81FB5CD436CF}" type="presOf" srcId="{36C78F72-FFA6-4269-962E-AB4FAD58204E}" destId="{14CC8F27-B2F7-4759-99EC-B728EF2821FD}" srcOrd="0" destOrd="0" presId="urn:microsoft.com/office/officeart/2005/8/layout/venn3"/>
    <dgm:cxn modelId="{A932633A-6A0A-43AB-B4C1-C2174BF4E589}" type="presOf" srcId="{C3E0E43E-48D0-4AF6-A244-DE5AA5E1C7CA}" destId="{8A217A92-586C-4163-BF0D-78DE84A2EFD1}" srcOrd="0" destOrd="0" presId="urn:microsoft.com/office/officeart/2005/8/layout/venn3"/>
    <dgm:cxn modelId="{AB95F2F9-68A5-4D7C-B1DD-3F4698B008C3}" srcId="{36C78F72-FFA6-4269-962E-AB4FAD58204E}" destId="{D1FF8BD3-C46E-4534-AE81-389262E4EF4B}" srcOrd="1" destOrd="0" parTransId="{F09DA39F-06CD-4A81-9EF2-246DDEC2912F}" sibTransId="{E0EA151D-2585-4446-A2F4-F50B7A016BFF}"/>
    <dgm:cxn modelId="{700B1C1E-AAEE-49D7-B187-228BC4F6DAC1}" srcId="{36C78F72-FFA6-4269-962E-AB4FAD58204E}" destId="{C3E0E43E-48D0-4AF6-A244-DE5AA5E1C7CA}" srcOrd="0" destOrd="0" parTransId="{180D47EA-181C-4091-A000-3979B144D361}" sibTransId="{0609CF37-66C1-4FFC-B667-122FD35B982A}"/>
    <dgm:cxn modelId="{245F50A1-4D1B-4DFE-8353-7EC627F059FA}" type="presOf" srcId="{3944DC45-FDAF-4B87-9989-A1BF806BDD24}" destId="{C68118EB-F332-4686-9645-30AE80FAA698}" srcOrd="0" destOrd="0" presId="urn:microsoft.com/office/officeart/2005/8/layout/venn3"/>
    <dgm:cxn modelId="{8EF4C13A-BEEA-4589-A979-7FE94ED07F83}" srcId="{36C78F72-FFA6-4269-962E-AB4FAD58204E}" destId="{3944DC45-FDAF-4B87-9989-A1BF806BDD24}" srcOrd="2" destOrd="0" parTransId="{6A2EBC46-876E-4279-89D9-D753B3C58C1E}" sibTransId="{0FB2799D-D807-41E1-9351-D5E166DD5535}"/>
    <dgm:cxn modelId="{48B2BDD1-ADE1-4C5C-B5F0-AA1C55EFCDAA}" type="presOf" srcId="{D1FF8BD3-C46E-4534-AE81-389262E4EF4B}" destId="{C5EAFB26-0F68-45F9-9526-01E37D87B381}" srcOrd="0" destOrd="0" presId="urn:microsoft.com/office/officeart/2005/8/layout/venn3"/>
    <dgm:cxn modelId="{D1366413-AE54-4E8C-87AF-42E65E8592C5}" type="presParOf" srcId="{14CC8F27-B2F7-4759-99EC-B728EF2821FD}" destId="{8A217A92-586C-4163-BF0D-78DE84A2EFD1}" srcOrd="0" destOrd="0" presId="urn:microsoft.com/office/officeart/2005/8/layout/venn3"/>
    <dgm:cxn modelId="{AF64A5D8-291B-4223-9119-EE5EA6736735}" type="presParOf" srcId="{14CC8F27-B2F7-4759-99EC-B728EF2821FD}" destId="{B7E81ED5-BB34-4F4C-A310-8A6E01FEAE65}" srcOrd="1" destOrd="0" presId="urn:microsoft.com/office/officeart/2005/8/layout/venn3"/>
    <dgm:cxn modelId="{8AD91667-1287-4847-A80A-184F949B39A7}" type="presParOf" srcId="{14CC8F27-B2F7-4759-99EC-B728EF2821FD}" destId="{C5EAFB26-0F68-45F9-9526-01E37D87B381}" srcOrd="2" destOrd="0" presId="urn:microsoft.com/office/officeart/2005/8/layout/venn3"/>
    <dgm:cxn modelId="{49C5F928-9403-4B36-A368-DF02DF1F232E}" type="presParOf" srcId="{14CC8F27-B2F7-4759-99EC-B728EF2821FD}" destId="{D08BA124-D5FC-4A73-8F36-F4DCDDE6A5E7}" srcOrd="3" destOrd="0" presId="urn:microsoft.com/office/officeart/2005/8/layout/venn3"/>
    <dgm:cxn modelId="{DA506AC2-933D-4556-A330-6DE3E5C8645B}" type="presParOf" srcId="{14CC8F27-B2F7-4759-99EC-B728EF2821FD}" destId="{C68118EB-F332-4686-9645-30AE80FAA69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0" y="-47709"/>
          <a:ext cx="11601477" cy="23880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6E8267-DF6F-4AA1-8834-7FBEC770B0DD}">
      <dsp:nvSpPr>
        <dsp:cNvPr id="0" name=""/>
        <dsp:cNvSpPr/>
      </dsp:nvSpPr>
      <dsp:spPr>
        <a:xfrm>
          <a:off x="7934806" y="0"/>
          <a:ext cx="3207143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5BDA67-A9CA-4B42-82E8-33352E90FD6E}">
      <dsp:nvSpPr>
        <dsp:cNvPr id="0" name=""/>
        <dsp:cNvSpPr/>
      </dsp:nvSpPr>
      <dsp:spPr>
        <a:xfrm rot="10800000">
          <a:off x="7827708" y="3089559"/>
          <a:ext cx="3421341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1.ألصق الشريط اللاصق على الورقة كما هو مبين في الصورة</a:t>
          </a:r>
          <a:endParaRPr lang="ar-BH" sz="24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7827708" y="3089559"/>
        <a:ext cx="3421341" cy="1845460"/>
      </dsp:txXfrm>
    </dsp:sp>
    <dsp:sp modelId="{AA7012D4-4D51-4D7E-B58C-AAC12104BE5F}">
      <dsp:nvSpPr>
        <dsp:cNvPr id="0" name=""/>
        <dsp:cNvSpPr/>
      </dsp:nvSpPr>
      <dsp:spPr>
        <a:xfrm>
          <a:off x="4197166" y="0"/>
          <a:ext cx="3207143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D841EB-204A-439B-8F87-6BE5E8FE28B0}">
      <dsp:nvSpPr>
        <dsp:cNvPr id="0" name=""/>
        <dsp:cNvSpPr/>
      </dsp:nvSpPr>
      <dsp:spPr>
        <a:xfrm rot="10800000">
          <a:off x="4090067" y="3089559"/>
          <a:ext cx="3421341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أجهز الألوان في صحن</a:t>
          </a:r>
        </a:p>
      </dsp:txBody>
      <dsp:txXfrm rot="10800000">
        <a:off x="4090067" y="3089559"/>
        <a:ext cx="3421341" cy="1845460"/>
      </dsp:txXfrm>
    </dsp:sp>
    <dsp:sp modelId="{D9DF8D48-F6F5-4E9C-BDE3-15837AAE4FE3}">
      <dsp:nvSpPr>
        <dsp:cNvPr id="0" name=""/>
        <dsp:cNvSpPr/>
      </dsp:nvSpPr>
      <dsp:spPr>
        <a:xfrm>
          <a:off x="459526" y="0"/>
          <a:ext cx="3207143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1C26B1-17B9-4FE2-8883-F9D162D8F7F6}">
      <dsp:nvSpPr>
        <dsp:cNvPr id="0" name=""/>
        <dsp:cNvSpPr/>
      </dsp:nvSpPr>
      <dsp:spPr>
        <a:xfrm rot="10800000">
          <a:off x="352427" y="3089559"/>
          <a:ext cx="3421341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أغمر الاسفنجة بالألوان</a:t>
          </a:r>
        </a:p>
      </dsp:txBody>
      <dsp:txXfrm rot="10800000">
        <a:off x="352427" y="3089559"/>
        <a:ext cx="3421341" cy="18454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0" y="-47709"/>
          <a:ext cx="11885257" cy="23880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6E8267-DF6F-4AA1-8834-7FBEC770B0DD}">
      <dsp:nvSpPr>
        <dsp:cNvPr id="0" name=""/>
        <dsp:cNvSpPr/>
      </dsp:nvSpPr>
      <dsp:spPr>
        <a:xfrm>
          <a:off x="8128897" y="0"/>
          <a:ext cx="3285592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5BDA67-A9CA-4B42-82E8-33352E90FD6E}">
      <dsp:nvSpPr>
        <dsp:cNvPr id="0" name=""/>
        <dsp:cNvSpPr/>
      </dsp:nvSpPr>
      <dsp:spPr>
        <a:xfrm rot="10800000">
          <a:off x="8019179" y="3089559"/>
          <a:ext cx="3505029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أطبع بالإسفنجة ويمكن اختيار أكثر من لون وأترك العمل ليجف.</a:t>
          </a:r>
        </a:p>
      </dsp:txBody>
      <dsp:txXfrm rot="10800000">
        <a:off x="8019179" y="3089559"/>
        <a:ext cx="3505029" cy="1845460"/>
      </dsp:txXfrm>
    </dsp:sp>
    <dsp:sp modelId="{AA7012D4-4D51-4D7E-B58C-AAC12104BE5F}">
      <dsp:nvSpPr>
        <dsp:cNvPr id="0" name=""/>
        <dsp:cNvSpPr/>
      </dsp:nvSpPr>
      <dsp:spPr>
        <a:xfrm>
          <a:off x="4299832" y="0"/>
          <a:ext cx="3285592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D841EB-204A-439B-8F87-6BE5E8FE28B0}">
      <dsp:nvSpPr>
        <dsp:cNvPr id="0" name=""/>
        <dsp:cNvSpPr/>
      </dsp:nvSpPr>
      <dsp:spPr>
        <a:xfrm rot="10800000">
          <a:off x="4190113" y="3089559"/>
          <a:ext cx="3505029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أنزع الشريط اللاصق.</a:t>
          </a:r>
        </a:p>
      </dsp:txBody>
      <dsp:txXfrm rot="10800000">
        <a:off x="4190113" y="3089559"/>
        <a:ext cx="3505029" cy="1845460"/>
      </dsp:txXfrm>
    </dsp:sp>
    <dsp:sp modelId="{D9DF8D48-F6F5-4E9C-BDE3-15837AAE4FE3}">
      <dsp:nvSpPr>
        <dsp:cNvPr id="0" name=""/>
        <dsp:cNvSpPr/>
      </dsp:nvSpPr>
      <dsp:spPr>
        <a:xfrm>
          <a:off x="470766" y="0"/>
          <a:ext cx="3285592" cy="30460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1C26B1-17B9-4FE2-8883-F9D162D8F7F6}">
      <dsp:nvSpPr>
        <dsp:cNvPr id="0" name=""/>
        <dsp:cNvSpPr/>
      </dsp:nvSpPr>
      <dsp:spPr>
        <a:xfrm rot="10800000">
          <a:off x="361047" y="3089559"/>
          <a:ext cx="3505029" cy="184546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النتيجة النهائية للعمل</a:t>
          </a:r>
        </a:p>
      </dsp:txBody>
      <dsp:txXfrm rot="10800000">
        <a:off x="361047" y="3089559"/>
        <a:ext cx="3505029" cy="18454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EAFB26-0F68-45F9-9526-01E37D87B381}">
      <dsp:nvSpPr>
        <dsp:cNvPr id="0" name=""/>
        <dsp:cNvSpPr/>
      </dsp:nvSpPr>
      <dsp:spPr>
        <a:xfrm>
          <a:off x="6140930" y="309"/>
          <a:ext cx="1926675" cy="19266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031" tIns="30480" rIns="10603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خطوات الطباعة بالشريط اللاصق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40930" y="309"/>
        <a:ext cx="1926675" cy="1926675"/>
      </dsp:txXfrm>
    </dsp:sp>
    <dsp:sp modelId="{C68118EB-F332-4686-9645-30AE80FAA698}">
      <dsp:nvSpPr>
        <dsp:cNvPr id="0" name=""/>
        <dsp:cNvSpPr/>
      </dsp:nvSpPr>
      <dsp:spPr>
        <a:xfrm>
          <a:off x="4528152" y="618"/>
          <a:ext cx="1926675" cy="1926675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031" tIns="35560" rIns="10603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528152" y="618"/>
        <a:ext cx="1926675" cy="19266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217A92-586C-4163-BF0D-78DE84A2EFD1}">
      <dsp:nvSpPr>
        <dsp:cNvPr id="0" name=""/>
        <dsp:cNvSpPr/>
      </dsp:nvSpPr>
      <dsp:spPr>
        <a:xfrm>
          <a:off x="6475115" y="17"/>
          <a:ext cx="2427291" cy="24272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82" tIns="35560" rIns="133582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الابداع في التصميم من حيث الأشكال والألوان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75115" y="17"/>
        <a:ext cx="2427291" cy="2427291"/>
      </dsp:txXfrm>
    </dsp:sp>
    <dsp:sp modelId="{C5EAFB26-0F68-45F9-9526-01E37D87B381}">
      <dsp:nvSpPr>
        <dsp:cNvPr id="0" name=""/>
        <dsp:cNvSpPr/>
      </dsp:nvSpPr>
      <dsp:spPr>
        <a:xfrm>
          <a:off x="4533282" y="17"/>
          <a:ext cx="2427291" cy="2427291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82" tIns="35560" rIns="133582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توظيف تقنية الطباعة بشكل متقن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533282" y="17"/>
        <a:ext cx="2427291" cy="2427291"/>
      </dsp:txXfrm>
    </dsp:sp>
    <dsp:sp modelId="{C68118EB-F332-4686-9645-30AE80FAA698}">
      <dsp:nvSpPr>
        <dsp:cNvPr id="0" name=""/>
        <dsp:cNvSpPr/>
      </dsp:nvSpPr>
      <dsp:spPr>
        <a:xfrm>
          <a:off x="2591449" y="17"/>
          <a:ext cx="2427291" cy="2427291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582" tIns="35560" rIns="133582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91449" y="17"/>
        <a:ext cx="2427291" cy="2427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0FFBD-3F76-4202-A4FF-BAC23F1A999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BA4A2-EEF2-45D5-8AA5-D9C2AF594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39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63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06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22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7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7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56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30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03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5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51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42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svg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svg"/><Relationship Id="rId5" Type="http://schemas.openxmlformats.org/officeDocument/2006/relationships/diagramData" Target="../diagrams/data3.xml"/><Relationship Id="rId10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31.svg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7.svg"/><Relationship Id="rId5" Type="http://schemas.openxmlformats.org/officeDocument/2006/relationships/diagramData" Target="../diagrams/data4.xml"/><Relationship Id="rId15" Type="http://schemas.openxmlformats.org/officeDocument/2006/relationships/image" Target="../media/image25.svg"/><Relationship Id="rId10" Type="http://schemas.openxmlformats.org/officeDocument/2006/relationships/image" Target="../media/image5.png"/><Relationship Id="rId4" Type="http://schemas.openxmlformats.org/officeDocument/2006/relationships/image" Target="../media/image17.svg"/><Relationship Id="rId9" Type="http://schemas.microsoft.com/office/2007/relationships/diagramDrawing" Target="../diagrams/drawing4.xm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700" y="1599766"/>
            <a:ext cx="11045370" cy="1015663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6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باستخدام الشريط اللاصق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1" t="6583" r="10364" b="3726"/>
          <a:stretch/>
        </p:blipFill>
        <p:spPr>
          <a:xfrm rot="5400000">
            <a:off x="4486019" y="2927852"/>
            <a:ext cx="2898730" cy="2526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458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xmlns="" val="61891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8000">
        <p:push dir="u"/>
      </p:transition>
    </mc:Choice>
    <mc:Fallback>
      <p:transition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الطباعة باستخدام الشريط اللاصق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0675" y="2494572"/>
            <a:ext cx="10310650" cy="2335507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طبق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المتعلم عملية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الشريط اللاصق كما ورد في خطوات العمل المحددة بشكل صحيح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المتعلم عملاً فنياً من تصميمه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الإبداعي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بطريقة الطباعة باستخدام الشريط اللاصق بشكل متقن.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باستخدام الشريط اللاصق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="" xmlns:a16="http://schemas.microsoft.com/office/drawing/2014/main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203" y="1961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32059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الطباعة باستخدام الشريط اللاصق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4" y="1119352"/>
            <a:ext cx="11360709" cy="525241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لماذا نستخدم الشريط اللاصق؟</a:t>
            </a: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5" descr="Head with gears">
            <a:extLst>
              <a:ext uri="{FF2B5EF4-FFF2-40B4-BE49-F238E27FC236}">
                <a16:creationId xmlns="" xmlns:a16="http://schemas.microsoft.com/office/drawing/2014/main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698" y="1231689"/>
            <a:ext cx="855474" cy="855474"/>
          </a:xfrm>
          <a:prstGeom prst="rect">
            <a:avLst/>
          </a:prstGeom>
        </p:spPr>
      </p:pic>
      <p:pic>
        <p:nvPicPr>
          <p:cNvPr id="8" name="Graphic 7" descr="Palette">
            <a:extLst>
              <a:ext uri="{FF2B5EF4-FFF2-40B4-BE49-F238E27FC236}">
                <a16:creationId xmlns="" xmlns:a16="http://schemas.microsoft.com/office/drawing/2014/main" id="{9856D4AC-A102-481C-8120-E6828E48D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9845" y="1231689"/>
            <a:ext cx="914400" cy="914400"/>
          </a:xfrm>
          <a:prstGeom prst="rect">
            <a:avLst/>
          </a:prstGeom>
        </p:spPr>
      </p:pic>
      <p:pic>
        <p:nvPicPr>
          <p:cNvPr id="9" name="Graphic 8" descr="Paint brush">
            <a:extLst>
              <a:ext uri="{FF2B5EF4-FFF2-40B4-BE49-F238E27FC236}">
                <a16:creationId xmlns="" xmlns:a16="http://schemas.microsoft.com/office/drawing/2014/main" id="{DE6C0AC6-7264-4FAC-9EFE-C1A1A80E5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1399" y="1335018"/>
            <a:ext cx="9144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باستخدام الشريط اللاصق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975" y="1459044"/>
            <a:ext cx="2653169" cy="2653169"/>
          </a:xfrm>
          <a:prstGeom prst="rect">
            <a:avLst/>
          </a:prstGeom>
        </p:spPr>
      </p:pic>
      <p:pic>
        <p:nvPicPr>
          <p:cNvPr id="7" name="Graphic 6" descr="Grinning face with no fill">
            <a:extLst>
              <a:ext uri="{FF2B5EF4-FFF2-40B4-BE49-F238E27FC236}">
                <a16:creationId xmlns="" xmlns:a16="http://schemas.microsoft.com/office/drawing/2014/main" id="{26AB0026-C80B-49F1-A3F5-46F314E7E5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0519" y="5408915"/>
            <a:ext cx="634935" cy="634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28FE090-FC3A-412A-BE04-CD6B21C006C4}"/>
              </a:ext>
            </a:extLst>
          </p:cNvPr>
          <p:cNvSpPr/>
          <p:nvPr/>
        </p:nvSpPr>
        <p:spPr>
          <a:xfrm>
            <a:off x="1263311" y="4122385"/>
            <a:ext cx="9648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تعد الطباعة باستخدام الشريط اللاصق إحدى طرق الطباعة البسيطة بالاستنسل، ويمكن استخدامها لتنفيذ قالب مفرغ للطباعة من ابتكارنا بشكل بسيط.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5AD2D07-3B7B-4C46-BD17-51878BB26AD2}"/>
              </a:ext>
            </a:extLst>
          </p:cNvPr>
          <p:cNvSpPr/>
          <p:nvPr/>
        </p:nvSpPr>
        <p:spPr>
          <a:xfrm>
            <a:off x="1271750" y="5459075"/>
            <a:ext cx="9648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فلنستخدم في درسنا هذاالشريط اللاصق في تنفيذ عمل فني مبتكر بطريقة الطباعة.</a:t>
            </a:r>
          </a:p>
        </p:txBody>
      </p:sp>
    </p:spTree>
    <p:extLst>
      <p:ext uri="{BB962C8B-B14F-4D97-AF65-F5344CB8AC3E}">
        <p14:creationId xmlns:p14="http://schemas.microsoft.com/office/powerpoint/2010/main" xmlns="" val="345760321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لننفذ طباعة باستخدام الشريط اللاصق؟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باستخدام الشريط اللاصق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71461" y="1433834"/>
            <a:ext cx="4403837" cy="4805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صحن بلاستيك للألوان.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ألوان أكريليك.</a:t>
            </a:r>
          </a:p>
          <a:p>
            <a:pPr algn="r" rtl="1">
              <a:buFontTx/>
              <a:buChar char="-"/>
            </a:pP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سفنج.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شريط لاصق.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بيضاء.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مقص.</a:t>
            </a:r>
          </a:p>
          <a:p>
            <a:pPr algn="r" rtl="1">
              <a:buFontTx/>
              <a:buChar char="-"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7" r="42783"/>
          <a:stretch/>
        </p:blipFill>
        <p:spPr>
          <a:xfrm rot="10800000">
            <a:off x="1822347" y="1433833"/>
            <a:ext cx="3872032" cy="48056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Graphic 5" descr="Artist">
            <a:extLst>
              <a:ext uri="{FF2B5EF4-FFF2-40B4-BE49-F238E27FC236}">
                <a16:creationId xmlns="" xmlns:a16="http://schemas.microsoft.com/office/drawing/2014/main" id="{8BC17136-97AA-4871-A58B-6733F93C6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375" y="1433834"/>
            <a:ext cx="1191901" cy="11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40201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تنفيذ الطباعة باستخدام الشريط اللاصق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4030217"/>
              </p:ext>
            </p:extLst>
          </p:nvPr>
        </p:nvGraphicFramePr>
        <p:xfrm>
          <a:off x="295261" y="1417023"/>
          <a:ext cx="1160147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باستخدام الشريط اللاصق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53960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E8267-DF6F-4AA1-8834-7FBEC770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56E8267-DF6F-4AA1-8834-7FBEC770B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5BDA67-A9CA-4B42-82E8-33352E90F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35BDA67-A9CA-4B42-82E8-33352E90F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012D4-4D51-4D7E-B58C-AAC12104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A7012D4-4D51-4D7E-B58C-AAC12104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D841EB-204A-439B-8F87-6BE5E8FE2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5D841EB-204A-439B-8F87-6BE5E8FE2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DF8D48-F6F5-4E9C-BDE3-15837AAE4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9DF8D48-F6F5-4E9C-BDE3-15837AAE4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C26B1-17B9-4FE2-8883-F9D162D8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591C26B1-17B9-4FE2-8883-F9D162D8F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تنفيذ الطباعة باستخدام الشريط اللاصق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93961790"/>
              </p:ext>
            </p:extLst>
          </p:nvPr>
        </p:nvGraphicFramePr>
        <p:xfrm>
          <a:off x="175364" y="1418898"/>
          <a:ext cx="1188525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باستخدام الشريط اللاصق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56623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E8267-DF6F-4AA1-8834-7FBEC770B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56E8267-DF6F-4AA1-8834-7FBEC770B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5BDA67-A9CA-4B42-82E8-33352E90F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35BDA67-A9CA-4B42-82E8-33352E90F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012D4-4D51-4D7E-B58C-AAC12104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A7012D4-4D51-4D7E-B58C-AAC12104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D841EB-204A-439B-8F87-6BE5E8FE2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5D841EB-204A-439B-8F87-6BE5E8FE2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DF8D48-F6F5-4E9C-BDE3-15837AAE4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9DF8D48-F6F5-4E9C-BDE3-15837AAE4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C26B1-17B9-4FE2-8883-F9D162D8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591C26B1-17B9-4FE2-8883-F9D162D8F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Artist">
            <a:extLst>
              <a:ext uri="{FF2B5EF4-FFF2-40B4-BE49-F238E27FC236}">
                <a16:creationId xmlns="" xmlns:a16="http://schemas.microsoft.com/office/drawing/2014/main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8593" y="3602533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01677680"/>
              </p:ext>
            </p:extLst>
          </p:nvPr>
        </p:nvGraphicFramePr>
        <p:xfrm>
          <a:off x="-542604" y="4336829"/>
          <a:ext cx="12667196" cy="192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باستخدام الشريط اللاصق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B96D804-131B-47E5-BBEC-E625946FF148}"/>
              </a:ext>
            </a:extLst>
          </p:cNvPr>
          <p:cNvSpPr txBox="1">
            <a:spLocks/>
          </p:cNvSpPr>
          <p:nvPr/>
        </p:nvSpPr>
        <p:spPr>
          <a:xfrm>
            <a:off x="380532" y="1740670"/>
            <a:ext cx="11493856" cy="1623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كرّر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الخطوات السابقة للطباعة باستخدام الشريط اللاصق لتنفيذ النموذج المعروض بالمثال بإتقان.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F9B8023-807C-4525-8F46-E79018A0D2E5}"/>
              </a:ext>
            </a:extLst>
          </p:cNvPr>
          <p:cNvSpPr txBox="1">
            <a:spLocks/>
          </p:cNvSpPr>
          <p:nvPr/>
        </p:nvSpPr>
        <p:spPr>
          <a:xfrm>
            <a:off x="0" y="29879"/>
            <a:ext cx="12192000" cy="138632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1 : </a:t>
            </a:r>
            <a:r>
              <a:rPr lang="ar-BH" u="sng" dirty="0" smtClean="0"/>
              <a:t>التدرَّب </a:t>
            </a:r>
            <a:r>
              <a:rPr lang="ar-BH" u="sng" dirty="0"/>
              <a:t>على الطباعة</a:t>
            </a:r>
          </a:p>
          <a:p>
            <a:r>
              <a:rPr lang="ar-BH" u="sng" dirty="0"/>
              <a:t> </a:t>
            </a:r>
            <a:r>
              <a:rPr lang="ar-BH" u="sng" dirty="0" smtClean="0"/>
              <a:t>باستخدام </a:t>
            </a:r>
            <a:r>
              <a:rPr lang="ar-BH" u="sng" dirty="0"/>
              <a:t>الشريط اللاصق</a:t>
            </a:r>
            <a:endParaRPr lang="en-US" u="sng" dirty="0"/>
          </a:p>
        </p:txBody>
      </p:sp>
      <p:pic>
        <p:nvPicPr>
          <p:cNvPr id="12" name="Graphic 11" descr="Blackboard">
            <a:extLst>
              <a:ext uri="{FF2B5EF4-FFF2-40B4-BE49-F238E27FC236}">
                <a16:creationId xmlns="" xmlns:a16="http://schemas.microsoft.com/office/drawing/2014/main" id="{9F8B9434-CFCB-424D-BA55-168DF68387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61386">
            <a:off x="279218" y="158407"/>
            <a:ext cx="1089777" cy="1089777"/>
          </a:xfrm>
          <a:prstGeom prst="rect">
            <a:avLst/>
          </a:prstGeom>
        </p:spPr>
      </p:pic>
      <p:pic>
        <p:nvPicPr>
          <p:cNvPr id="14" name="Graphic 13" descr="Sign Language">
            <a:extLst>
              <a:ext uri="{FF2B5EF4-FFF2-40B4-BE49-F238E27FC236}">
                <a16:creationId xmlns="" xmlns:a16="http://schemas.microsoft.com/office/drawing/2014/main" id="{5E445B58-D49C-4490-9AF1-11A8D520EA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37009" y="2622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85987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19" grpId="0">
        <p:bldSub>
          <a:bldDgm bld="one"/>
        </p:bldSub>
      </p:bldGraphic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وأفكار  لأعمال فنية باستخدام الشريط اللاصق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باستخدام الشريط اللاصق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88691" y="1608069"/>
            <a:ext cx="3995808" cy="3995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96442" y="1612159"/>
            <a:ext cx="3995808" cy="3995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1F2821-F435-4876-BE0C-6F33E663C1FE}"/>
              </a:ext>
            </a:extLst>
          </p:cNvPr>
          <p:cNvSpPr/>
          <p:nvPr/>
        </p:nvSpPr>
        <p:spPr>
          <a:xfrm>
            <a:off x="77144" y="5775065"/>
            <a:ext cx="11902938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الانترنت للاطلاع على المزيد من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الأفكار 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قبل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تصمِّم 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نموذجك الخاص</a:t>
            </a:r>
            <a:endParaRPr lang="en-US" sz="3000" dirty="0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="" xmlns:a16="http://schemas.microsoft.com/office/drawing/2014/main" id="{BEE20946-71E1-4FBA-A2C8-29444FDC4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7387" y="366987"/>
            <a:ext cx="766223" cy="766223"/>
          </a:xfrm>
          <a:prstGeom prst="rect">
            <a:avLst/>
          </a:prstGeom>
        </p:spPr>
      </p:pic>
      <p:pic>
        <p:nvPicPr>
          <p:cNvPr id="9" name="Graphic 8" descr="Lightbulb and gear">
            <a:extLst>
              <a:ext uri="{FF2B5EF4-FFF2-40B4-BE49-F238E27FC236}">
                <a16:creationId xmlns="" xmlns:a16="http://schemas.microsoft.com/office/drawing/2014/main" id="{52EA3784-64EC-4ED8-825E-818A213C30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622" y="27494"/>
            <a:ext cx="722605" cy="722605"/>
          </a:xfrm>
          <a:prstGeom prst="rect">
            <a:avLst/>
          </a:prstGeom>
        </p:spPr>
      </p:pic>
      <p:pic>
        <p:nvPicPr>
          <p:cNvPr id="10" name="Graphic 9" descr="Lightbulb and gear">
            <a:extLst>
              <a:ext uri="{FF2B5EF4-FFF2-40B4-BE49-F238E27FC236}">
                <a16:creationId xmlns="" xmlns:a16="http://schemas.microsoft.com/office/drawing/2014/main" id="{C405A360-9E5F-4642-A5BB-3A19FC1837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44" y="5714939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01977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37" y="1525102"/>
            <a:ext cx="11493856" cy="1191901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نتج عملا فنيًّا إبداعيًّا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تصميمك الخاص بتوظيف تقنية الطباعة باستخدام الشريط اللاصق بإتقان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Graphic 16" descr="Artist">
            <a:extLst>
              <a:ext uri="{FF2B5EF4-FFF2-40B4-BE49-F238E27FC236}">
                <a16:creationId xmlns="" xmlns:a16="http://schemas.microsoft.com/office/drawing/2014/main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8593" y="3602533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020174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50224600"/>
              </p:ext>
            </p:extLst>
          </p:nvPr>
        </p:nvGraphicFramePr>
        <p:xfrm>
          <a:off x="349072" y="3854116"/>
          <a:ext cx="11493856" cy="242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6488668"/>
            <a:ext cx="65886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الثاني – الدرس الثاني: الطباعة باستخدام الشريط اللاصق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E91794A-A356-4381-9309-3EFFF4FB7E8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تطبيقي2 - </a:t>
            </a:r>
            <a:r>
              <a:rPr lang="ar-BH" dirty="0"/>
              <a:t>إ</a:t>
            </a:r>
            <a:r>
              <a:rPr lang="ar-BH" dirty="0" smtClean="0"/>
              <a:t>نتاج </a:t>
            </a:r>
            <a:r>
              <a:rPr lang="ar-BH" dirty="0"/>
              <a:t>عمل فني إبداعي </a:t>
            </a:r>
            <a:endParaRPr lang="en-US" dirty="0"/>
          </a:p>
        </p:txBody>
      </p:sp>
      <p:pic>
        <p:nvPicPr>
          <p:cNvPr id="11" name="Graphic 10" descr="Head with gears">
            <a:extLst>
              <a:ext uri="{FF2B5EF4-FFF2-40B4-BE49-F238E27FC236}">
                <a16:creationId xmlns="" xmlns:a16="http://schemas.microsoft.com/office/drawing/2014/main" id="{EC1A71F9-F986-4952-A273-2F6B2D7B11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5350" y="387234"/>
            <a:ext cx="855474" cy="855474"/>
          </a:xfrm>
          <a:prstGeom prst="rect">
            <a:avLst/>
          </a:prstGeom>
        </p:spPr>
      </p:pic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A6FAA694-816D-4F19-AC9A-E3CA8D0213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762" y="-4026"/>
            <a:ext cx="914400" cy="914400"/>
          </a:xfrm>
          <a:prstGeom prst="rect">
            <a:avLst/>
          </a:prstGeom>
        </p:spPr>
      </p:pic>
      <p:pic>
        <p:nvPicPr>
          <p:cNvPr id="15" name="Graphic 14" descr="Blackboard">
            <a:extLst>
              <a:ext uri="{FF2B5EF4-FFF2-40B4-BE49-F238E27FC236}">
                <a16:creationId xmlns="" xmlns:a16="http://schemas.microsoft.com/office/drawing/2014/main" id="{6ED4EF80-C5F9-4DC5-9AA2-65FDE28D67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61386">
            <a:off x="1462282" y="20622"/>
            <a:ext cx="861552" cy="8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21170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A217A92-586C-4163-BF0D-78DE84A2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8A217A92-586C-4163-BF0D-78DE84A2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6942538</TotalTime>
  <Words>381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أهداف درس الطباعة باستخدام الشريط اللاصق</vt:lpstr>
      <vt:lpstr>مقدمة درس الطباعة باستخدام الشريط اللاصق</vt:lpstr>
      <vt:lpstr>ماذا نحتاج لننفذ طباعة باستخدام الشريط اللاصق؟</vt:lpstr>
      <vt:lpstr>خطوات تنفيذ الطباعة باستخدام الشريط اللاصق</vt:lpstr>
      <vt:lpstr>خطوات تنفيذ الطباعة باستخدام الشريط اللاصق</vt:lpstr>
      <vt:lpstr>Slide 7</vt:lpstr>
      <vt:lpstr>نماذج وأفكار  لأعمال فنية باستخدام الشريط اللاصق</vt:lpstr>
      <vt:lpstr>أنتج عملا فنيًّا إبداعيًّا من تصميمك الخاص بتوظيف تقنية الطباعة باستخدام الشريط اللاصق بإتقان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TOSHIBA</cp:lastModifiedBy>
  <cp:revision>207</cp:revision>
  <dcterms:created xsi:type="dcterms:W3CDTF">2020-03-04T10:47:58Z</dcterms:created>
  <dcterms:modified xsi:type="dcterms:W3CDTF">2020-10-12T19:23:06Z</dcterms:modified>
</cp:coreProperties>
</file>