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70" d="100"/>
          <a:sy n="70" d="100"/>
        </p:scale>
        <p:origin x="-5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18684-0D57-45FE-BE0A-B08E8D2D148D}" type="datetimeFigureOut">
              <a:rPr lang="ar-SA" smtClean="0"/>
              <a:t>4 ربيع الثاني، 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F0EA0-F19B-48FC-A0CA-A3689C2D0188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18684-0D57-45FE-BE0A-B08E8D2D148D}" type="datetimeFigureOut">
              <a:rPr lang="ar-SA" smtClean="0"/>
              <a:t>4 ربيع الثاني، 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F0EA0-F19B-48FC-A0CA-A3689C2D0188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18684-0D57-45FE-BE0A-B08E8D2D148D}" type="datetimeFigureOut">
              <a:rPr lang="ar-SA" smtClean="0"/>
              <a:t>4 ربيع الثاني، 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F0EA0-F19B-48FC-A0CA-A3689C2D0188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18684-0D57-45FE-BE0A-B08E8D2D148D}" type="datetimeFigureOut">
              <a:rPr lang="ar-SA" smtClean="0"/>
              <a:t>4 ربيع الثاني، 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F0EA0-F19B-48FC-A0CA-A3689C2D0188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18684-0D57-45FE-BE0A-B08E8D2D148D}" type="datetimeFigureOut">
              <a:rPr lang="ar-SA" smtClean="0"/>
              <a:t>4 ربيع الثاني، 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F0EA0-F19B-48FC-A0CA-A3689C2D0188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18684-0D57-45FE-BE0A-B08E8D2D148D}" type="datetimeFigureOut">
              <a:rPr lang="ar-SA" smtClean="0"/>
              <a:t>4 ربيع الثاني، 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F0EA0-F19B-48FC-A0CA-A3689C2D0188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18684-0D57-45FE-BE0A-B08E8D2D148D}" type="datetimeFigureOut">
              <a:rPr lang="ar-SA" smtClean="0"/>
              <a:t>4 ربيع الثاني، 1441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F0EA0-F19B-48FC-A0CA-A3689C2D0188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18684-0D57-45FE-BE0A-B08E8D2D148D}" type="datetimeFigureOut">
              <a:rPr lang="ar-SA" smtClean="0"/>
              <a:t>4 ربيع الثاني، 1441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F0EA0-F19B-48FC-A0CA-A3689C2D0188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18684-0D57-45FE-BE0A-B08E8D2D148D}" type="datetimeFigureOut">
              <a:rPr lang="ar-SA" smtClean="0"/>
              <a:t>4 ربيع الثاني، 1441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F0EA0-F19B-48FC-A0CA-A3689C2D0188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18684-0D57-45FE-BE0A-B08E8D2D148D}" type="datetimeFigureOut">
              <a:rPr lang="ar-SA" smtClean="0"/>
              <a:t>4 ربيع الثاني، 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F0EA0-F19B-48FC-A0CA-A3689C2D0188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18684-0D57-45FE-BE0A-B08E8D2D148D}" type="datetimeFigureOut">
              <a:rPr lang="ar-SA" smtClean="0"/>
              <a:t>4 ربيع الثاني، 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F0EA0-F19B-48FC-A0CA-A3689C2D0188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418684-0D57-45FE-BE0A-B08E8D2D148D}" type="datetimeFigureOut">
              <a:rPr lang="ar-SA" smtClean="0"/>
              <a:t>4 ربيع الثاني، 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2F0EA0-F19B-48FC-A0CA-A3689C2D0188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مستطيل 4"/>
          <p:cNvSpPr>
            <a:spLocks noChangeArrowheads="1"/>
          </p:cNvSpPr>
          <p:nvPr/>
        </p:nvSpPr>
        <p:spPr bwMode="auto">
          <a:xfrm>
            <a:off x="534988" y="1555750"/>
            <a:ext cx="6248400" cy="4845050"/>
          </a:xfrm>
          <a:prstGeom prst="rect">
            <a:avLst/>
          </a:prstGeom>
          <a:noFill/>
          <a:ln w="25400">
            <a:solidFill>
              <a:srgbClr val="00B050"/>
            </a:solidFill>
            <a:prstDash val="sysDash"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1028" name="شريط إلى الأعلى 16"/>
          <p:cNvSpPr>
            <a:spLocks noChangeArrowheads="1"/>
          </p:cNvSpPr>
          <p:nvPr/>
        </p:nvSpPr>
        <p:spPr bwMode="auto">
          <a:xfrm>
            <a:off x="571472" y="357166"/>
            <a:ext cx="6215106" cy="928694"/>
          </a:xfrm>
          <a:prstGeom prst="ribbon2">
            <a:avLst>
              <a:gd name="adj1" fmla="val 18218"/>
              <a:gd name="adj2" fmla="val 50000"/>
            </a:avLst>
          </a:prstGeom>
          <a:solidFill>
            <a:srgbClr val="FFFFFF"/>
          </a:solidFill>
          <a:ln w="2540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ar-SA" b="1" dirty="0"/>
          </a:p>
        </p:txBody>
      </p:sp>
      <p:pic>
        <p:nvPicPr>
          <p:cNvPr id="8" name="Picture 3" descr="C:\Users\Admin\Desktop\data 10.09.2013\2014 البشائر ملفات\imagesCAEK95ME.jpg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5400000">
            <a:off x="4607714" y="2321715"/>
            <a:ext cx="5572140" cy="3500431"/>
          </a:xfrm>
          <a:prstGeom prst="rect">
            <a:avLst/>
          </a:prstGeom>
          <a:noFill/>
        </p:spPr>
      </p:pic>
      <p:pic>
        <p:nvPicPr>
          <p:cNvPr id="9" name="Picture 14" descr="graduation day: "/>
          <p:cNvPicPr/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285860"/>
            <a:ext cx="1307010" cy="900752"/>
          </a:xfrm>
          <a:prstGeom prst="rect">
            <a:avLst/>
          </a:prstGeom>
          <a:noFill/>
        </p:spPr>
      </p:pic>
      <p:pic>
        <p:nvPicPr>
          <p:cNvPr id="10" name="Picture 14" descr="graduation day: "/>
          <p:cNvPicPr/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596" y="5643578"/>
            <a:ext cx="1104834" cy="723331"/>
          </a:xfrm>
          <a:prstGeom prst="rect">
            <a:avLst/>
          </a:prstGeom>
          <a:noFill/>
        </p:spPr>
      </p:pic>
      <p:sp>
        <p:nvSpPr>
          <p:cNvPr id="12" name="مستطيل 11"/>
          <p:cNvSpPr/>
          <p:nvPr/>
        </p:nvSpPr>
        <p:spPr>
          <a:xfrm>
            <a:off x="2357422" y="428604"/>
            <a:ext cx="2571768" cy="642942"/>
          </a:xfrm>
          <a:prstGeom prst="rect">
            <a:avLst/>
          </a:prstGeom>
          <a:noFill/>
        </p:spPr>
        <p:txBody>
          <a:bodyPr wrap="none" lIns="91440" tIns="45720" rIns="91440" bIns="45720" numCol="1">
            <a:prstTxWarp prst="textWave4">
              <a:avLst>
                <a:gd name="adj1" fmla="val 6250"/>
                <a:gd name="adj2" fmla="val -460"/>
              </a:avLst>
            </a:prstTxWarp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e_Dimnah" pitchFamily="18" charset="-78"/>
                <a:cs typeface="ae_Dimnah" pitchFamily="18" charset="-78"/>
              </a:rPr>
              <a:t>شهادة نجاح</a:t>
            </a:r>
          </a:p>
        </p:txBody>
      </p:sp>
      <p:sp>
        <p:nvSpPr>
          <p:cNvPr id="1029" name="Rectangle 5"/>
          <p:cNvSpPr>
            <a:spLocks noChangeAspect="1" noChangeArrowheads="1"/>
          </p:cNvSpPr>
          <p:nvPr/>
        </p:nvSpPr>
        <p:spPr bwMode="auto">
          <a:xfrm>
            <a:off x="812800" y="1706563"/>
            <a:ext cx="5886450" cy="354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6715140" y="357166"/>
            <a:ext cx="2428860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1400" dirty="0">
                <a:latin typeface="Andalus" pitchFamily="18" charset="-78"/>
                <a:cs typeface="Andalus" pitchFamily="18" charset="-78"/>
              </a:rPr>
              <a:t>المملكة العربية السعودية</a:t>
            </a:r>
          </a:p>
          <a:p>
            <a:pPr algn="ctr"/>
            <a:r>
              <a:rPr lang="ar-SA" sz="1400" dirty="0">
                <a:latin typeface="Andalus" pitchFamily="18" charset="-78"/>
                <a:cs typeface="Andalus" pitchFamily="18" charset="-78"/>
              </a:rPr>
              <a:t>وزارة التعليم</a:t>
            </a:r>
          </a:p>
          <a:p>
            <a:pPr algn="ctr"/>
            <a:r>
              <a:rPr lang="ar-SA" sz="1400" dirty="0">
                <a:latin typeface="Andalus" pitchFamily="18" charset="-78"/>
                <a:cs typeface="Andalus" pitchFamily="18" charset="-78"/>
              </a:rPr>
              <a:t>إدارة التعليم بمحافظة </a:t>
            </a:r>
            <a:r>
              <a:rPr lang="ar-SA" sz="1400" dirty="0" err="1">
                <a:latin typeface="Andalus" pitchFamily="18" charset="-78"/>
                <a:cs typeface="Andalus" pitchFamily="18" charset="-78"/>
              </a:rPr>
              <a:t>محايل</a:t>
            </a:r>
            <a:r>
              <a:rPr lang="ar-SA" sz="1400" dirty="0">
                <a:latin typeface="Andalus" pitchFamily="18" charset="-78"/>
                <a:cs typeface="Andalus" pitchFamily="18" charset="-78"/>
              </a:rPr>
              <a:t> </a:t>
            </a:r>
          </a:p>
          <a:p>
            <a:pPr algn="ctr"/>
            <a:r>
              <a:rPr lang="ar-SA" sz="1400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روضة  المعشور بقنا</a:t>
            </a:r>
          </a:p>
        </p:txBody>
      </p:sp>
      <p:pic>
        <p:nvPicPr>
          <p:cNvPr id="18" name="Picture 3" descr="C:\Users\User\Desktop\مجلد جديد ‫‬\9d97e3da-6b93-4df1-908f-d8bdeb1c054f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429520" y="1714488"/>
            <a:ext cx="1000132" cy="666754"/>
          </a:xfrm>
          <a:prstGeom prst="rect">
            <a:avLst/>
          </a:prstGeom>
          <a:noFill/>
        </p:spPr>
      </p:pic>
      <p:sp>
        <p:nvSpPr>
          <p:cNvPr id="19" name="مستطيل 18"/>
          <p:cNvSpPr/>
          <p:nvPr/>
        </p:nvSpPr>
        <p:spPr>
          <a:xfrm>
            <a:off x="7572396" y="2714620"/>
            <a:ext cx="714380" cy="6429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ربع نص 19"/>
          <p:cNvSpPr txBox="1"/>
          <p:nvPr/>
        </p:nvSpPr>
        <p:spPr>
          <a:xfrm>
            <a:off x="571472" y="1714488"/>
            <a:ext cx="6198862" cy="37548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endParaRPr lang="ar-SA" b="1" dirty="0">
              <a:solidFill>
                <a:srgbClr val="008000"/>
              </a:solidFill>
            </a:endParaRPr>
          </a:p>
          <a:p>
            <a:pPr algn="ctr"/>
            <a:r>
              <a:rPr lang="ar-SA" sz="3200" b="1" dirty="0">
                <a:solidFill>
                  <a:srgbClr val="0080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cs typeface="Sultan Medium" pitchFamily="2" charset="-78"/>
              </a:rPr>
              <a:t> هاهو عامنا انقضى بصحبتكم الطيبة والمبهجة للروح</a:t>
            </a:r>
          </a:p>
          <a:p>
            <a:pPr algn="ctr"/>
            <a:endParaRPr lang="ar-SA" b="1" dirty="0">
              <a:solidFill>
                <a:schemeClr val="accent1">
                  <a:lumMod val="75000"/>
                </a:schemeClr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cs typeface="Sultan Medium" pitchFamily="2" charset="-78"/>
            </a:endParaRPr>
          </a:p>
          <a:p>
            <a:pPr algn="ctr"/>
            <a:r>
              <a:rPr lang="ar-SA" sz="2000" b="1" dirty="0">
                <a:latin typeface="+mj-lt"/>
              </a:rPr>
              <a:t>سعدت جداً </a:t>
            </a:r>
            <a:r>
              <a:rPr lang="ar-SA" sz="2000" b="1" dirty="0">
                <a:solidFill>
                  <a:srgbClr val="FF0000"/>
                </a:solidFill>
                <a:latin typeface="+mj-lt"/>
              </a:rPr>
              <a:t>بتميزك وتفوقك وإبداعك </a:t>
            </a:r>
            <a:r>
              <a:rPr lang="ar-SA" sz="2000" b="1" dirty="0">
                <a:latin typeface="+mj-lt"/>
              </a:rPr>
              <a:t>في عالمك الصغير</a:t>
            </a:r>
          </a:p>
          <a:p>
            <a:pPr algn="ctr"/>
            <a:r>
              <a:rPr lang="ar-SA" sz="2000" b="1" dirty="0">
                <a:latin typeface="+mj-lt"/>
              </a:rPr>
              <a:t> بين أروقة هذه الروضة يسعدني أن أمنحك </a:t>
            </a:r>
            <a:r>
              <a:rPr lang="ar-SA" sz="2000" b="1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وسام التفوق والإبداع</a:t>
            </a:r>
            <a:r>
              <a:rPr lang="ar-SA" b="1" dirty="0"/>
              <a:t> </a:t>
            </a:r>
          </a:p>
          <a:p>
            <a:r>
              <a:rPr lang="ar-SA" sz="2800" b="1" dirty="0">
                <a:solidFill>
                  <a:schemeClr val="accent1">
                    <a:lumMod val="75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cs typeface="Sultan Medium" pitchFamily="2" charset="-78"/>
              </a:rPr>
              <a:t>      للطفل  / ـة</a:t>
            </a:r>
            <a:endParaRPr lang="ar-SA" b="1" dirty="0"/>
          </a:p>
          <a:p>
            <a:pPr algn="ctr"/>
            <a:r>
              <a:rPr lang="ar-SA" sz="2000" b="1" dirty="0"/>
              <a:t>لأنك أهل .. أتمنى لك دوام هذا التفوق والإبداع وأن يرعاك المولى </a:t>
            </a:r>
            <a:r>
              <a:rPr lang="ar-SA" b="1" dirty="0"/>
              <a:t>في</a:t>
            </a:r>
          </a:p>
          <a:p>
            <a:pPr algn="ctr"/>
            <a:r>
              <a:rPr lang="ar-SA" b="1" dirty="0">
                <a:solidFill>
                  <a:srgbClr val="0000FF"/>
                </a:solidFill>
              </a:rPr>
              <a:t> </a:t>
            </a:r>
          </a:p>
          <a:p>
            <a:pPr algn="ctr"/>
            <a:r>
              <a:rPr lang="ar-SA" sz="3200" b="1" dirty="0">
                <a:solidFill>
                  <a:srgbClr val="C00000"/>
                </a:solidFill>
              </a:rPr>
              <a:t> </a:t>
            </a:r>
            <a:r>
              <a:rPr lang="ar-SA" sz="3200" b="1" dirty="0">
                <a:solidFill>
                  <a:srgbClr val="FF00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cs typeface="Sultan Medium" pitchFamily="2" charset="-78"/>
              </a:rPr>
              <a:t>حياتك القادمة والجميلة</a:t>
            </a:r>
            <a:endParaRPr lang="ar-SA" sz="3200" b="1" dirty="0">
              <a:solidFill>
                <a:srgbClr val="FF0000"/>
              </a:solidFill>
            </a:endParaRPr>
          </a:p>
        </p:txBody>
      </p:sp>
      <p:pic>
        <p:nvPicPr>
          <p:cNvPr id="21" name="Picture 2" descr="C:\Users\User\Desktop\مجلد جديد ‫‬\d480f1de-c7e0-4b36-a6c5-baae7ea53a62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358082" y="2571744"/>
            <a:ext cx="1143008" cy="816434"/>
          </a:xfrm>
          <a:prstGeom prst="rect">
            <a:avLst/>
          </a:prstGeom>
          <a:noFill/>
        </p:spPr>
      </p:pic>
      <p:sp>
        <p:nvSpPr>
          <p:cNvPr id="27" name="مربع نص 9"/>
          <p:cNvSpPr txBox="1"/>
          <p:nvPr/>
        </p:nvSpPr>
        <p:spPr>
          <a:xfrm>
            <a:off x="3428992" y="5072074"/>
            <a:ext cx="318308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b="1" dirty="0">
                <a:solidFill>
                  <a:srgbClr val="C00000"/>
                </a:solidFill>
                <a:cs typeface="Sultan Medium" pitchFamily="2" charset="-78"/>
              </a:rPr>
              <a:t>معلمتك </a:t>
            </a:r>
            <a:r>
              <a:rPr lang="ar-SA" b="1">
                <a:solidFill>
                  <a:srgbClr val="C00000"/>
                </a:solidFill>
                <a:cs typeface="Sultan Medium" pitchFamily="2" charset="-78"/>
              </a:rPr>
              <a:t>: </a:t>
            </a:r>
            <a:r>
              <a:rPr lang="ar-SA" b="1">
                <a:solidFill>
                  <a:srgbClr val="C00000"/>
                </a:solidFill>
                <a:cs typeface="AGA Cordoba Regular" pitchFamily="2" charset="-78"/>
              </a:rPr>
              <a:t> </a:t>
            </a:r>
            <a:endParaRPr lang="ar-SA" b="1" dirty="0">
              <a:solidFill>
                <a:srgbClr val="C00000"/>
              </a:solidFill>
              <a:cs typeface="AGA Cordoba Regular" pitchFamily="2" charset="-78"/>
            </a:endParaRPr>
          </a:p>
        </p:txBody>
      </p:sp>
      <p:sp>
        <p:nvSpPr>
          <p:cNvPr id="28" name="مربع نص 9"/>
          <p:cNvSpPr txBox="1"/>
          <p:nvPr/>
        </p:nvSpPr>
        <p:spPr>
          <a:xfrm>
            <a:off x="-285784" y="5072074"/>
            <a:ext cx="318308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b="1" dirty="0">
                <a:solidFill>
                  <a:srgbClr val="008000"/>
                </a:solidFill>
                <a:cs typeface="Sultan Medium" pitchFamily="2" charset="-78"/>
              </a:rPr>
              <a:t>قائدة الروضة : </a:t>
            </a:r>
            <a:endParaRPr lang="ar-SA" b="1" dirty="0">
              <a:solidFill>
                <a:srgbClr val="008000"/>
              </a:solidFill>
              <a:cs typeface="AGA Cordoba Regular" pitchFamily="2" charset="-78"/>
            </a:endParaRPr>
          </a:p>
        </p:txBody>
      </p:sp>
      <p:sp>
        <p:nvSpPr>
          <p:cNvPr id="29" name="مربع نص 28"/>
          <p:cNvSpPr txBox="1"/>
          <p:nvPr/>
        </p:nvSpPr>
        <p:spPr>
          <a:xfrm>
            <a:off x="3286116" y="5429264"/>
            <a:ext cx="714380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1200" b="1" dirty="0"/>
              <a:t>الختم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78</Words>
  <Application>Microsoft Office PowerPoint</Application>
  <PresentationFormat>عرض على الشاشة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2" baseType="lpstr">
      <vt:lpstr>سمة Office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User</dc:creator>
  <cp:lastModifiedBy>اسمهان الصفحي</cp:lastModifiedBy>
  <cp:revision>13</cp:revision>
  <dcterms:created xsi:type="dcterms:W3CDTF">2019-03-29T09:22:31Z</dcterms:created>
  <dcterms:modified xsi:type="dcterms:W3CDTF">2019-12-01T20:52:26Z</dcterms:modified>
</cp:coreProperties>
</file>