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429684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7129" y="0"/>
            <a:ext cx="9110211" cy="635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-42887"/>
            <a:ext cx="6572295" cy="694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60973"/>
            <a:ext cx="6215106" cy="673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94544"/>
            <a:ext cx="6357982" cy="659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-127025"/>
            <a:ext cx="7072362" cy="648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عرض على الشاشة (3:4)‏</PresentationFormat>
  <Paragraphs>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windows</dc:creator>
  <cp:lastModifiedBy>windows</cp:lastModifiedBy>
  <cp:revision>3</cp:revision>
  <dcterms:created xsi:type="dcterms:W3CDTF">2015-09-30T11:38:31Z</dcterms:created>
  <dcterms:modified xsi:type="dcterms:W3CDTF">2015-09-30T11:56:31Z</dcterms:modified>
</cp:coreProperties>
</file>