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JO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AB1CA-F698-48E5-8898-594E9DA29906}" type="datetimeFigureOut">
              <a:rPr lang="ar-JO" smtClean="0"/>
              <a:pPr/>
              <a:t>17/12/1436</a:t>
            </a:fld>
            <a:endParaRPr lang="ar-JO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57BEE-4C4F-422B-B106-439B19A9D70E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8429684" cy="614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207129" y="0"/>
            <a:ext cx="9110211" cy="63579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-42887"/>
            <a:ext cx="6572295" cy="6943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60973"/>
            <a:ext cx="6215106" cy="6736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57290" y="94544"/>
            <a:ext cx="6357982" cy="659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9" y="-127025"/>
            <a:ext cx="7072362" cy="6484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عرض على الشاشة (3:4)‏</PresentationFormat>
  <Paragraphs>0</Paragraphs>
  <Slides>6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سمة Office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windows</dc:creator>
  <cp:lastModifiedBy>windows</cp:lastModifiedBy>
  <cp:revision>3</cp:revision>
  <dcterms:created xsi:type="dcterms:W3CDTF">2015-09-30T11:38:31Z</dcterms:created>
  <dcterms:modified xsi:type="dcterms:W3CDTF">2015-09-30T11:56:31Z</dcterms:modified>
</cp:coreProperties>
</file>