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305" r:id="rId3"/>
    <p:sldId id="311" r:id="rId4"/>
    <p:sldId id="306" r:id="rId5"/>
    <p:sldId id="359" r:id="rId6"/>
    <p:sldId id="310" r:id="rId7"/>
    <p:sldId id="313" r:id="rId8"/>
    <p:sldId id="324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7E5D9"/>
    <a:srgbClr val="FBE5D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84416" autoAdjust="0"/>
  </p:normalViewPr>
  <p:slideViewPr>
    <p:cSldViewPr snapToGrid="0">
      <p:cViewPr varScale="1">
        <p:scale>
          <a:sx n="57" d="100"/>
          <a:sy n="57" d="100"/>
        </p:scale>
        <p:origin x="113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0FFBD-3F76-4202-A4FF-BAC23F1A999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BA4A2-EEF2-45D5-8AA5-D9C2AF59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9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32.png"/><Relationship Id="rId7" Type="http://schemas.openxmlformats.org/officeDocument/2006/relationships/image" Target="../media/image33.svg"/><Relationship Id="rId12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5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2583" y="2900522"/>
            <a:ext cx="5414810" cy="1631216"/>
          </a:xfrm>
          <a:prstGeom prst="rect">
            <a:avLst/>
          </a:prstGeom>
          <a:solidFill>
            <a:srgbClr val="FBE1E1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النقطة العجيبة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E9E5D08-568D-453F-98E5-1C786220F028}"/>
              </a:ext>
            </a:extLst>
          </p:cNvPr>
          <p:cNvSpPr txBox="1"/>
          <p:nvPr/>
        </p:nvSpPr>
        <p:spPr>
          <a:xfrm>
            <a:off x="4100252" y="5406608"/>
            <a:ext cx="380173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الأول-الفصل الدراسي الأول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701" t="21125" r="54123" b="17876"/>
          <a:stretch/>
        </p:blipFill>
        <p:spPr>
          <a:xfrm>
            <a:off x="8747394" y="1839385"/>
            <a:ext cx="2948510" cy="3753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1">
            <a:extLst>
              <a:ext uri="{FF2B5EF4-FFF2-40B4-BE49-F238E27FC236}">
                <a16:creationId xmlns:a16="http://schemas.microsoft.com/office/drawing/2014/main" id="{DC817019-B565-4FCC-B3FA-541199CDC4D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2" t="17275" r="36836" b="16443"/>
          <a:stretch/>
        </p:blipFill>
        <p:spPr>
          <a:xfrm>
            <a:off x="506888" y="1730102"/>
            <a:ext cx="2747962" cy="3972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21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درس النقطة العجيبة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2666" y="2646973"/>
            <a:ext cx="11091333" cy="2331428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742950" indent="-742950" algn="just" rtl="1">
              <a:buFont typeface="+mj-lt"/>
              <a:buAutoNum type="arabicPeriod"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يميز المتعلم النقطة من حيث الحجم واللون من خلال الملاحظة.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يوظف المتعلم النقطة في تطبيق الأنشطة الفنية البسيطة المحددة له.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6488668"/>
            <a:ext cx="69523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الأول – الدرس الأول: النقطة العجيبة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7115EECB-ED33-41B3-900C-C033EDDF8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7875" y="1961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6788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النقطة العجيبة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Graphic 5" descr="Head with gears">
            <a:extLst>
              <a:ext uri="{FF2B5EF4-FFF2-40B4-BE49-F238E27FC236}">
                <a16:creationId xmlns:a16="http://schemas.microsoft.com/office/drawing/2014/main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0294" y="0"/>
            <a:ext cx="855474" cy="855474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9040" y="1138888"/>
            <a:ext cx="5205104" cy="516031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BH" sz="3600" b="1" dirty="0"/>
          </a:p>
          <a:p>
            <a:pPr marL="0" indent="0" algn="r" rtl="1">
              <a:buNone/>
            </a:pPr>
            <a:endParaRPr lang="ar-BH" sz="3600" b="1" dirty="0"/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هي النقطة ؟</a:t>
            </a:r>
          </a:p>
          <a:p>
            <a:pPr marL="0" indent="0" algn="just" rtl="1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النقطة: هي موضع في فراغ ليس له طول أو عرض أو عمق.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9" t="36606" r="25669" b="30689"/>
          <a:stretch/>
        </p:blipFill>
        <p:spPr bwMode="auto">
          <a:xfrm>
            <a:off x="6096000" y="1138889"/>
            <a:ext cx="5636960" cy="49978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4503" y="6488668"/>
            <a:ext cx="421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الأول – الدرس الأول: النقطة العجيبة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532850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"/>
            <a:ext cx="12192000" cy="1032932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أين نرى النقطة؟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6488668"/>
            <a:ext cx="69523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الأول – الدرس الأول: النقطة العجيبة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58100" y="1433835"/>
            <a:ext cx="4114725" cy="71755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sz="3600" dirty="0"/>
              <a:t>نرى النقطة من حولنا في:</a:t>
            </a:r>
          </a:p>
          <a:p>
            <a:pPr marL="0" indent="0" algn="r" rtl="1">
              <a:buNone/>
            </a:pPr>
            <a:endParaRPr lang="ar-BH" sz="36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30572" r="53587" b="54150"/>
          <a:stretch/>
        </p:blipFill>
        <p:spPr bwMode="auto">
          <a:xfrm>
            <a:off x="385921" y="2357439"/>
            <a:ext cx="3835400" cy="1579564"/>
          </a:xfrm>
          <a:prstGeom prst="rect">
            <a:avLst/>
          </a:prstGeom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4" t="49448" r="52120" b="36738"/>
          <a:stretch/>
        </p:blipFill>
        <p:spPr bwMode="auto">
          <a:xfrm>
            <a:off x="5093335" y="2393318"/>
            <a:ext cx="2564765" cy="1543685"/>
          </a:xfrm>
          <a:prstGeom prst="rect">
            <a:avLst/>
          </a:prstGeom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2" t="63623" r="51497" b="17881"/>
          <a:stretch/>
        </p:blipFill>
        <p:spPr bwMode="auto">
          <a:xfrm>
            <a:off x="2714624" y="4178936"/>
            <a:ext cx="3013393" cy="2121853"/>
          </a:xfrm>
          <a:prstGeom prst="rect">
            <a:avLst/>
          </a:prstGeom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8" t="36638" r="38061" b="48463"/>
          <a:stretch/>
        </p:blipFill>
        <p:spPr bwMode="auto">
          <a:xfrm>
            <a:off x="8369936" y="2780666"/>
            <a:ext cx="3402889" cy="2796540"/>
          </a:xfrm>
          <a:prstGeom prst="rect">
            <a:avLst/>
          </a:prstGeom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663226" y="4992431"/>
            <a:ext cx="1109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الفضاء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FDF7A59D-091F-464C-908A-A4A465432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4898" y="59268"/>
            <a:ext cx="914400" cy="914400"/>
          </a:xfrm>
          <a:prstGeom prst="rect">
            <a:avLst/>
          </a:prstGeom>
        </p:spPr>
      </p:pic>
      <p:pic>
        <p:nvPicPr>
          <p:cNvPr id="7" name="Graphic 6" descr="Eye">
            <a:extLst>
              <a:ext uri="{FF2B5EF4-FFF2-40B4-BE49-F238E27FC236}">
                <a16:creationId xmlns:a16="http://schemas.microsoft.com/office/drawing/2014/main" id="{011DB862-E417-46F4-A98C-138C43D226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581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0747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6488668"/>
            <a:ext cx="69523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الأول – الدرس الأول: النقطة العجيبة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8" y="2827336"/>
            <a:ext cx="11429999" cy="2030413"/>
          </a:xfrm>
          <a:solidFill>
            <a:srgbClr val="FBE1E1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التطبيقات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Graphic 14" descr="Blackboard">
            <a:extLst>
              <a:ext uri="{FF2B5EF4-FFF2-40B4-BE49-F238E27FC236}">
                <a16:creationId xmlns:a16="http://schemas.microsoft.com/office/drawing/2014/main" id="{C64731A8-5D10-45B7-87A4-6C643879C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61386">
            <a:off x="7891034" y="3058407"/>
            <a:ext cx="1182719" cy="1182719"/>
          </a:xfrm>
          <a:prstGeom prst="rect">
            <a:avLst/>
          </a:prstGeom>
        </p:spPr>
      </p:pic>
      <p:pic>
        <p:nvPicPr>
          <p:cNvPr id="10" name="Graphic 9" descr="Sign Language">
            <a:extLst>
              <a:ext uri="{FF2B5EF4-FFF2-40B4-BE49-F238E27FC236}">
                <a16:creationId xmlns:a16="http://schemas.microsoft.com/office/drawing/2014/main" id="{A410DE90-F2DA-4DBF-A976-EDDCC32AF4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4232" y="3021642"/>
            <a:ext cx="1422633" cy="1422633"/>
          </a:xfrm>
          <a:prstGeom prst="rect">
            <a:avLst/>
          </a:prstGeom>
        </p:spPr>
      </p:pic>
      <p:pic>
        <p:nvPicPr>
          <p:cNvPr id="11" name="Graphic 7" descr="Artist">
            <a:extLst>
              <a:ext uri="{FF2B5EF4-FFF2-40B4-BE49-F238E27FC236}">
                <a16:creationId xmlns:a16="http://schemas.microsoft.com/office/drawing/2014/main" id="{A8A90A15-ADEC-423E-A061-11B854051D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9337" y="2796658"/>
            <a:ext cx="1800017" cy="1800017"/>
          </a:xfrm>
          <a:prstGeom prst="rect">
            <a:avLst/>
          </a:prstGeom>
        </p:spPr>
      </p:pic>
      <p:pic>
        <p:nvPicPr>
          <p:cNvPr id="13" name="Graphic 12" descr="Pencil">
            <a:extLst>
              <a:ext uri="{FF2B5EF4-FFF2-40B4-BE49-F238E27FC236}">
                <a16:creationId xmlns:a16="http://schemas.microsoft.com/office/drawing/2014/main" id="{103AEBC6-932F-4391-80B9-1BE5121E3C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1201" y="3204271"/>
            <a:ext cx="914400" cy="914400"/>
          </a:xfrm>
          <a:prstGeom prst="rect">
            <a:avLst/>
          </a:prstGeom>
        </p:spPr>
      </p:pic>
      <p:pic>
        <p:nvPicPr>
          <p:cNvPr id="14" name="Graphic 13" descr="Pencil">
            <a:extLst>
              <a:ext uri="{FF2B5EF4-FFF2-40B4-BE49-F238E27FC236}">
                <a16:creationId xmlns:a16="http://schemas.microsoft.com/office/drawing/2014/main" id="{BC415DFF-3AA0-4A89-8456-E4241311A2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53601" y="3356671"/>
            <a:ext cx="914400" cy="914400"/>
          </a:xfrm>
          <a:prstGeom prst="rect">
            <a:avLst/>
          </a:prstGeom>
        </p:spPr>
      </p:pic>
      <p:pic>
        <p:nvPicPr>
          <p:cNvPr id="15" name="Graphic 14" descr="Pencil">
            <a:extLst>
              <a:ext uri="{FF2B5EF4-FFF2-40B4-BE49-F238E27FC236}">
                <a16:creationId xmlns:a16="http://schemas.microsoft.com/office/drawing/2014/main" id="{DF5EF601-A847-4F15-B013-16CDFC365C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88156" y="2971800"/>
            <a:ext cx="914400" cy="914400"/>
          </a:xfrm>
          <a:prstGeom prst="rect">
            <a:avLst/>
          </a:prstGeom>
        </p:spPr>
      </p:pic>
      <p:pic>
        <p:nvPicPr>
          <p:cNvPr id="16" name="Graphic 15" descr="Pencil">
            <a:extLst>
              <a:ext uri="{FF2B5EF4-FFF2-40B4-BE49-F238E27FC236}">
                <a16:creationId xmlns:a16="http://schemas.microsoft.com/office/drawing/2014/main" id="{7957BA94-0061-457D-B977-0AAA617140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06001" y="3509071"/>
            <a:ext cx="914400" cy="914400"/>
          </a:xfrm>
          <a:prstGeom prst="rect">
            <a:avLst/>
          </a:prstGeom>
        </p:spPr>
      </p:pic>
      <p:pic>
        <p:nvPicPr>
          <p:cNvPr id="17" name="Graphic 16" descr="Pencil">
            <a:extLst>
              <a:ext uri="{FF2B5EF4-FFF2-40B4-BE49-F238E27FC236}">
                <a16:creationId xmlns:a16="http://schemas.microsoft.com/office/drawing/2014/main" id="{249E5F3B-CA21-49DC-8C55-491999CA5C0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58401" y="36614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6590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99198" y="74029"/>
            <a:ext cx="4636003" cy="6340609"/>
          </a:xfrm>
          <a:prstGeom prst="rect">
            <a:avLst/>
          </a:prstGeom>
          <a:solidFill>
            <a:srgbClr val="FBE1E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5" t="17421" r="23828" b="20744"/>
          <a:stretch/>
        </p:blipFill>
        <p:spPr bwMode="auto">
          <a:xfrm>
            <a:off x="1084654" y="74029"/>
            <a:ext cx="5129879" cy="6230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574079" y="2066404"/>
            <a:ext cx="4437807" cy="980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الأول صفحة 16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241057" y="3712281"/>
            <a:ext cx="3103850" cy="1056480"/>
          </a:xfrm>
          <a:ln>
            <a:noFill/>
          </a:ln>
        </p:spPr>
        <p:txBody>
          <a:bodyPr>
            <a:norm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ارسم قطرات المطر على شكل نقاط.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" y="6488668"/>
            <a:ext cx="69523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الأول – الدرس الأول: النقطة العجيبة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id="{8FCF22C8-9AA1-43A4-9F73-2085C6900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9999" y="45823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097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 build="p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" y="6488668"/>
            <a:ext cx="69523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الأول – الدرس الأول: النقطة العجيبة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34103" y="37992"/>
            <a:ext cx="5237451" cy="6450676"/>
          </a:xfrm>
          <a:prstGeom prst="rect">
            <a:avLst/>
          </a:prstGeom>
          <a:solidFill>
            <a:srgbClr val="FBE1E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07862" y="1627706"/>
            <a:ext cx="5137525" cy="1325563"/>
          </a:xfrm>
        </p:spPr>
        <p:txBody>
          <a:bodyPr/>
          <a:lstStyle/>
          <a:p>
            <a:pPr algn="ctr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الثاني صفحة 17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170943" y="3580403"/>
            <a:ext cx="5011362" cy="747713"/>
          </a:xfrm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ألون بطريقة التنقيط نبتة تباع الشمس.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7959" r="50320" b="17046"/>
          <a:stretch/>
        </p:blipFill>
        <p:spPr bwMode="auto">
          <a:xfrm>
            <a:off x="973368" y="0"/>
            <a:ext cx="5084531" cy="64673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phic 2" descr="Pencil">
            <a:extLst>
              <a:ext uri="{FF2B5EF4-FFF2-40B4-BE49-F238E27FC236}">
                <a16:creationId xmlns:a16="http://schemas.microsoft.com/office/drawing/2014/main" id="{5F47AC8F-B6D8-4989-A733-D44B377D5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7957" y="4571583"/>
            <a:ext cx="914400" cy="914400"/>
          </a:xfrm>
          <a:prstGeom prst="rect">
            <a:avLst/>
          </a:prstGeom>
        </p:spPr>
      </p:pic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BFF8EC80-E3C4-47DE-8FE8-A5C8BE2598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0357" y="4723983"/>
            <a:ext cx="914400" cy="914400"/>
          </a:xfrm>
          <a:prstGeom prst="rect">
            <a:avLst/>
          </a:prstGeom>
        </p:spPr>
      </p:pic>
      <p:pic>
        <p:nvPicPr>
          <p:cNvPr id="12" name="Graphic 11" descr="Pencil">
            <a:extLst>
              <a:ext uri="{FF2B5EF4-FFF2-40B4-BE49-F238E27FC236}">
                <a16:creationId xmlns:a16="http://schemas.microsoft.com/office/drawing/2014/main" id="{0AD2173E-4B2C-49DC-BA63-C9FA159119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4912" y="4339112"/>
            <a:ext cx="914400" cy="914400"/>
          </a:xfrm>
          <a:prstGeom prst="rect">
            <a:avLst/>
          </a:prstGeom>
        </p:spPr>
      </p:pic>
      <p:pic>
        <p:nvPicPr>
          <p:cNvPr id="18" name="Graphic 17" descr="Pencil">
            <a:extLst>
              <a:ext uri="{FF2B5EF4-FFF2-40B4-BE49-F238E27FC236}">
                <a16:creationId xmlns:a16="http://schemas.microsoft.com/office/drawing/2014/main" id="{A38E9323-B9DE-4454-B583-C528D37642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42757" y="4876383"/>
            <a:ext cx="914400" cy="914400"/>
          </a:xfrm>
          <a:prstGeom prst="rect">
            <a:avLst/>
          </a:prstGeom>
        </p:spPr>
      </p:pic>
      <p:pic>
        <p:nvPicPr>
          <p:cNvPr id="19" name="Graphic 18" descr="Pencil">
            <a:extLst>
              <a:ext uri="{FF2B5EF4-FFF2-40B4-BE49-F238E27FC236}">
                <a16:creationId xmlns:a16="http://schemas.microsoft.com/office/drawing/2014/main" id="{6BDE6C2C-480D-4C98-82B1-C94B57D431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95157" y="50287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6536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554277" y="641060"/>
            <a:ext cx="3284655" cy="5809615"/>
          </a:xfrm>
          <a:prstGeom prst="rect">
            <a:avLst/>
          </a:prstGeom>
          <a:solidFill>
            <a:srgbClr val="FBE1E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26464" y="1772689"/>
            <a:ext cx="2940279" cy="524683"/>
          </a:xfrm>
        </p:spPr>
        <p:txBody>
          <a:bodyPr>
            <a:normAutofit fontScale="90000"/>
          </a:bodyPr>
          <a:lstStyle/>
          <a:p>
            <a:pPr algn="ctr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الثالث صفحة 18-19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753783" y="3429000"/>
            <a:ext cx="3085149" cy="1754796"/>
          </a:xfrm>
          <a:ln>
            <a:noFill/>
          </a:ln>
        </p:spPr>
        <p:txBody>
          <a:bodyPr>
            <a:norm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ارسم النقاط المفقودة على جسم الخنفساء باللون الأسود.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8" t="17388" r="24199" b="16477"/>
          <a:stretch/>
        </p:blipFill>
        <p:spPr bwMode="auto">
          <a:xfrm>
            <a:off x="494829" y="641060"/>
            <a:ext cx="8059448" cy="58096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" y="6488668"/>
            <a:ext cx="69523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الأول – الدرس الأول: النقطة العجيبة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D171793D-4043-4786-987E-AEBDB02E4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9404" y="4726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14258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3496953"/>
            <a:ext cx="8584408" cy="92333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/>
              <a:t>انتهى الدرس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1251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6942443</TotalTime>
  <Words>190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Sakkal Majalla</vt:lpstr>
      <vt:lpstr>Office Theme</vt:lpstr>
      <vt:lpstr>PowerPoint Presentation</vt:lpstr>
      <vt:lpstr>أهداف درس النقطة العجيبة</vt:lpstr>
      <vt:lpstr>مقدمة درس النقطة العجيبة</vt:lpstr>
      <vt:lpstr>أين نرى النقطة؟</vt:lpstr>
      <vt:lpstr>التطبيقات</vt:lpstr>
      <vt:lpstr>PowerPoint Presentation</vt:lpstr>
      <vt:lpstr>النشاط الثاني صفحة 17</vt:lpstr>
      <vt:lpstr>النشاط الثالث صفحة 18-19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Dell</cp:lastModifiedBy>
  <cp:revision>313</cp:revision>
  <dcterms:created xsi:type="dcterms:W3CDTF">2020-03-04T10:47:58Z</dcterms:created>
  <dcterms:modified xsi:type="dcterms:W3CDTF">2020-10-08T17:47:21Z</dcterms:modified>
</cp:coreProperties>
</file>