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0" r:id="rId6"/>
    <p:sldId id="257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13" name="chimes.wav"/>
          </p:stSnd>
        </p:sndAc>
      </p:transition>
    </mc:Choice>
    <mc:Fallback>
      <p:transition spd="slow" advTm="8000"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362200" y="-867192"/>
            <a:ext cx="2743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9600" dirty="0" smtClean="0">
                <a:ln w="38100">
                  <a:solidFill>
                    <a:srgbClr val="FF0000"/>
                  </a:solidFill>
                </a:ln>
              </a:rPr>
              <a:t>ق</a:t>
            </a:r>
            <a:endParaRPr lang="en-US" sz="49600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9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5788587" y="1544899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781800" y="11430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قـ</a:t>
            </a:r>
            <a:endParaRPr lang="en-US" sz="239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2054787" y="3145099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5583285" y="3018891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321395" y="1411337"/>
            <a:ext cx="239360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23900" b="1" dirty="0">
                <a:ln>
                  <a:solidFill>
                    <a:srgbClr val="FF0000"/>
                  </a:solidFill>
                </a:ln>
                <a:latin typeface="+mj-lt"/>
                <a:ea typeface="+mj-ea"/>
                <a:cs typeface="+mj-cs"/>
              </a:rPr>
              <a:t>ـقـ</a:t>
            </a:r>
            <a:endParaRPr lang="en-US" sz="23900" b="1" dirty="0">
              <a:ln>
                <a:solidFill>
                  <a:srgbClr val="FF0000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2611485" y="5076291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6200" y="3468737"/>
            <a:ext cx="266932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3900" b="1" dirty="0">
                <a:ln>
                  <a:solidFill>
                    <a:srgbClr val="FF0000"/>
                  </a:solidFill>
                </a:ln>
              </a:rPr>
              <a:t>ـق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23993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6510" y="685800"/>
            <a:ext cx="4279490" cy="1143000"/>
          </a:xfrm>
        </p:spPr>
        <p:txBody>
          <a:bodyPr>
            <a:noAutofit/>
          </a:bodyPr>
          <a:lstStyle/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قَ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895600" y="22860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قُ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52400" y="44958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ق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61" y="6310774"/>
            <a:ext cx="10741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4661" r="18515" b="8543"/>
          <a:stretch/>
        </p:blipFill>
        <p:spPr bwMode="auto">
          <a:xfrm>
            <a:off x="5383161" y="2514600"/>
            <a:ext cx="345603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14703"/>
          <a:stretch/>
        </p:blipFill>
        <p:spPr bwMode="auto">
          <a:xfrm>
            <a:off x="430161" y="1283110"/>
            <a:ext cx="4827639" cy="38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11650" r="13594" b="-2881"/>
          <a:stretch/>
        </p:blipFill>
        <p:spPr bwMode="auto">
          <a:xfrm>
            <a:off x="4621160" y="2634739"/>
            <a:ext cx="4218040" cy="170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r="13205" b="2850"/>
          <a:stretch/>
        </p:blipFill>
        <p:spPr bwMode="auto">
          <a:xfrm>
            <a:off x="457200" y="838200"/>
            <a:ext cx="4191000" cy="469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057401"/>
            <a:ext cx="40576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3563" r="7303" b="2889"/>
          <a:stretch/>
        </p:blipFill>
        <p:spPr bwMode="auto">
          <a:xfrm>
            <a:off x="395134" y="1613918"/>
            <a:ext cx="4634066" cy="3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4572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r="5039"/>
          <a:stretch/>
        </p:blipFill>
        <p:spPr bwMode="auto">
          <a:xfrm>
            <a:off x="4975123" y="2133600"/>
            <a:ext cx="386407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8" y="685800"/>
            <a:ext cx="455387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6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824038"/>
            <a:ext cx="4143375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/>
          <a:stretch/>
        </p:blipFill>
        <p:spPr bwMode="auto">
          <a:xfrm flipH="1">
            <a:off x="381000" y="1143000"/>
            <a:ext cx="472194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0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4191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5955" r="18064" b="4304"/>
          <a:stretch/>
        </p:blipFill>
        <p:spPr bwMode="auto">
          <a:xfrm>
            <a:off x="457628" y="1219200"/>
            <a:ext cx="39619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/>
          <a:stretch/>
        </p:blipFill>
        <p:spPr bwMode="auto">
          <a:xfrm>
            <a:off x="4800600" y="2133600"/>
            <a:ext cx="40100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قَ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Vista </dc:creator>
  <cp:lastModifiedBy>Vista </cp:lastModifiedBy>
  <cp:revision>14</cp:revision>
  <dcterms:created xsi:type="dcterms:W3CDTF">2012-10-26T16:43:51Z</dcterms:created>
  <dcterms:modified xsi:type="dcterms:W3CDTF">2012-11-02T13:21:52Z</dcterms:modified>
</cp:coreProperties>
</file>