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6D6"/>
    <a:srgbClr val="0045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8A6D-4C73-4144-987C-15685F731BC9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8B6D-B77C-4E82-9339-149B85CBC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29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8A6D-4C73-4144-987C-15685F731BC9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8B6D-B77C-4E82-9339-149B85CBC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12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8A6D-4C73-4144-987C-15685F731BC9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8B6D-B77C-4E82-9339-149B85CBC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82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8A6D-4C73-4144-987C-15685F731BC9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8B6D-B77C-4E82-9339-149B85CBC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42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8A6D-4C73-4144-987C-15685F731BC9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8B6D-B77C-4E82-9339-149B85CBC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46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8A6D-4C73-4144-987C-15685F731BC9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8B6D-B77C-4E82-9339-149B85CBC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16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8A6D-4C73-4144-987C-15685F731BC9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8B6D-B77C-4E82-9339-149B85CBC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14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8A6D-4C73-4144-987C-15685F731BC9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8B6D-B77C-4E82-9339-149B85CBC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52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8A6D-4C73-4144-987C-15685F731BC9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8B6D-B77C-4E82-9339-149B85CBC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93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8A6D-4C73-4144-987C-15685F731BC9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8B6D-B77C-4E82-9339-149B85CBC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8A6D-4C73-4144-987C-15685F731BC9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8B6D-B77C-4E82-9339-149B85CBC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66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58A6D-4C73-4144-987C-15685F731BC9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18B6D-B77C-4E82-9339-149B85CBC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6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image" Target="../media/image7.gif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image" Target="../media/image7.gif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image" Target="../media/image7.gif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image" Target="../media/image7.gif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image" Target="../media/image7.gif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image" Target="../media/image7.gif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image" Target="../media/image7.gif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image" Target="../media/image7.gif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image" Target="../media/image7.gif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image" Target="../media/image7.gif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.mp3"/><Relationship Id="rId7" Type="http://schemas.microsoft.com/office/2007/relationships/hdphoto" Target="../media/hdphoto1.wdp"/><Relationship Id="rId12" Type="http://schemas.openxmlformats.org/officeDocument/2006/relationships/image" Target="../media/image6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.png"/><Relationship Id="rId11" Type="http://schemas.openxmlformats.org/officeDocument/2006/relationships/image" Target="../media/image7.gi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.png"/><Relationship Id="rId4" Type="http://schemas.openxmlformats.org/officeDocument/2006/relationships/audio" Target="../media/media1.mp3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4.wav"/><Relationship Id="rId7" Type="http://schemas.microsoft.com/office/2007/relationships/hdphoto" Target="../media/hdphoto1.wdp"/><Relationship Id="rId12" Type="http://schemas.openxmlformats.org/officeDocument/2006/relationships/image" Target="../media/image7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.png"/><Relationship Id="rId4" Type="http://schemas.openxmlformats.org/officeDocument/2006/relationships/audio" Target="../media/media4.wav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.wav"/><Relationship Id="rId7" Type="http://schemas.microsoft.com/office/2007/relationships/hdphoto" Target="../media/hdphoto1.wdp"/><Relationship Id="rId12" Type="http://schemas.openxmlformats.org/officeDocument/2006/relationships/image" Target="../media/image7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.png"/><Relationship Id="rId4" Type="http://schemas.openxmlformats.org/officeDocument/2006/relationships/audio" Target="../media/media3.wav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.mp3"/><Relationship Id="rId7" Type="http://schemas.microsoft.com/office/2007/relationships/hdphoto" Target="../media/hdphoto1.wdp"/><Relationship Id="rId12" Type="http://schemas.openxmlformats.org/officeDocument/2006/relationships/image" Target="../media/image6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3.png"/><Relationship Id="rId11" Type="http://schemas.openxmlformats.org/officeDocument/2006/relationships/image" Target="../media/image7.gi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.png"/><Relationship Id="rId4" Type="http://schemas.openxmlformats.org/officeDocument/2006/relationships/audio" Target="../media/media1.mp3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image" Target="../media/image7.gif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hlinkClick r:id="rId3" action="ppaction://hlinksldjump"/>
            <a:extLst>
              <a:ext uri="{FF2B5EF4-FFF2-40B4-BE49-F238E27FC236}">
                <a16:creationId xmlns:a16="http://schemas.microsoft.com/office/drawing/2014/main" id="{387AD7AC-34B1-4C72-A974-2C4736690D6E}"/>
              </a:ext>
            </a:extLst>
          </p:cNvPr>
          <p:cNvSpPr/>
          <p:nvPr/>
        </p:nvSpPr>
        <p:spPr>
          <a:xfrm>
            <a:off x="2906485" y="3429000"/>
            <a:ext cx="3592285" cy="1322614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800" b="1" dirty="0"/>
              <a:t>افتح الرسائل</a:t>
            </a:r>
            <a:endParaRPr lang="en-US" sz="4800" b="1" dirty="0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0F8E4B37-F065-43BB-B556-14C46E5D6857}"/>
              </a:ext>
            </a:extLst>
          </p:cNvPr>
          <p:cNvSpPr/>
          <p:nvPr/>
        </p:nvSpPr>
        <p:spPr>
          <a:xfrm>
            <a:off x="901337" y="6387737"/>
            <a:ext cx="7341326" cy="339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4302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5F6319B-7B6C-45DC-B727-3399F4412779}"/>
              </a:ext>
            </a:extLst>
          </p:cNvPr>
          <p:cNvSpPr/>
          <p:nvPr/>
        </p:nvSpPr>
        <p:spPr>
          <a:xfrm rot="21179391">
            <a:off x="2856216" y="2455524"/>
            <a:ext cx="2702103" cy="973476"/>
          </a:xfrm>
          <a:prstGeom prst="rect">
            <a:avLst/>
          </a:prstGeom>
          <a:solidFill>
            <a:srgbClr val="ECE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9AA392-316E-473B-A675-1C5E3D376E11}"/>
              </a:ext>
            </a:extLst>
          </p:cNvPr>
          <p:cNvSpPr/>
          <p:nvPr/>
        </p:nvSpPr>
        <p:spPr>
          <a:xfrm rot="21313489">
            <a:off x="2190627" y="2833425"/>
            <a:ext cx="5043352" cy="2396220"/>
          </a:xfrm>
          <a:prstGeom prst="rect">
            <a:avLst/>
          </a:prstGeom>
          <a:solidFill>
            <a:srgbClr val="ECE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shirt&#10;&#10;Description automatically generated">
            <a:extLst>
              <a:ext uri="{FF2B5EF4-FFF2-40B4-BE49-F238E27FC236}">
                <a16:creationId xmlns:a16="http://schemas.microsoft.com/office/drawing/2014/main" id="{C83B7E38-544E-4F2E-9514-0D578D7FE2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703" b="54241" l="5244" r="55732">
                        <a14:foregroundMark x1="7724" y1="53352" x2="11829" y2="50929"/>
                        <a14:foregroundMark x1="53943" y1="53393" x2="50285" y2="52504"/>
                        <a14:foregroundMark x1="31179" y1="36107" x2="29553" y2="35743"/>
                        <a14:foregroundMark x1="5244" y1="54120" x2="6301" y2="53918"/>
                        <a14:foregroundMark x1="55732" y1="54241" x2="53984" y2="54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1" t="33362" r="43290" b="45681"/>
          <a:stretch/>
        </p:blipFill>
        <p:spPr>
          <a:xfrm rot="21311450">
            <a:off x="1816833" y="802227"/>
            <a:ext cx="5323641" cy="2102871"/>
          </a:xfrm>
          <a:prstGeom prst="rect">
            <a:avLst/>
          </a:prstGeom>
        </p:spPr>
      </p:pic>
      <p:pic>
        <p:nvPicPr>
          <p:cNvPr id="10" name="Picture 9" descr="A picture containing shirt&#10;&#10;Description automatically generated">
            <a:extLst>
              <a:ext uri="{FF2B5EF4-FFF2-40B4-BE49-F238E27FC236}">
                <a16:creationId xmlns:a16="http://schemas.microsoft.com/office/drawing/2014/main" id="{327E58A3-17EE-490A-B8A0-DB3529B33A7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215" b="81745" l="64228" r="93862">
                        <a14:foregroundMark x1="71870" y1="50081" x2="76829" y2="59774"/>
                        <a14:foregroundMark x1="79350" y1="46244" x2="81179" y2="58078"/>
                        <a14:foregroundMark x1="79512" y1="43255" x2="79797" y2="44184"/>
                        <a14:foregroundMark x1="90650" y1="49192" x2="66707" y2="52423"/>
                        <a14:foregroundMark x1="92195" y1="47254" x2="93943" y2="58522"/>
                        <a14:foregroundMark x1="65569" y1="44426" x2="65935" y2="51494"/>
                        <a14:foregroundMark x1="65935" y1="51494" x2="65935" y2="51494"/>
                        <a14:foregroundMark x1="64228" y1="46325" x2="66545" y2="59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355" t="40635" r="4709" b="27839"/>
          <a:stretch/>
        </p:blipFill>
        <p:spPr>
          <a:xfrm>
            <a:off x="2709682" y="1825313"/>
            <a:ext cx="4171887" cy="34538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9708C9-4130-4875-9662-45917B919A3F}"/>
              </a:ext>
            </a:extLst>
          </p:cNvPr>
          <p:cNvSpPr txBox="1"/>
          <p:nvPr/>
        </p:nvSpPr>
        <p:spPr>
          <a:xfrm rot="21313230">
            <a:off x="2672104" y="3535014"/>
            <a:ext cx="4313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b="1" dirty="0"/>
              <a:t>الحج </a:t>
            </a:r>
            <a:endParaRPr lang="en-US" sz="4400" b="1" dirty="0"/>
          </a:p>
        </p:txBody>
      </p:sp>
      <p:pic>
        <p:nvPicPr>
          <p:cNvPr id="6" name="Picture 5" descr="A picture containing shirt&#10;&#10;Description automatically generated">
            <a:extLst>
              <a:ext uri="{FF2B5EF4-FFF2-40B4-BE49-F238E27FC236}">
                <a16:creationId xmlns:a16="http://schemas.microsoft.com/office/drawing/2014/main" id="{2FA3F2B8-17C7-4D80-9DA1-61DD52AC454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160" b="85622" l="5041" r="55976">
                        <a14:foregroundMark x1="5813" y1="56341" x2="8862" y2="70315"/>
                        <a14:foregroundMark x1="6585" y1="71567" x2="6301" y2="82351"/>
                        <a14:foregroundMark x1="6301" y1="82351" x2="10610" y2="85137"/>
                        <a14:foregroundMark x1="10610" y1="85137" x2="13672" y2="85394"/>
                        <a14:foregroundMark x1="23712" y1="85420" x2="51057" y2="84451"/>
                        <a14:foregroundMark x1="51057" y1="84451" x2="55203" y2="81220"/>
                        <a14:foregroundMark x1="55203" y1="81220" x2="54472" y2="56947"/>
                        <a14:foregroundMark x1="6138" y1="84047" x2="16667" y2="84451"/>
                        <a14:foregroundMark x1="16667" y1="84451" x2="21545" y2="84855"/>
                        <a14:foregroundMark x1="21545" y1="84855" x2="41789" y2="85218"/>
                        <a14:foregroundMark x1="41789" y1="85218" x2="45275" y2="85515"/>
                        <a14:foregroundMark x1="48576" y1="85520" x2="53293" y2="85097"/>
                        <a14:foregroundMark x1="51057" y1="82997" x2="13008" y2="80170"/>
                        <a14:foregroundMark x1="6748" y1="55574" x2="8003" y2="56172"/>
                        <a14:foregroundMark x1="5691" y1="54887" x2="10285" y2="57472"/>
                        <a14:foregroundMark x1="10285" y1="57472" x2="14350" y2="61672"/>
                        <a14:foregroundMark x1="14350" y1="61672" x2="15935" y2="66842"/>
                        <a14:foregroundMark x1="15935" y1="66842" x2="15935" y2="66842"/>
                        <a14:foregroundMark x1="6301" y1="85137" x2="6057" y2="65024"/>
                        <a14:foregroundMark x1="5528" y1="64015" x2="6301" y2="73708"/>
                        <a14:foregroundMark x1="6098" y1="84774" x2="7073" y2="80291"/>
                        <a14:foregroundMark x1="55244" y1="54847" x2="39309" y2="72859"/>
                        <a14:foregroundMark x1="51951" y1="75000" x2="19756" y2="80735"/>
                        <a14:foregroundMark x1="18171" y1="82068" x2="10041" y2="79766"/>
                        <a14:foregroundMark x1="10041" y1="79766" x2="9634" y2="73627"/>
                        <a14:foregroundMark x1="9634" y1="73627" x2="14715" y2="68659"/>
                        <a14:foregroundMark x1="11341" y1="62480" x2="21016" y2="73102"/>
                        <a14:foregroundMark x1="21016" y1="73102" x2="21098" y2="73142"/>
                        <a14:foregroundMark x1="51789" y1="79685" x2="41463" y2="78837"/>
                        <a14:foregroundMark x1="52276" y1="62884" x2="31301" y2="75808"/>
                        <a14:foregroundMark x1="22114" y1="67124" x2="38049" y2="70598"/>
                        <a14:foregroundMark x1="47317" y1="61268" x2="37886" y2="66842"/>
                        <a14:foregroundMark x1="37886" y1="66842" x2="37886" y2="66842"/>
                        <a14:foregroundMark x1="50163" y1="73304" x2="17724" y2="80089"/>
                        <a14:foregroundMark x1="15203" y1="76979" x2="29390" y2="73990"/>
                        <a14:foregroundMark x1="22561" y1="72900" x2="28659" y2="70315"/>
                        <a14:foregroundMark x1="18821" y1="63166" x2="24959" y2="65428"/>
                        <a14:foregroundMark x1="50122" y1="58805" x2="39756" y2="62884"/>
                        <a14:foregroundMark x1="39756" y1="62884" x2="34797" y2="66801"/>
                        <a14:foregroundMark x1="55691" y1="55089" x2="54959" y2="56583"/>
                        <a14:foregroundMark x1="54187" y1="55210" x2="55976" y2="54362"/>
                        <a14:foregroundMark x1="6376" y1="54903" x2="5081" y2="54483"/>
                        <a14:foregroundMark x1="7195" y1="55412" x2="5447" y2="54443"/>
                        <a14:foregroundMark x1="6098" y1="54685" x2="5163" y2="54160"/>
                        <a14:backgroundMark x1="16585" y1="85662" x2="19268" y2="85582"/>
                        <a14:backgroundMark x1="19268" y1="85582" x2="24106" y2="86066"/>
                        <a14:backgroundMark x1="24106" y1="86066" x2="24350" y2="86026"/>
                        <a14:backgroundMark x1="16585" y1="85622" x2="14715" y2="85703"/>
                        <a14:backgroundMark x1="14431" y1="85582" x2="13862" y2="85662"/>
                        <a14:backgroundMark x1="46341" y1="85905" x2="47967" y2="85743"/>
                        <a14:backgroundMark x1="45041" y1="85864" x2="50650" y2="86268"/>
                        <a14:backgroundMark x1="9553" y1="54564" x2="17358" y2="56260"/>
                        <a14:backgroundMark x1="15122" y1="57149" x2="36707" y2="59330"/>
                        <a14:backgroundMark x1="36707" y1="59330" x2="53252" y2="54604"/>
                        <a14:backgroundMark x1="46545" y1="57027" x2="28618" y2="61995"/>
                        <a14:backgroundMark x1="28618" y1="61995" x2="23659" y2="61349"/>
                        <a14:backgroundMark x1="23659" y1="61349" x2="20650" y2="59774"/>
                        <a14:backgroundMark x1="24634" y1="61712" x2="29309" y2="63288"/>
                        <a14:backgroundMark x1="29309" y1="63288" x2="35163" y2="63045"/>
                        <a14:backgroundMark x1="35163" y1="63045" x2="40081" y2="60339"/>
                        <a14:backgroundMark x1="8252" y1="55331" x2="6606" y2="54194"/>
                        <a14:backgroundMark x1="54146" y1="54564" x2="55081" y2="54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1" t="54094" r="43290" b="13889"/>
          <a:stretch/>
        </p:blipFill>
        <p:spPr>
          <a:xfrm rot="21311450">
            <a:off x="2050481" y="2760824"/>
            <a:ext cx="5323641" cy="32125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394297-E95A-4A70-8937-8C191EBF4654}"/>
              </a:ext>
            </a:extLst>
          </p:cNvPr>
          <p:cNvSpPr txBox="1"/>
          <p:nvPr/>
        </p:nvSpPr>
        <p:spPr>
          <a:xfrm rot="21313230">
            <a:off x="2509951" y="4016281"/>
            <a:ext cx="4313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b="1" dirty="0"/>
              <a:t>قال تعالى </a:t>
            </a:r>
            <a:r>
              <a:rPr lang="ar-AE" sz="3200" b="1" dirty="0"/>
              <a:t> </a:t>
            </a:r>
            <a:r>
              <a:rPr lang="ar-SA" sz="3200" b="1" dirty="0"/>
              <a:t>(ولله على الناس حج البيت من استطاع إليه سبيلا ) </a:t>
            </a:r>
          </a:p>
          <a:p>
            <a:pPr algn="ctr"/>
            <a:r>
              <a:rPr lang="ar-SA" sz="3200" b="1" dirty="0">
                <a:solidFill>
                  <a:srgbClr val="FF0000"/>
                </a:solidFill>
              </a:rPr>
              <a:t>دليل على عبادة ماهي  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611575B-FF99-4E7D-B1E0-095A251A8C68}"/>
              </a:ext>
            </a:extLst>
          </p:cNvPr>
          <p:cNvSpPr/>
          <p:nvPr/>
        </p:nvSpPr>
        <p:spPr>
          <a:xfrm>
            <a:off x="966651" y="6387737"/>
            <a:ext cx="7289075" cy="470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تصفيق">
            <a:hlinkClick r:id="" action="ppaction://media"/>
            <a:extLst>
              <a:ext uri="{FF2B5EF4-FFF2-40B4-BE49-F238E27FC236}">
                <a16:creationId xmlns:a16="http://schemas.microsoft.com/office/drawing/2014/main" id="{9E2BE438-8267-412E-860C-B1AF0E287A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37958" y="2456199"/>
            <a:ext cx="609600" cy="609600"/>
          </a:xfrm>
          <a:prstGeom prst="rect">
            <a:avLst/>
          </a:prstGeom>
        </p:spPr>
      </p:pic>
      <p:pic>
        <p:nvPicPr>
          <p:cNvPr id="12" name="صورة 5" descr="صورة 5">
            <a:extLst>
              <a:ext uri="{FF2B5EF4-FFF2-40B4-BE49-F238E27FC236}">
                <a16:creationId xmlns:a16="http://schemas.microsoft.com/office/drawing/2014/main" id="{41551381-E505-4887-BEBD-3C8E668B02E4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25063"/>
            <a:ext cx="3241393" cy="23870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2429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5E-6 0.00023 C -0.01164 -0.03102 -0.00435 -0.0081 -0.00903 -0.02871 C -0.01007 -0.03357 -0.01146 -0.0382 -0.0125 -0.04306 C -0.0132 -0.04537 -0.01407 -0.04769 -0.01441 -0.05023 C -0.01632 -0.06297 -0.01667 -0.06435 -0.01789 -0.07871 C -0.01858 -0.08658 -0.01893 -0.09468 -0.0198 -0.10255 C -0.02014 -0.10648 -0.02101 -0.11042 -0.02153 -0.11435 C -0.02223 -0.11991 -0.02257 -0.12547 -0.02327 -0.13102 C -0.02587 -0.15232 -0.02448 -0.13426 -0.02865 -0.16204 C -0.03004 -0.17153 -0.03073 -0.18125 -0.03212 -0.19074 C -0.03282 -0.19468 -0.03369 -0.19861 -0.03403 -0.20255 C -0.03421 -0.20648 -0.03403 -0.21042 -0.03403 -0.21435 L -0.03403 -0.21412 " pathEditMode="relative" rAng="0" ptsTypes="AAAAAAAAAAAAAA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-1071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8.33333E-7 0.00024 C -0.01163 -0.03101 -0.00434 -0.0081 -0.00903 -0.0287 C -0.01007 -0.03356 -0.01146 -0.03819 -0.0125 -0.04305 C -0.0132 -0.04537 -0.01406 -0.04768 -0.01441 -0.05023 C -0.01632 -0.06296 -0.01667 -0.06435 -0.01788 -0.0787 C -0.01858 -0.08657 -0.01892 -0.09467 -0.01979 -0.10254 C -0.02014 -0.10648 -0.02101 -0.11041 -0.02153 -0.11435 C -0.02222 -0.1199 -0.02257 -0.12546 -0.02326 -0.13101 C -0.02587 -0.15231 -0.02448 -0.13426 -0.02865 -0.16203 C -0.03004 -0.17152 -0.03073 -0.18125 -0.03212 -0.19074 C -0.03281 -0.19467 -0.03368 -0.19861 -0.03403 -0.20254 C -0.0342 -0.20648 -0.03403 -0.21041 -0.03403 -0.21435 L -0.03403 -0.21412 " pathEditMode="relative" rAng="0" ptsTypes="AAAAAAAAAAAA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-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5F6319B-7B6C-45DC-B727-3399F4412779}"/>
              </a:ext>
            </a:extLst>
          </p:cNvPr>
          <p:cNvSpPr/>
          <p:nvPr/>
        </p:nvSpPr>
        <p:spPr>
          <a:xfrm rot="21179391">
            <a:off x="2856216" y="2455524"/>
            <a:ext cx="2702103" cy="973476"/>
          </a:xfrm>
          <a:prstGeom prst="rect">
            <a:avLst/>
          </a:prstGeom>
          <a:solidFill>
            <a:srgbClr val="ECE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9AA392-316E-473B-A675-1C5E3D376E11}"/>
              </a:ext>
            </a:extLst>
          </p:cNvPr>
          <p:cNvSpPr/>
          <p:nvPr/>
        </p:nvSpPr>
        <p:spPr>
          <a:xfrm rot="21313489">
            <a:off x="2190627" y="2833425"/>
            <a:ext cx="5043352" cy="2396220"/>
          </a:xfrm>
          <a:prstGeom prst="rect">
            <a:avLst/>
          </a:prstGeom>
          <a:solidFill>
            <a:srgbClr val="ECE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shirt&#10;&#10;Description automatically generated">
            <a:extLst>
              <a:ext uri="{FF2B5EF4-FFF2-40B4-BE49-F238E27FC236}">
                <a16:creationId xmlns:a16="http://schemas.microsoft.com/office/drawing/2014/main" id="{C83B7E38-544E-4F2E-9514-0D578D7FE2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703" b="54241" l="5244" r="55732">
                        <a14:foregroundMark x1="7724" y1="53352" x2="11829" y2="50929"/>
                        <a14:foregroundMark x1="53943" y1="53393" x2="50285" y2="52504"/>
                        <a14:foregroundMark x1="31179" y1="36107" x2="29553" y2="35743"/>
                        <a14:foregroundMark x1="5244" y1="54120" x2="6301" y2="53918"/>
                        <a14:foregroundMark x1="55732" y1="54241" x2="53984" y2="54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1" t="33362" r="43290" b="45681"/>
          <a:stretch/>
        </p:blipFill>
        <p:spPr>
          <a:xfrm rot="21311450">
            <a:off x="1816833" y="802227"/>
            <a:ext cx="5323641" cy="2102871"/>
          </a:xfrm>
          <a:prstGeom prst="rect">
            <a:avLst/>
          </a:prstGeom>
        </p:spPr>
      </p:pic>
      <p:pic>
        <p:nvPicPr>
          <p:cNvPr id="10" name="Picture 9" descr="A picture containing shirt&#10;&#10;Description automatically generated">
            <a:extLst>
              <a:ext uri="{FF2B5EF4-FFF2-40B4-BE49-F238E27FC236}">
                <a16:creationId xmlns:a16="http://schemas.microsoft.com/office/drawing/2014/main" id="{327E58A3-17EE-490A-B8A0-DB3529B33A7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215" b="81745" l="64228" r="93862">
                        <a14:foregroundMark x1="71870" y1="50081" x2="76829" y2="59774"/>
                        <a14:foregroundMark x1="79350" y1="46244" x2="81179" y2="58078"/>
                        <a14:foregroundMark x1="79512" y1="43255" x2="79797" y2="44184"/>
                        <a14:foregroundMark x1="90650" y1="49192" x2="66707" y2="52423"/>
                        <a14:foregroundMark x1="92195" y1="47254" x2="93943" y2="58522"/>
                        <a14:foregroundMark x1="65569" y1="44426" x2="65935" y2="51494"/>
                        <a14:foregroundMark x1="65935" y1="51494" x2="65935" y2="51494"/>
                        <a14:foregroundMark x1="64228" y1="46325" x2="66545" y2="59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355" t="40635" r="4709" b="27839"/>
          <a:stretch/>
        </p:blipFill>
        <p:spPr>
          <a:xfrm>
            <a:off x="2625918" y="2181318"/>
            <a:ext cx="4171887" cy="34538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9708C9-4130-4875-9662-45917B919A3F}"/>
              </a:ext>
            </a:extLst>
          </p:cNvPr>
          <p:cNvSpPr txBox="1"/>
          <p:nvPr/>
        </p:nvSpPr>
        <p:spPr>
          <a:xfrm rot="21313230">
            <a:off x="2638769" y="3656562"/>
            <a:ext cx="4313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/>
              <a:t>عبادته وحدة لا شريك له </a:t>
            </a:r>
            <a:endParaRPr lang="en-US" sz="4000" b="1" dirty="0"/>
          </a:p>
        </p:txBody>
      </p:sp>
      <p:pic>
        <p:nvPicPr>
          <p:cNvPr id="6" name="Picture 5" descr="A picture containing shirt&#10;&#10;Description automatically generated">
            <a:extLst>
              <a:ext uri="{FF2B5EF4-FFF2-40B4-BE49-F238E27FC236}">
                <a16:creationId xmlns:a16="http://schemas.microsoft.com/office/drawing/2014/main" id="{2FA3F2B8-17C7-4D80-9DA1-61DD52AC454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160" b="85622" l="5041" r="55976">
                        <a14:foregroundMark x1="5813" y1="56341" x2="8862" y2="70315"/>
                        <a14:foregroundMark x1="6585" y1="71567" x2="6301" y2="82351"/>
                        <a14:foregroundMark x1="6301" y1="82351" x2="10610" y2="85137"/>
                        <a14:foregroundMark x1="10610" y1="85137" x2="13672" y2="85394"/>
                        <a14:foregroundMark x1="23712" y1="85420" x2="51057" y2="84451"/>
                        <a14:foregroundMark x1="51057" y1="84451" x2="55203" y2="81220"/>
                        <a14:foregroundMark x1="55203" y1="81220" x2="54472" y2="56947"/>
                        <a14:foregroundMark x1="6138" y1="84047" x2="16667" y2="84451"/>
                        <a14:foregroundMark x1="16667" y1="84451" x2="21545" y2="84855"/>
                        <a14:foregroundMark x1="21545" y1="84855" x2="41789" y2="85218"/>
                        <a14:foregroundMark x1="41789" y1="85218" x2="45275" y2="85515"/>
                        <a14:foregroundMark x1="48576" y1="85520" x2="53293" y2="85097"/>
                        <a14:foregroundMark x1="51057" y1="82997" x2="13008" y2="80170"/>
                        <a14:foregroundMark x1="6748" y1="55574" x2="8003" y2="56172"/>
                        <a14:foregroundMark x1="5691" y1="54887" x2="10285" y2="57472"/>
                        <a14:foregroundMark x1="10285" y1="57472" x2="14350" y2="61672"/>
                        <a14:foregroundMark x1="14350" y1="61672" x2="15935" y2="66842"/>
                        <a14:foregroundMark x1="15935" y1="66842" x2="15935" y2="66842"/>
                        <a14:foregroundMark x1="6301" y1="85137" x2="6057" y2="65024"/>
                        <a14:foregroundMark x1="5528" y1="64015" x2="6301" y2="73708"/>
                        <a14:foregroundMark x1="6098" y1="84774" x2="7073" y2="80291"/>
                        <a14:foregroundMark x1="55244" y1="54847" x2="39309" y2="72859"/>
                        <a14:foregroundMark x1="51951" y1="75000" x2="19756" y2="80735"/>
                        <a14:foregroundMark x1="18171" y1="82068" x2="10041" y2="79766"/>
                        <a14:foregroundMark x1="10041" y1="79766" x2="9634" y2="73627"/>
                        <a14:foregroundMark x1="9634" y1="73627" x2="14715" y2="68659"/>
                        <a14:foregroundMark x1="11341" y1="62480" x2="21016" y2="73102"/>
                        <a14:foregroundMark x1="21016" y1="73102" x2="21098" y2="73142"/>
                        <a14:foregroundMark x1="51789" y1="79685" x2="41463" y2="78837"/>
                        <a14:foregroundMark x1="52276" y1="62884" x2="31301" y2="75808"/>
                        <a14:foregroundMark x1="22114" y1="67124" x2="38049" y2="70598"/>
                        <a14:foregroundMark x1="47317" y1="61268" x2="37886" y2="66842"/>
                        <a14:foregroundMark x1="37886" y1="66842" x2="37886" y2="66842"/>
                        <a14:foregroundMark x1="50163" y1="73304" x2="17724" y2="80089"/>
                        <a14:foregroundMark x1="15203" y1="76979" x2="29390" y2="73990"/>
                        <a14:foregroundMark x1="22561" y1="72900" x2="28659" y2="70315"/>
                        <a14:foregroundMark x1="18821" y1="63166" x2="24959" y2="65428"/>
                        <a14:foregroundMark x1="50122" y1="58805" x2="39756" y2="62884"/>
                        <a14:foregroundMark x1="39756" y1="62884" x2="34797" y2="66801"/>
                        <a14:foregroundMark x1="55691" y1="55089" x2="54959" y2="56583"/>
                        <a14:foregroundMark x1="54187" y1="55210" x2="55976" y2="54362"/>
                        <a14:foregroundMark x1="6376" y1="54903" x2="5081" y2="54483"/>
                        <a14:foregroundMark x1="7195" y1="55412" x2="5447" y2="54443"/>
                        <a14:foregroundMark x1="6098" y1="54685" x2="5163" y2="54160"/>
                        <a14:backgroundMark x1="16585" y1="85662" x2="19268" y2="85582"/>
                        <a14:backgroundMark x1="19268" y1="85582" x2="24106" y2="86066"/>
                        <a14:backgroundMark x1="24106" y1="86066" x2="24350" y2="86026"/>
                        <a14:backgroundMark x1="16585" y1="85622" x2="14715" y2="85703"/>
                        <a14:backgroundMark x1="14431" y1="85582" x2="13862" y2="85662"/>
                        <a14:backgroundMark x1="46341" y1="85905" x2="47967" y2="85743"/>
                        <a14:backgroundMark x1="45041" y1="85864" x2="50650" y2="86268"/>
                        <a14:backgroundMark x1="9553" y1="54564" x2="17358" y2="56260"/>
                        <a14:backgroundMark x1="15122" y1="57149" x2="36707" y2="59330"/>
                        <a14:backgroundMark x1="36707" y1="59330" x2="53252" y2="54604"/>
                        <a14:backgroundMark x1="46545" y1="57027" x2="28618" y2="61995"/>
                        <a14:backgroundMark x1="28618" y1="61995" x2="23659" y2="61349"/>
                        <a14:backgroundMark x1="23659" y1="61349" x2="20650" y2="59774"/>
                        <a14:backgroundMark x1="24634" y1="61712" x2="29309" y2="63288"/>
                        <a14:backgroundMark x1="29309" y1="63288" x2="35163" y2="63045"/>
                        <a14:backgroundMark x1="35163" y1="63045" x2="40081" y2="60339"/>
                        <a14:backgroundMark x1="8252" y1="55331" x2="6606" y2="54194"/>
                        <a14:backgroundMark x1="54146" y1="54564" x2="55081" y2="54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1" t="54094" r="43290" b="13889"/>
          <a:stretch/>
        </p:blipFill>
        <p:spPr>
          <a:xfrm rot="21311450">
            <a:off x="2050040" y="2845168"/>
            <a:ext cx="5323641" cy="32125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394297-E95A-4A70-8937-8C191EBF4654}"/>
              </a:ext>
            </a:extLst>
          </p:cNvPr>
          <p:cNvSpPr txBox="1"/>
          <p:nvPr/>
        </p:nvSpPr>
        <p:spPr>
          <a:xfrm rot="21313230">
            <a:off x="2638768" y="4348776"/>
            <a:ext cx="43137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b="1" dirty="0"/>
              <a:t> </a:t>
            </a:r>
            <a:r>
              <a:rPr lang="ar-AE" sz="4400" b="1" dirty="0"/>
              <a:t> </a:t>
            </a:r>
            <a:r>
              <a:rPr lang="ar-SA" sz="4400" b="1" dirty="0"/>
              <a:t>خلق الله الخلق من أجل </a:t>
            </a:r>
            <a:endParaRPr lang="en-US" sz="4400" b="1" dirty="0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611575B-FF99-4E7D-B1E0-095A251A8C68}"/>
              </a:ext>
            </a:extLst>
          </p:cNvPr>
          <p:cNvSpPr/>
          <p:nvPr/>
        </p:nvSpPr>
        <p:spPr>
          <a:xfrm>
            <a:off x="966651" y="6387737"/>
            <a:ext cx="7289075" cy="470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تصفيق">
            <a:hlinkClick r:id="" action="ppaction://media"/>
            <a:extLst>
              <a:ext uri="{FF2B5EF4-FFF2-40B4-BE49-F238E27FC236}">
                <a16:creationId xmlns:a16="http://schemas.microsoft.com/office/drawing/2014/main" id="{9E2BE438-8267-412E-860C-B1AF0E287A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37958" y="2456199"/>
            <a:ext cx="609600" cy="609600"/>
          </a:xfrm>
          <a:prstGeom prst="rect">
            <a:avLst/>
          </a:prstGeom>
        </p:spPr>
      </p:pic>
      <p:pic>
        <p:nvPicPr>
          <p:cNvPr id="12" name="صورة 5" descr="صورة 5">
            <a:extLst>
              <a:ext uri="{FF2B5EF4-FFF2-40B4-BE49-F238E27FC236}">
                <a16:creationId xmlns:a16="http://schemas.microsoft.com/office/drawing/2014/main" id="{910E8581-90DB-47EE-9791-F7369B8F0D0A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25063"/>
            <a:ext cx="3241393" cy="23870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8077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163 -0.03101 -0.00434 -0.0081 -0.00902 -0.0287 C -0.01007 -0.03356 -0.01145 -0.03819 -0.0125 -0.04305 C -0.01319 -0.04537 -0.01406 -0.04768 -0.01441 -0.05023 C -0.01632 -0.06296 -0.01666 -0.06435 -0.01788 -0.0787 C -0.01857 -0.08657 -0.01892 -0.09467 -0.01979 -0.10254 C -0.02013 -0.10648 -0.021 -0.11041 -0.02152 -0.11435 C -0.02222 -0.1199 -0.02257 -0.12546 -0.02326 -0.13101 C -0.02586 -0.15231 -0.02448 -0.13426 -0.02864 -0.16203 C -0.03003 -0.17152 -0.03073 -0.18125 -0.03211 -0.19074 C -0.03281 -0.19467 -0.03368 -0.19861 -0.03402 -0.20254 C -0.0342 -0.20648 -0.03402 -0.21041 -0.03402 -0.21435 L -0.03402 -0.21435 " pathEditMode="relative" ptsTypes="AAAAAAAAAAAAAA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9259E-6 L 2.22222E-6 0.00023 C -0.01163 -0.03102 -0.00434 -0.0081 -0.00903 -0.02871 C -0.01007 -0.03357 -0.01146 -0.0382 -0.0125 -0.04306 C -0.0132 -0.04537 -0.01406 -0.04769 -0.01441 -0.05023 C -0.01632 -0.06297 -0.01667 -0.06435 -0.01788 -0.07871 C -0.01858 -0.08658 -0.01893 -0.09468 -0.01979 -0.10255 C -0.02014 -0.10648 -0.02101 -0.11042 -0.02153 -0.11435 C -0.02222 -0.11991 -0.02257 -0.12547 -0.02327 -0.13102 C -0.02587 -0.15232 -0.02448 -0.13426 -0.02865 -0.16204 C -0.03004 -0.17153 -0.03073 -0.18125 -0.03212 -0.19074 C -0.03281 -0.19468 -0.03368 -0.19861 -0.03403 -0.20255 C -0.0342 -0.20648 -0.03403 -0.21042 -0.03403 -0.21435 L -0.03403 -0.21412 " pathEditMode="relative" rAng="0" ptsTypes="AAAAAAAAAAAA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-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5F6319B-7B6C-45DC-B727-3399F4412779}"/>
              </a:ext>
            </a:extLst>
          </p:cNvPr>
          <p:cNvSpPr/>
          <p:nvPr/>
        </p:nvSpPr>
        <p:spPr>
          <a:xfrm rot="21179391">
            <a:off x="2856216" y="2455524"/>
            <a:ext cx="2702103" cy="973476"/>
          </a:xfrm>
          <a:prstGeom prst="rect">
            <a:avLst/>
          </a:prstGeom>
          <a:solidFill>
            <a:srgbClr val="ECE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9AA392-316E-473B-A675-1C5E3D376E11}"/>
              </a:ext>
            </a:extLst>
          </p:cNvPr>
          <p:cNvSpPr/>
          <p:nvPr/>
        </p:nvSpPr>
        <p:spPr>
          <a:xfrm rot="21313489">
            <a:off x="2190627" y="2833425"/>
            <a:ext cx="5043352" cy="2396220"/>
          </a:xfrm>
          <a:prstGeom prst="rect">
            <a:avLst/>
          </a:prstGeom>
          <a:solidFill>
            <a:srgbClr val="ECE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shirt&#10;&#10;Description automatically generated">
            <a:extLst>
              <a:ext uri="{FF2B5EF4-FFF2-40B4-BE49-F238E27FC236}">
                <a16:creationId xmlns:a16="http://schemas.microsoft.com/office/drawing/2014/main" id="{C83B7E38-544E-4F2E-9514-0D578D7FE2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703" b="54241" l="5244" r="55732">
                        <a14:foregroundMark x1="7724" y1="53352" x2="11829" y2="50929"/>
                        <a14:foregroundMark x1="53943" y1="53393" x2="50285" y2="52504"/>
                        <a14:foregroundMark x1="31179" y1="36107" x2="29553" y2="35743"/>
                        <a14:foregroundMark x1="5244" y1="54120" x2="6301" y2="53918"/>
                        <a14:foregroundMark x1="55732" y1="54241" x2="53984" y2="54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1" t="33362" r="43290" b="45681"/>
          <a:stretch/>
        </p:blipFill>
        <p:spPr>
          <a:xfrm rot="21311450">
            <a:off x="1816833" y="802227"/>
            <a:ext cx="5323641" cy="2102871"/>
          </a:xfrm>
          <a:prstGeom prst="rect">
            <a:avLst/>
          </a:prstGeom>
        </p:spPr>
      </p:pic>
      <p:pic>
        <p:nvPicPr>
          <p:cNvPr id="10" name="Picture 9" descr="A picture containing shirt&#10;&#10;Description automatically generated">
            <a:extLst>
              <a:ext uri="{FF2B5EF4-FFF2-40B4-BE49-F238E27FC236}">
                <a16:creationId xmlns:a16="http://schemas.microsoft.com/office/drawing/2014/main" id="{327E58A3-17EE-490A-B8A0-DB3529B33A7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215" b="81745" l="64228" r="93862">
                        <a14:foregroundMark x1="71870" y1="50081" x2="76829" y2="59774"/>
                        <a14:foregroundMark x1="79350" y1="46244" x2="81179" y2="58078"/>
                        <a14:foregroundMark x1="79512" y1="43255" x2="79797" y2="44184"/>
                        <a14:foregroundMark x1="90650" y1="49192" x2="66707" y2="52423"/>
                        <a14:foregroundMark x1="92195" y1="47254" x2="93943" y2="58522"/>
                        <a14:foregroundMark x1="65569" y1="44426" x2="65935" y2="51494"/>
                        <a14:foregroundMark x1="65935" y1="51494" x2="65935" y2="51494"/>
                        <a14:foregroundMark x1="64228" y1="46325" x2="66545" y2="59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355" t="40635" r="4709" b="27839"/>
          <a:stretch/>
        </p:blipFill>
        <p:spPr>
          <a:xfrm>
            <a:off x="2625918" y="2181318"/>
            <a:ext cx="4171887" cy="34538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9708C9-4130-4875-9662-45917B919A3F}"/>
              </a:ext>
            </a:extLst>
          </p:cNvPr>
          <p:cNvSpPr txBox="1"/>
          <p:nvPr/>
        </p:nvSpPr>
        <p:spPr>
          <a:xfrm rot="21313230">
            <a:off x="2459525" y="3636724"/>
            <a:ext cx="4313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b="1" dirty="0" err="1"/>
              <a:t>ليوحدون</a:t>
            </a:r>
            <a:r>
              <a:rPr lang="ar-SA" sz="4400" b="1" dirty="0"/>
              <a:t> الله بالعبادة</a:t>
            </a:r>
            <a:endParaRPr lang="en-US" sz="4400" b="1" dirty="0"/>
          </a:p>
        </p:txBody>
      </p:sp>
      <p:pic>
        <p:nvPicPr>
          <p:cNvPr id="6" name="Picture 5" descr="A picture containing shirt&#10;&#10;Description automatically generated">
            <a:extLst>
              <a:ext uri="{FF2B5EF4-FFF2-40B4-BE49-F238E27FC236}">
                <a16:creationId xmlns:a16="http://schemas.microsoft.com/office/drawing/2014/main" id="{2FA3F2B8-17C7-4D80-9DA1-61DD52AC454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160" b="85622" l="5041" r="55976">
                        <a14:foregroundMark x1="5813" y1="56341" x2="8862" y2="70315"/>
                        <a14:foregroundMark x1="6585" y1="71567" x2="6301" y2="82351"/>
                        <a14:foregroundMark x1="6301" y1="82351" x2="10610" y2="85137"/>
                        <a14:foregroundMark x1="10610" y1="85137" x2="13672" y2="85394"/>
                        <a14:foregroundMark x1="23712" y1="85420" x2="51057" y2="84451"/>
                        <a14:foregroundMark x1="51057" y1="84451" x2="55203" y2="81220"/>
                        <a14:foregroundMark x1="55203" y1="81220" x2="54472" y2="56947"/>
                        <a14:foregroundMark x1="6138" y1="84047" x2="16667" y2="84451"/>
                        <a14:foregroundMark x1="16667" y1="84451" x2="21545" y2="84855"/>
                        <a14:foregroundMark x1="21545" y1="84855" x2="41789" y2="85218"/>
                        <a14:foregroundMark x1="41789" y1="85218" x2="45275" y2="85515"/>
                        <a14:foregroundMark x1="48576" y1="85520" x2="53293" y2="85097"/>
                        <a14:foregroundMark x1="51057" y1="82997" x2="13008" y2="80170"/>
                        <a14:foregroundMark x1="6748" y1="55574" x2="8003" y2="56172"/>
                        <a14:foregroundMark x1="5691" y1="54887" x2="10285" y2="57472"/>
                        <a14:foregroundMark x1="10285" y1="57472" x2="14350" y2="61672"/>
                        <a14:foregroundMark x1="14350" y1="61672" x2="15935" y2="66842"/>
                        <a14:foregroundMark x1="15935" y1="66842" x2="15935" y2="66842"/>
                        <a14:foregroundMark x1="6301" y1="85137" x2="6057" y2="65024"/>
                        <a14:foregroundMark x1="5528" y1="64015" x2="6301" y2="73708"/>
                        <a14:foregroundMark x1="6098" y1="84774" x2="7073" y2="80291"/>
                        <a14:foregroundMark x1="55244" y1="54847" x2="39309" y2="72859"/>
                        <a14:foregroundMark x1="51951" y1="75000" x2="19756" y2="80735"/>
                        <a14:foregroundMark x1="18171" y1="82068" x2="10041" y2="79766"/>
                        <a14:foregroundMark x1="10041" y1="79766" x2="9634" y2="73627"/>
                        <a14:foregroundMark x1="9634" y1="73627" x2="14715" y2="68659"/>
                        <a14:foregroundMark x1="11341" y1="62480" x2="21016" y2="73102"/>
                        <a14:foregroundMark x1="21016" y1="73102" x2="21098" y2="73142"/>
                        <a14:foregroundMark x1="51789" y1="79685" x2="41463" y2="78837"/>
                        <a14:foregroundMark x1="52276" y1="62884" x2="31301" y2="75808"/>
                        <a14:foregroundMark x1="22114" y1="67124" x2="38049" y2="70598"/>
                        <a14:foregroundMark x1="47317" y1="61268" x2="37886" y2="66842"/>
                        <a14:foregroundMark x1="37886" y1="66842" x2="37886" y2="66842"/>
                        <a14:foregroundMark x1="50163" y1="73304" x2="17724" y2="80089"/>
                        <a14:foregroundMark x1="15203" y1="76979" x2="29390" y2="73990"/>
                        <a14:foregroundMark x1="22561" y1="72900" x2="28659" y2="70315"/>
                        <a14:foregroundMark x1="18821" y1="63166" x2="24959" y2="65428"/>
                        <a14:foregroundMark x1="50122" y1="58805" x2="39756" y2="62884"/>
                        <a14:foregroundMark x1="39756" y1="62884" x2="34797" y2="66801"/>
                        <a14:foregroundMark x1="55691" y1="55089" x2="54959" y2="56583"/>
                        <a14:foregroundMark x1="54187" y1="55210" x2="55976" y2="54362"/>
                        <a14:foregroundMark x1="6376" y1="54903" x2="5081" y2="54483"/>
                        <a14:foregroundMark x1="7195" y1="55412" x2="5447" y2="54443"/>
                        <a14:foregroundMark x1="6098" y1="54685" x2="5163" y2="54160"/>
                        <a14:backgroundMark x1="16585" y1="85662" x2="19268" y2="85582"/>
                        <a14:backgroundMark x1="19268" y1="85582" x2="24106" y2="86066"/>
                        <a14:backgroundMark x1="24106" y1="86066" x2="24350" y2="86026"/>
                        <a14:backgroundMark x1="16585" y1="85622" x2="14715" y2="85703"/>
                        <a14:backgroundMark x1="14431" y1="85582" x2="13862" y2="85662"/>
                        <a14:backgroundMark x1="46341" y1="85905" x2="47967" y2="85743"/>
                        <a14:backgroundMark x1="45041" y1="85864" x2="50650" y2="86268"/>
                        <a14:backgroundMark x1="9553" y1="54564" x2="17358" y2="56260"/>
                        <a14:backgroundMark x1="15122" y1="57149" x2="36707" y2="59330"/>
                        <a14:backgroundMark x1="36707" y1="59330" x2="53252" y2="54604"/>
                        <a14:backgroundMark x1="46545" y1="57027" x2="28618" y2="61995"/>
                        <a14:backgroundMark x1="28618" y1="61995" x2="23659" y2="61349"/>
                        <a14:backgroundMark x1="23659" y1="61349" x2="20650" y2="59774"/>
                        <a14:backgroundMark x1="24634" y1="61712" x2="29309" y2="63288"/>
                        <a14:backgroundMark x1="29309" y1="63288" x2="35163" y2="63045"/>
                        <a14:backgroundMark x1="35163" y1="63045" x2="40081" y2="60339"/>
                        <a14:backgroundMark x1="8252" y1="55331" x2="6606" y2="54194"/>
                        <a14:backgroundMark x1="54146" y1="54564" x2="55081" y2="54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1" t="54094" r="43290" b="13889"/>
          <a:stretch/>
        </p:blipFill>
        <p:spPr>
          <a:xfrm rot="21311450">
            <a:off x="2064588" y="2754350"/>
            <a:ext cx="5323641" cy="32125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394297-E95A-4A70-8937-8C191EBF4654}"/>
              </a:ext>
            </a:extLst>
          </p:cNvPr>
          <p:cNvSpPr txBox="1"/>
          <p:nvPr/>
        </p:nvSpPr>
        <p:spPr>
          <a:xfrm rot="21313230">
            <a:off x="2638768" y="4687330"/>
            <a:ext cx="4313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b="1" dirty="0"/>
              <a:t> </a:t>
            </a:r>
            <a:r>
              <a:rPr lang="ar-AE" sz="4400" b="1" dirty="0"/>
              <a:t> </a:t>
            </a:r>
            <a:r>
              <a:rPr lang="ar-SA" sz="4400" b="1" dirty="0"/>
              <a:t>معنى إلا ليعبدون </a:t>
            </a:r>
            <a:endParaRPr lang="en-US" sz="4400" b="1" dirty="0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611575B-FF99-4E7D-B1E0-095A251A8C68}"/>
              </a:ext>
            </a:extLst>
          </p:cNvPr>
          <p:cNvSpPr/>
          <p:nvPr/>
        </p:nvSpPr>
        <p:spPr>
          <a:xfrm>
            <a:off x="966651" y="6387737"/>
            <a:ext cx="7289075" cy="470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تصفيق">
            <a:hlinkClick r:id="" action="ppaction://media"/>
            <a:extLst>
              <a:ext uri="{FF2B5EF4-FFF2-40B4-BE49-F238E27FC236}">
                <a16:creationId xmlns:a16="http://schemas.microsoft.com/office/drawing/2014/main" id="{9E2BE438-8267-412E-860C-B1AF0E287A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37958" y="2456199"/>
            <a:ext cx="609600" cy="609600"/>
          </a:xfrm>
          <a:prstGeom prst="rect">
            <a:avLst/>
          </a:prstGeom>
        </p:spPr>
      </p:pic>
      <p:pic>
        <p:nvPicPr>
          <p:cNvPr id="12" name="صورة 5" descr="صورة 5">
            <a:extLst>
              <a:ext uri="{FF2B5EF4-FFF2-40B4-BE49-F238E27FC236}">
                <a16:creationId xmlns:a16="http://schemas.microsoft.com/office/drawing/2014/main" id="{7B921BFD-64B9-4F05-83DE-23815E20DB6F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25063"/>
            <a:ext cx="3241393" cy="23870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3398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-1.11111E-6 0.00023 C -0.01163 -0.03102 -0.00434 -0.0081 -0.00903 -0.0287 C -0.01007 -0.03356 -0.01146 -0.03819 -0.0125 -0.04305 C -0.01319 -0.04537 -0.01406 -0.04768 -0.01441 -0.05023 C -0.01632 -0.06296 -0.01667 -0.06435 -0.01788 -0.0787 C -0.01858 -0.08657 -0.01892 -0.09467 -0.01979 -0.10254 C -0.02014 -0.10648 -0.02101 -0.11041 -0.02153 -0.11435 C -0.02222 -0.1199 -0.02257 -0.12546 -0.02326 -0.13102 C -0.02587 -0.15231 -0.02448 -0.13426 -0.02864 -0.16203 C -0.03003 -0.17153 -0.03073 -0.18125 -0.03212 -0.19074 C -0.03281 -0.19467 -0.03368 -0.19861 -0.03403 -0.20254 C -0.0342 -0.20648 -0.03403 -0.21041 -0.03403 -0.21435 L -0.03403 -0.21412 " pathEditMode="relative" rAng="0" ptsTypes="AAAAAAAAAAAAAA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-1071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9259E-6 L 2.22222E-6 0.00023 C -0.01163 -0.03102 -0.00434 -0.0081 -0.00903 -0.02871 C -0.01007 -0.03357 -0.01146 -0.0382 -0.0125 -0.04306 C -0.0132 -0.04537 -0.01406 -0.04769 -0.01441 -0.05023 C -0.01632 -0.06297 -0.01667 -0.06435 -0.01788 -0.07871 C -0.01858 -0.08658 -0.01893 -0.09468 -0.01979 -0.10255 C -0.02014 -0.10648 -0.02101 -0.11042 -0.02153 -0.11435 C -0.02222 -0.11991 -0.02257 -0.12547 -0.02327 -0.13102 C -0.02587 -0.15232 -0.02448 -0.13426 -0.02865 -0.16204 C -0.03004 -0.17153 -0.03073 -0.18125 -0.03212 -0.19074 C -0.03281 -0.19468 -0.03368 -0.19861 -0.03403 -0.20255 C -0.0342 -0.20648 -0.03403 -0.21042 -0.03403 -0.21435 L -0.03403 -0.21412 " pathEditMode="relative" rAng="0" ptsTypes="AAAAAAAAAAAA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-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5F6319B-7B6C-45DC-B727-3399F4412779}"/>
              </a:ext>
            </a:extLst>
          </p:cNvPr>
          <p:cNvSpPr/>
          <p:nvPr/>
        </p:nvSpPr>
        <p:spPr>
          <a:xfrm rot="21179391">
            <a:off x="2856216" y="2455524"/>
            <a:ext cx="2702103" cy="973476"/>
          </a:xfrm>
          <a:prstGeom prst="rect">
            <a:avLst/>
          </a:prstGeom>
          <a:solidFill>
            <a:srgbClr val="ECE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9AA392-316E-473B-A675-1C5E3D376E11}"/>
              </a:ext>
            </a:extLst>
          </p:cNvPr>
          <p:cNvSpPr/>
          <p:nvPr/>
        </p:nvSpPr>
        <p:spPr>
          <a:xfrm rot="21313489">
            <a:off x="2190627" y="2833425"/>
            <a:ext cx="5043352" cy="2396220"/>
          </a:xfrm>
          <a:prstGeom prst="rect">
            <a:avLst/>
          </a:prstGeom>
          <a:solidFill>
            <a:srgbClr val="ECE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shirt&#10;&#10;Description automatically generated">
            <a:extLst>
              <a:ext uri="{FF2B5EF4-FFF2-40B4-BE49-F238E27FC236}">
                <a16:creationId xmlns:a16="http://schemas.microsoft.com/office/drawing/2014/main" id="{C83B7E38-544E-4F2E-9514-0D578D7FE2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703" b="54241" l="5244" r="55732">
                        <a14:foregroundMark x1="7724" y1="53352" x2="11829" y2="50929"/>
                        <a14:foregroundMark x1="53943" y1="53393" x2="50285" y2="52504"/>
                        <a14:foregroundMark x1="31179" y1="36107" x2="29553" y2="35743"/>
                        <a14:foregroundMark x1="5244" y1="54120" x2="6301" y2="53918"/>
                        <a14:foregroundMark x1="55732" y1="54241" x2="53984" y2="54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1" t="33362" r="43290" b="45681"/>
          <a:stretch/>
        </p:blipFill>
        <p:spPr>
          <a:xfrm rot="21311450">
            <a:off x="1816833" y="802227"/>
            <a:ext cx="5323641" cy="2102871"/>
          </a:xfrm>
          <a:prstGeom prst="rect">
            <a:avLst/>
          </a:prstGeom>
        </p:spPr>
      </p:pic>
      <p:pic>
        <p:nvPicPr>
          <p:cNvPr id="10" name="Picture 9" descr="A picture containing shirt&#10;&#10;Description automatically generated">
            <a:extLst>
              <a:ext uri="{FF2B5EF4-FFF2-40B4-BE49-F238E27FC236}">
                <a16:creationId xmlns:a16="http://schemas.microsoft.com/office/drawing/2014/main" id="{327E58A3-17EE-490A-B8A0-DB3529B33A7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215" b="81745" l="64228" r="93862">
                        <a14:foregroundMark x1="71870" y1="50081" x2="76829" y2="59774"/>
                        <a14:foregroundMark x1="79350" y1="46244" x2="81179" y2="58078"/>
                        <a14:foregroundMark x1="79512" y1="43255" x2="79797" y2="44184"/>
                        <a14:foregroundMark x1="90650" y1="49192" x2="66707" y2="52423"/>
                        <a14:foregroundMark x1="92195" y1="47254" x2="93943" y2="58522"/>
                        <a14:foregroundMark x1="65569" y1="44426" x2="65935" y2="51494"/>
                        <a14:foregroundMark x1="65935" y1="51494" x2="65935" y2="51494"/>
                        <a14:foregroundMark x1="64228" y1="46325" x2="66545" y2="59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355" t="40635" r="4709" b="27839"/>
          <a:stretch/>
        </p:blipFill>
        <p:spPr>
          <a:xfrm>
            <a:off x="2625918" y="2181318"/>
            <a:ext cx="4171887" cy="34538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9708C9-4130-4875-9662-45917B919A3F}"/>
              </a:ext>
            </a:extLst>
          </p:cNvPr>
          <p:cNvSpPr txBox="1"/>
          <p:nvPr/>
        </p:nvSpPr>
        <p:spPr>
          <a:xfrm rot="21313230">
            <a:off x="2638769" y="3625784"/>
            <a:ext cx="4313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b="1" dirty="0"/>
              <a:t>التوحيد </a:t>
            </a:r>
            <a:endParaRPr lang="en-US" sz="4400" b="1" dirty="0"/>
          </a:p>
        </p:txBody>
      </p:sp>
      <p:pic>
        <p:nvPicPr>
          <p:cNvPr id="6" name="Picture 5" descr="A picture containing shirt&#10;&#10;Description automatically generated">
            <a:extLst>
              <a:ext uri="{FF2B5EF4-FFF2-40B4-BE49-F238E27FC236}">
                <a16:creationId xmlns:a16="http://schemas.microsoft.com/office/drawing/2014/main" id="{2FA3F2B8-17C7-4D80-9DA1-61DD52AC454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160" b="85622" l="5041" r="55976">
                        <a14:foregroundMark x1="5813" y1="56341" x2="8862" y2="70315"/>
                        <a14:foregroundMark x1="6585" y1="71567" x2="6301" y2="82351"/>
                        <a14:foregroundMark x1="6301" y1="82351" x2="10610" y2="85137"/>
                        <a14:foregroundMark x1="10610" y1="85137" x2="13672" y2="85394"/>
                        <a14:foregroundMark x1="23712" y1="85420" x2="51057" y2="84451"/>
                        <a14:foregroundMark x1="51057" y1="84451" x2="55203" y2="81220"/>
                        <a14:foregroundMark x1="55203" y1="81220" x2="54472" y2="56947"/>
                        <a14:foregroundMark x1="6138" y1="84047" x2="16667" y2="84451"/>
                        <a14:foregroundMark x1="16667" y1="84451" x2="21545" y2="84855"/>
                        <a14:foregroundMark x1="21545" y1="84855" x2="41789" y2="85218"/>
                        <a14:foregroundMark x1="41789" y1="85218" x2="45275" y2="85515"/>
                        <a14:foregroundMark x1="48576" y1="85520" x2="53293" y2="85097"/>
                        <a14:foregroundMark x1="51057" y1="82997" x2="13008" y2="80170"/>
                        <a14:foregroundMark x1="6748" y1="55574" x2="8003" y2="56172"/>
                        <a14:foregroundMark x1="5691" y1="54887" x2="10285" y2="57472"/>
                        <a14:foregroundMark x1="10285" y1="57472" x2="14350" y2="61672"/>
                        <a14:foregroundMark x1="14350" y1="61672" x2="15935" y2="66842"/>
                        <a14:foregroundMark x1="15935" y1="66842" x2="15935" y2="66842"/>
                        <a14:foregroundMark x1="6301" y1="85137" x2="6057" y2="65024"/>
                        <a14:foregroundMark x1="5528" y1="64015" x2="6301" y2="73708"/>
                        <a14:foregroundMark x1="6098" y1="84774" x2="7073" y2="80291"/>
                        <a14:foregroundMark x1="55244" y1="54847" x2="39309" y2="72859"/>
                        <a14:foregroundMark x1="51951" y1="75000" x2="19756" y2="80735"/>
                        <a14:foregroundMark x1="18171" y1="82068" x2="10041" y2="79766"/>
                        <a14:foregroundMark x1="10041" y1="79766" x2="9634" y2="73627"/>
                        <a14:foregroundMark x1="9634" y1="73627" x2="14715" y2="68659"/>
                        <a14:foregroundMark x1="11341" y1="62480" x2="21016" y2="73102"/>
                        <a14:foregroundMark x1="21016" y1="73102" x2="21098" y2="73142"/>
                        <a14:foregroundMark x1="51789" y1="79685" x2="41463" y2="78837"/>
                        <a14:foregroundMark x1="52276" y1="62884" x2="31301" y2="75808"/>
                        <a14:foregroundMark x1="22114" y1="67124" x2="38049" y2="70598"/>
                        <a14:foregroundMark x1="47317" y1="61268" x2="37886" y2="66842"/>
                        <a14:foregroundMark x1="37886" y1="66842" x2="37886" y2="66842"/>
                        <a14:foregroundMark x1="50163" y1="73304" x2="17724" y2="80089"/>
                        <a14:foregroundMark x1="15203" y1="76979" x2="29390" y2="73990"/>
                        <a14:foregroundMark x1="22561" y1="72900" x2="28659" y2="70315"/>
                        <a14:foregroundMark x1="18821" y1="63166" x2="24959" y2="65428"/>
                        <a14:foregroundMark x1="50122" y1="58805" x2="39756" y2="62884"/>
                        <a14:foregroundMark x1="39756" y1="62884" x2="34797" y2="66801"/>
                        <a14:foregroundMark x1="55691" y1="55089" x2="54959" y2="56583"/>
                        <a14:foregroundMark x1="54187" y1="55210" x2="55976" y2="54362"/>
                        <a14:foregroundMark x1="6376" y1="54903" x2="5081" y2="54483"/>
                        <a14:foregroundMark x1="7195" y1="55412" x2="5447" y2="54443"/>
                        <a14:foregroundMark x1="6098" y1="54685" x2="5163" y2="54160"/>
                        <a14:backgroundMark x1="16585" y1="85662" x2="19268" y2="85582"/>
                        <a14:backgroundMark x1="19268" y1="85582" x2="24106" y2="86066"/>
                        <a14:backgroundMark x1="24106" y1="86066" x2="24350" y2="86026"/>
                        <a14:backgroundMark x1="16585" y1="85622" x2="14715" y2="85703"/>
                        <a14:backgroundMark x1="14431" y1="85582" x2="13862" y2="85662"/>
                        <a14:backgroundMark x1="46341" y1="85905" x2="47967" y2="85743"/>
                        <a14:backgroundMark x1="45041" y1="85864" x2="50650" y2="86268"/>
                        <a14:backgroundMark x1="9553" y1="54564" x2="17358" y2="56260"/>
                        <a14:backgroundMark x1="15122" y1="57149" x2="36707" y2="59330"/>
                        <a14:backgroundMark x1="36707" y1="59330" x2="53252" y2="54604"/>
                        <a14:backgroundMark x1="46545" y1="57027" x2="28618" y2="61995"/>
                        <a14:backgroundMark x1="28618" y1="61995" x2="23659" y2="61349"/>
                        <a14:backgroundMark x1="23659" y1="61349" x2="20650" y2="59774"/>
                        <a14:backgroundMark x1="24634" y1="61712" x2="29309" y2="63288"/>
                        <a14:backgroundMark x1="29309" y1="63288" x2="35163" y2="63045"/>
                        <a14:backgroundMark x1="35163" y1="63045" x2="40081" y2="60339"/>
                        <a14:backgroundMark x1="8252" y1="55331" x2="6606" y2="54194"/>
                        <a14:backgroundMark x1="54146" y1="54564" x2="55081" y2="54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1" t="54094" r="43290" b="13889"/>
          <a:stretch/>
        </p:blipFill>
        <p:spPr>
          <a:xfrm rot="21311450">
            <a:off x="2133809" y="2750069"/>
            <a:ext cx="5323641" cy="32125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394297-E95A-4A70-8937-8C191EBF4654}"/>
              </a:ext>
            </a:extLst>
          </p:cNvPr>
          <p:cNvSpPr txBox="1"/>
          <p:nvPr/>
        </p:nvSpPr>
        <p:spPr>
          <a:xfrm rot="21313230">
            <a:off x="2638768" y="4348776"/>
            <a:ext cx="43137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b="1" dirty="0"/>
              <a:t> </a:t>
            </a:r>
            <a:r>
              <a:rPr lang="ar-AE" sz="4400" b="1" dirty="0"/>
              <a:t> </a:t>
            </a:r>
            <a:r>
              <a:rPr lang="ar-SA" sz="4400" b="1" dirty="0"/>
              <a:t>جميع الأعمال لا تقبل إلا بأمر </a:t>
            </a:r>
            <a:r>
              <a:rPr lang="ar-SA" sz="4400" b="1" dirty="0" err="1"/>
              <a:t>ماهو</a:t>
            </a:r>
            <a:r>
              <a:rPr lang="ar-SA" sz="4400" b="1" dirty="0"/>
              <a:t> ؟</a:t>
            </a:r>
            <a:endParaRPr lang="en-US" sz="4400" b="1" dirty="0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611575B-FF99-4E7D-B1E0-095A251A8C68}"/>
              </a:ext>
            </a:extLst>
          </p:cNvPr>
          <p:cNvSpPr/>
          <p:nvPr/>
        </p:nvSpPr>
        <p:spPr>
          <a:xfrm>
            <a:off x="966651" y="6387737"/>
            <a:ext cx="7289075" cy="470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تصفيق">
            <a:hlinkClick r:id="" action="ppaction://media"/>
            <a:extLst>
              <a:ext uri="{FF2B5EF4-FFF2-40B4-BE49-F238E27FC236}">
                <a16:creationId xmlns:a16="http://schemas.microsoft.com/office/drawing/2014/main" id="{9E2BE438-8267-412E-860C-B1AF0E287A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37958" y="2456199"/>
            <a:ext cx="609600" cy="609600"/>
          </a:xfrm>
          <a:prstGeom prst="rect">
            <a:avLst/>
          </a:prstGeom>
        </p:spPr>
      </p:pic>
      <p:pic>
        <p:nvPicPr>
          <p:cNvPr id="12" name="صورة 5" descr="صورة 5">
            <a:extLst>
              <a:ext uri="{FF2B5EF4-FFF2-40B4-BE49-F238E27FC236}">
                <a16:creationId xmlns:a16="http://schemas.microsoft.com/office/drawing/2014/main" id="{7C93D9AC-ECA2-4269-9EE9-6C805DDAA507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25063"/>
            <a:ext cx="3241393" cy="23870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3459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163 -0.03101 -0.00434 -0.0081 -0.00902 -0.0287 C -0.01007 -0.03356 -0.01145 -0.03819 -0.0125 -0.04305 C -0.01319 -0.04537 -0.01406 -0.04768 -0.01441 -0.05023 C -0.01632 -0.06296 -0.01666 -0.06435 -0.01788 -0.0787 C -0.01857 -0.08657 -0.01892 -0.09467 -0.01979 -0.10254 C -0.02013 -0.10648 -0.021 -0.11041 -0.02152 -0.11435 C -0.02222 -0.1199 -0.02257 -0.12546 -0.02326 -0.13101 C -0.02586 -0.15231 -0.02448 -0.13426 -0.02864 -0.16203 C -0.03003 -0.17152 -0.03073 -0.18125 -0.03211 -0.19074 C -0.03281 -0.19467 -0.03368 -0.19861 -0.03402 -0.20254 C -0.0342 -0.20648 -0.03402 -0.21041 -0.03402 -0.21435 L -0.03402 -0.21435 " pathEditMode="relative" ptsTypes="AAAAAAAAAAAAAA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9259E-6 L 2.22222E-6 0.00023 C -0.01163 -0.03102 -0.00434 -0.0081 -0.00903 -0.02871 C -0.01007 -0.03357 -0.01146 -0.0382 -0.0125 -0.04306 C -0.0132 -0.04537 -0.01406 -0.04769 -0.01441 -0.05023 C -0.01632 -0.06297 -0.01667 -0.06435 -0.01788 -0.07871 C -0.01858 -0.08658 -0.01893 -0.09468 -0.01979 -0.10255 C -0.02014 -0.10648 -0.02101 -0.11042 -0.02153 -0.11435 C -0.02222 -0.11991 -0.02257 -0.12547 -0.02327 -0.13102 C -0.02587 -0.15232 -0.02448 -0.13426 -0.02865 -0.16204 C -0.03004 -0.17153 -0.03073 -0.18125 -0.03212 -0.19074 C -0.03281 -0.19468 -0.03368 -0.19861 -0.03403 -0.20255 C -0.0342 -0.20648 -0.03403 -0.21042 -0.03403 -0.21435 L -0.03403 -0.21412 " pathEditMode="relative" rAng="0" ptsTypes="AAAAAAAAAAAA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-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5F6319B-7B6C-45DC-B727-3399F4412779}"/>
              </a:ext>
            </a:extLst>
          </p:cNvPr>
          <p:cNvSpPr/>
          <p:nvPr/>
        </p:nvSpPr>
        <p:spPr>
          <a:xfrm rot="21179391">
            <a:off x="2856216" y="2455524"/>
            <a:ext cx="2702103" cy="973476"/>
          </a:xfrm>
          <a:prstGeom prst="rect">
            <a:avLst/>
          </a:prstGeom>
          <a:solidFill>
            <a:srgbClr val="ECE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9AA392-316E-473B-A675-1C5E3D376E11}"/>
              </a:ext>
            </a:extLst>
          </p:cNvPr>
          <p:cNvSpPr/>
          <p:nvPr/>
        </p:nvSpPr>
        <p:spPr>
          <a:xfrm rot="21313489">
            <a:off x="2190627" y="2833425"/>
            <a:ext cx="5043352" cy="2396220"/>
          </a:xfrm>
          <a:prstGeom prst="rect">
            <a:avLst/>
          </a:prstGeom>
          <a:solidFill>
            <a:srgbClr val="ECE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shirt&#10;&#10;Description automatically generated">
            <a:extLst>
              <a:ext uri="{FF2B5EF4-FFF2-40B4-BE49-F238E27FC236}">
                <a16:creationId xmlns:a16="http://schemas.microsoft.com/office/drawing/2014/main" id="{C83B7E38-544E-4F2E-9514-0D578D7FE2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703" b="54241" l="5244" r="55732">
                        <a14:foregroundMark x1="7724" y1="53352" x2="11829" y2="50929"/>
                        <a14:foregroundMark x1="53943" y1="53393" x2="50285" y2="52504"/>
                        <a14:foregroundMark x1="31179" y1="36107" x2="29553" y2="35743"/>
                        <a14:foregroundMark x1="5244" y1="54120" x2="6301" y2="53918"/>
                        <a14:foregroundMark x1="55732" y1="54241" x2="53984" y2="54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1" t="33362" r="43290" b="45681"/>
          <a:stretch/>
        </p:blipFill>
        <p:spPr>
          <a:xfrm rot="21311450">
            <a:off x="1816833" y="802227"/>
            <a:ext cx="5323641" cy="2102871"/>
          </a:xfrm>
          <a:prstGeom prst="rect">
            <a:avLst/>
          </a:prstGeom>
        </p:spPr>
      </p:pic>
      <p:pic>
        <p:nvPicPr>
          <p:cNvPr id="10" name="Picture 9" descr="A picture containing shirt&#10;&#10;Description automatically generated">
            <a:extLst>
              <a:ext uri="{FF2B5EF4-FFF2-40B4-BE49-F238E27FC236}">
                <a16:creationId xmlns:a16="http://schemas.microsoft.com/office/drawing/2014/main" id="{327E58A3-17EE-490A-B8A0-DB3529B33A7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215" b="81745" l="64228" r="93862">
                        <a14:foregroundMark x1="71870" y1="50081" x2="76829" y2="59774"/>
                        <a14:foregroundMark x1="79350" y1="46244" x2="81179" y2="58078"/>
                        <a14:foregroundMark x1="79512" y1="43255" x2="79797" y2="44184"/>
                        <a14:foregroundMark x1="90650" y1="49192" x2="66707" y2="52423"/>
                        <a14:foregroundMark x1="92195" y1="47254" x2="93943" y2="58522"/>
                        <a14:foregroundMark x1="65569" y1="44426" x2="65935" y2="51494"/>
                        <a14:foregroundMark x1="65935" y1="51494" x2="65935" y2="51494"/>
                        <a14:foregroundMark x1="64228" y1="46325" x2="66545" y2="59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355" t="40635" r="4709" b="27839"/>
          <a:stretch/>
        </p:blipFill>
        <p:spPr>
          <a:xfrm>
            <a:off x="2625918" y="2181318"/>
            <a:ext cx="4171887" cy="34538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9708C9-4130-4875-9662-45917B919A3F}"/>
              </a:ext>
            </a:extLst>
          </p:cNvPr>
          <p:cNvSpPr txBox="1"/>
          <p:nvPr/>
        </p:nvSpPr>
        <p:spPr>
          <a:xfrm rot="21313230">
            <a:off x="2638769" y="3625784"/>
            <a:ext cx="4313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b="1" dirty="0"/>
              <a:t>الطاغوت </a:t>
            </a:r>
            <a:endParaRPr lang="en-US" sz="4400" b="1" dirty="0"/>
          </a:p>
        </p:txBody>
      </p:sp>
      <p:pic>
        <p:nvPicPr>
          <p:cNvPr id="6" name="Picture 5" descr="A picture containing shirt&#10;&#10;Description automatically generated">
            <a:extLst>
              <a:ext uri="{FF2B5EF4-FFF2-40B4-BE49-F238E27FC236}">
                <a16:creationId xmlns:a16="http://schemas.microsoft.com/office/drawing/2014/main" id="{2FA3F2B8-17C7-4D80-9DA1-61DD52AC454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160" b="85622" l="5041" r="55976">
                        <a14:foregroundMark x1="5813" y1="56341" x2="8862" y2="70315"/>
                        <a14:foregroundMark x1="6585" y1="71567" x2="6301" y2="82351"/>
                        <a14:foregroundMark x1="6301" y1="82351" x2="10610" y2="85137"/>
                        <a14:foregroundMark x1="10610" y1="85137" x2="13672" y2="85394"/>
                        <a14:foregroundMark x1="23712" y1="85420" x2="51057" y2="84451"/>
                        <a14:foregroundMark x1="51057" y1="84451" x2="55203" y2="81220"/>
                        <a14:foregroundMark x1="55203" y1="81220" x2="54472" y2="56947"/>
                        <a14:foregroundMark x1="6138" y1="84047" x2="16667" y2="84451"/>
                        <a14:foregroundMark x1="16667" y1="84451" x2="21545" y2="84855"/>
                        <a14:foregroundMark x1="21545" y1="84855" x2="41789" y2="85218"/>
                        <a14:foregroundMark x1="41789" y1="85218" x2="45275" y2="85515"/>
                        <a14:foregroundMark x1="48576" y1="85520" x2="53293" y2="85097"/>
                        <a14:foregroundMark x1="51057" y1="82997" x2="13008" y2="80170"/>
                        <a14:foregroundMark x1="6748" y1="55574" x2="8003" y2="56172"/>
                        <a14:foregroundMark x1="5691" y1="54887" x2="10285" y2="57472"/>
                        <a14:foregroundMark x1="10285" y1="57472" x2="14350" y2="61672"/>
                        <a14:foregroundMark x1="14350" y1="61672" x2="15935" y2="66842"/>
                        <a14:foregroundMark x1="15935" y1="66842" x2="15935" y2="66842"/>
                        <a14:foregroundMark x1="6301" y1="85137" x2="6057" y2="65024"/>
                        <a14:foregroundMark x1="5528" y1="64015" x2="6301" y2="73708"/>
                        <a14:foregroundMark x1="6098" y1="84774" x2="7073" y2="80291"/>
                        <a14:foregroundMark x1="55244" y1="54847" x2="39309" y2="72859"/>
                        <a14:foregroundMark x1="51951" y1="75000" x2="19756" y2="80735"/>
                        <a14:foregroundMark x1="18171" y1="82068" x2="10041" y2="79766"/>
                        <a14:foregroundMark x1="10041" y1="79766" x2="9634" y2="73627"/>
                        <a14:foregroundMark x1="9634" y1="73627" x2="14715" y2="68659"/>
                        <a14:foregroundMark x1="11341" y1="62480" x2="21016" y2="73102"/>
                        <a14:foregroundMark x1="21016" y1="73102" x2="21098" y2="73142"/>
                        <a14:foregroundMark x1="51789" y1="79685" x2="41463" y2="78837"/>
                        <a14:foregroundMark x1="52276" y1="62884" x2="31301" y2="75808"/>
                        <a14:foregroundMark x1="22114" y1="67124" x2="38049" y2="70598"/>
                        <a14:foregroundMark x1="47317" y1="61268" x2="37886" y2="66842"/>
                        <a14:foregroundMark x1="37886" y1="66842" x2="37886" y2="66842"/>
                        <a14:foregroundMark x1="50163" y1="73304" x2="17724" y2="80089"/>
                        <a14:foregroundMark x1="15203" y1="76979" x2="29390" y2="73990"/>
                        <a14:foregroundMark x1="22561" y1="72900" x2="28659" y2="70315"/>
                        <a14:foregroundMark x1="18821" y1="63166" x2="24959" y2="65428"/>
                        <a14:foregroundMark x1="50122" y1="58805" x2="39756" y2="62884"/>
                        <a14:foregroundMark x1="39756" y1="62884" x2="34797" y2="66801"/>
                        <a14:foregroundMark x1="55691" y1="55089" x2="54959" y2="56583"/>
                        <a14:foregroundMark x1="54187" y1="55210" x2="55976" y2="54362"/>
                        <a14:foregroundMark x1="6376" y1="54903" x2="5081" y2="54483"/>
                        <a14:foregroundMark x1="7195" y1="55412" x2="5447" y2="54443"/>
                        <a14:foregroundMark x1="6098" y1="54685" x2="5163" y2="54160"/>
                        <a14:backgroundMark x1="16585" y1="85662" x2="19268" y2="85582"/>
                        <a14:backgroundMark x1="19268" y1="85582" x2="24106" y2="86066"/>
                        <a14:backgroundMark x1="24106" y1="86066" x2="24350" y2="86026"/>
                        <a14:backgroundMark x1="16585" y1="85622" x2="14715" y2="85703"/>
                        <a14:backgroundMark x1="14431" y1="85582" x2="13862" y2="85662"/>
                        <a14:backgroundMark x1="46341" y1="85905" x2="47967" y2="85743"/>
                        <a14:backgroundMark x1="45041" y1="85864" x2="50650" y2="86268"/>
                        <a14:backgroundMark x1="9553" y1="54564" x2="17358" y2="56260"/>
                        <a14:backgroundMark x1="15122" y1="57149" x2="36707" y2="59330"/>
                        <a14:backgroundMark x1="36707" y1="59330" x2="53252" y2="54604"/>
                        <a14:backgroundMark x1="46545" y1="57027" x2="28618" y2="61995"/>
                        <a14:backgroundMark x1="28618" y1="61995" x2="23659" y2="61349"/>
                        <a14:backgroundMark x1="23659" y1="61349" x2="20650" y2="59774"/>
                        <a14:backgroundMark x1="24634" y1="61712" x2="29309" y2="63288"/>
                        <a14:backgroundMark x1="29309" y1="63288" x2="35163" y2="63045"/>
                        <a14:backgroundMark x1="35163" y1="63045" x2="40081" y2="60339"/>
                        <a14:backgroundMark x1="8252" y1="55331" x2="6606" y2="54194"/>
                        <a14:backgroundMark x1="54146" y1="54564" x2="55081" y2="54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1" t="54094" r="43290" b="13889"/>
          <a:stretch/>
        </p:blipFill>
        <p:spPr>
          <a:xfrm rot="21311450">
            <a:off x="2050040" y="2736563"/>
            <a:ext cx="5323641" cy="32125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394297-E95A-4A70-8937-8C191EBF4654}"/>
              </a:ext>
            </a:extLst>
          </p:cNvPr>
          <p:cNvSpPr txBox="1"/>
          <p:nvPr/>
        </p:nvSpPr>
        <p:spPr>
          <a:xfrm rot="21313230">
            <a:off x="2638768" y="4410331"/>
            <a:ext cx="43137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/>
              <a:t> </a:t>
            </a:r>
            <a:r>
              <a:rPr lang="ar-AE" sz="4000" b="1" dirty="0"/>
              <a:t> </a:t>
            </a:r>
            <a:r>
              <a:rPr lang="ar-SA" sz="4000" b="1" dirty="0"/>
              <a:t>كل ما عبد من دون الله ورضي بالعبادة . يسمى </a:t>
            </a:r>
            <a:endParaRPr lang="en-US" sz="4000" b="1" dirty="0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611575B-FF99-4E7D-B1E0-095A251A8C68}"/>
              </a:ext>
            </a:extLst>
          </p:cNvPr>
          <p:cNvSpPr/>
          <p:nvPr/>
        </p:nvSpPr>
        <p:spPr>
          <a:xfrm>
            <a:off x="966651" y="6387737"/>
            <a:ext cx="7289075" cy="470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تصفيق">
            <a:hlinkClick r:id="" action="ppaction://media"/>
            <a:extLst>
              <a:ext uri="{FF2B5EF4-FFF2-40B4-BE49-F238E27FC236}">
                <a16:creationId xmlns:a16="http://schemas.microsoft.com/office/drawing/2014/main" id="{9E2BE438-8267-412E-860C-B1AF0E287A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37958" y="2456199"/>
            <a:ext cx="609600" cy="609600"/>
          </a:xfrm>
          <a:prstGeom prst="rect">
            <a:avLst/>
          </a:prstGeom>
        </p:spPr>
      </p:pic>
      <p:pic>
        <p:nvPicPr>
          <p:cNvPr id="12" name="صورة 5" descr="صورة 5">
            <a:extLst>
              <a:ext uri="{FF2B5EF4-FFF2-40B4-BE49-F238E27FC236}">
                <a16:creationId xmlns:a16="http://schemas.microsoft.com/office/drawing/2014/main" id="{72667F8E-8000-4E54-85FD-872531CA0EEA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25063"/>
            <a:ext cx="3241393" cy="23870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6246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163 -0.03101 -0.00434 -0.0081 -0.00902 -0.0287 C -0.01007 -0.03356 -0.01145 -0.03819 -0.0125 -0.04305 C -0.01319 -0.04537 -0.01406 -0.04768 -0.01441 -0.05023 C -0.01632 -0.06296 -0.01666 -0.06435 -0.01788 -0.0787 C -0.01857 -0.08657 -0.01892 -0.09467 -0.01979 -0.10254 C -0.02013 -0.10648 -0.021 -0.11041 -0.02152 -0.11435 C -0.02222 -0.1199 -0.02257 -0.12546 -0.02326 -0.13101 C -0.02586 -0.15231 -0.02448 -0.13426 -0.02864 -0.16203 C -0.03003 -0.17152 -0.03073 -0.18125 -0.03211 -0.19074 C -0.03281 -0.19467 -0.03368 -0.19861 -0.03402 -0.20254 C -0.0342 -0.20648 -0.03402 -0.21041 -0.03402 -0.21435 L -0.03402 -0.21435 " pathEditMode="relative" ptsTypes="AAAAAAAAAAAAAA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9259E-6 L 2.22222E-6 0.00023 C -0.01163 -0.03102 -0.00434 -0.0081 -0.00903 -0.02871 C -0.01007 -0.03357 -0.01146 -0.0382 -0.0125 -0.04306 C -0.0132 -0.04537 -0.01406 -0.04769 -0.01441 -0.05023 C -0.01632 -0.06297 -0.01667 -0.06435 -0.01788 -0.07871 C -0.01858 -0.08658 -0.01893 -0.09468 -0.01979 -0.10255 C -0.02014 -0.10648 -0.02101 -0.11042 -0.02153 -0.11435 C -0.02222 -0.11991 -0.02257 -0.12547 -0.02327 -0.13102 C -0.02587 -0.15232 -0.02448 -0.13426 -0.02865 -0.16204 C -0.03004 -0.17153 -0.03073 -0.18125 -0.03212 -0.19074 C -0.03281 -0.19468 -0.03368 -0.19861 -0.03403 -0.20255 C -0.0342 -0.20648 -0.03403 -0.21042 -0.03403 -0.21435 L -0.03403 -0.21412 " pathEditMode="relative" rAng="0" ptsTypes="AAAAAAAAAAAA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-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5F6319B-7B6C-45DC-B727-3399F4412779}"/>
              </a:ext>
            </a:extLst>
          </p:cNvPr>
          <p:cNvSpPr/>
          <p:nvPr/>
        </p:nvSpPr>
        <p:spPr>
          <a:xfrm rot="21179391">
            <a:off x="2856216" y="2455524"/>
            <a:ext cx="2702103" cy="973476"/>
          </a:xfrm>
          <a:prstGeom prst="rect">
            <a:avLst/>
          </a:prstGeom>
          <a:solidFill>
            <a:srgbClr val="ECE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9AA392-316E-473B-A675-1C5E3D376E11}"/>
              </a:ext>
            </a:extLst>
          </p:cNvPr>
          <p:cNvSpPr/>
          <p:nvPr/>
        </p:nvSpPr>
        <p:spPr>
          <a:xfrm rot="21313489">
            <a:off x="2190627" y="2833425"/>
            <a:ext cx="5043352" cy="2396220"/>
          </a:xfrm>
          <a:prstGeom prst="rect">
            <a:avLst/>
          </a:prstGeom>
          <a:solidFill>
            <a:srgbClr val="ECE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shirt&#10;&#10;Description automatically generated">
            <a:extLst>
              <a:ext uri="{FF2B5EF4-FFF2-40B4-BE49-F238E27FC236}">
                <a16:creationId xmlns:a16="http://schemas.microsoft.com/office/drawing/2014/main" id="{C83B7E38-544E-4F2E-9514-0D578D7FE2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703" b="54241" l="5244" r="55732">
                        <a14:foregroundMark x1="7724" y1="53352" x2="11829" y2="50929"/>
                        <a14:foregroundMark x1="53943" y1="53393" x2="50285" y2="52504"/>
                        <a14:foregroundMark x1="31179" y1="36107" x2="29553" y2="35743"/>
                        <a14:foregroundMark x1="5244" y1="54120" x2="6301" y2="53918"/>
                        <a14:foregroundMark x1="55732" y1="54241" x2="53984" y2="54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1" t="33362" r="43290" b="45681"/>
          <a:stretch/>
        </p:blipFill>
        <p:spPr>
          <a:xfrm rot="21311450">
            <a:off x="1816833" y="802227"/>
            <a:ext cx="5323641" cy="2102871"/>
          </a:xfrm>
          <a:prstGeom prst="rect">
            <a:avLst/>
          </a:prstGeom>
        </p:spPr>
      </p:pic>
      <p:pic>
        <p:nvPicPr>
          <p:cNvPr id="10" name="Picture 9" descr="A picture containing shirt&#10;&#10;Description automatically generated">
            <a:extLst>
              <a:ext uri="{FF2B5EF4-FFF2-40B4-BE49-F238E27FC236}">
                <a16:creationId xmlns:a16="http://schemas.microsoft.com/office/drawing/2014/main" id="{327E58A3-17EE-490A-B8A0-DB3529B33A7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215" b="81745" l="64228" r="93862">
                        <a14:foregroundMark x1="71870" y1="50081" x2="76829" y2="59774"/>
                        <a14:foregroundMark x1="79350" y1="46244" x2="81179" y2="58078"/>
                        <a14:foregroundMark x1="79512" y1="43255" x2="79797" y2="44184"/>
                        <a14:foregroundMark x1="90650" y1="49192" x2="66707" y2="52423"/>
                        <a14:foregroundMark x1="92195" y1="47254" x2="93943" y2="58522"/>
                        <a14:foregroundMark x1="65569" y1="44426" x2="65935" y2="51494"/>
                        <a14:foregroundMark x1="65935" y1="51494" x2="65935" y2="51494"/>
                        <a14:foregroundMark x1="64228" y1="46325" x2="66545" y2="59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355" t="40635" r="4709" b="27839"/>
          <a:stretch/>
        </p:blipFill>
        <p:spPr>
          <a:xfrm>
            <a:off x="2625918" y="2181318"/>
            <a:ext cx="4171887" cy="34538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9708C9-4130-4875-9662-45917B919A3F}"/>
              </a:ext>
            </a:extLst>
          </p:cNvPr>
          <p:cNvSpPr txBox="1"/>
          <p:nvPr/>
        </p:nvSpPr>
        <p:spPr>
          <a:xfrm rot="21313230">
            <a:off x="2638769" y="3625784"/>
            <a:ext cx="4313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b="1" dirty="0"/>
              <a:t>الربوبية</a:t>
            </a:r>
            <a:endParaRPr lang="en-US" sz="4400" b="1" dirty="0"/>
          </a:p>
        </p:txBody>
      </p:sp>
      <p:pic>
        <p:nvPicPr>
          <p:cNvPr id="6" name="Picture 5" descr="A picture containing shirt&#10;&#10;Description automatically generated">
            <a:extLst>
              <a:ext uri="{FF2B5EF4-FFF2-40B4-BE49-F238E27FC236}">
                <a16:creationId xmlns:a16="http://schemas.microsoft.com/office/drawing/2014/main" id="{2FA3F2B8-17C7-4D80-9DA1-61DD52AC454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160" b="85622" l="5041" r="55976">
                        <a14:foregroundMark x1="5813" y1="56341" x2="8862" y2="70315"/>
                        <a14:foregroundMark x1="6585" y1="71567" x2="6301" y2="82351"/>
                        <a14:foregroundMark x1="6301" y1="82351" x2="10610" y2="85137"/>
                        <a14:foregroundMark x1="10610" y1="85137" x2="13672" y2="85394"/>
                        <a14:foregroundMark x1="23712" y1="85420" x2="51057" y2="84451"/>
                        <a14:foregroundMark x1="51057" y1="84451" x2="55203" y2="81220"/>
                        <a14:foregroundMark x1="55203" y1="81220" x2="54472" y2="56947"/>
                        <a14:foregroundMark x1="6138" y1="84047" x2="16667" y2="84451"/>
                        <a14:foregroundMark x1="16667" y1="84451" x2="21545" y2="84855"/>
                        <a14:foregroundMark x1="21545" y1="84855" x2="41789" y2="85218"/>
                        <a14:foregroundMark x1="41789" y1="85218" x2="45275" y2="85515"/>
                        <a14:foregroundMark x1="48576" y1="85520" x2="53293" y2="85097"/>
                        <a14:foregroundMark x1="51057" y1="82997" x2="13008" y2="80170"/>
                        <a14:foregroundMark x1="6748" y1="55574" x2="8003" y2="56172"/>
                        <a14:foregroundMark x1="5691" y1="54887" x2="10285" y2="57472"/>
                        <a14:foregroundMark x1="10285" y1="57472" x2="14350" y2="61672"/>
                        <a14:foregroundMark x1="14350" y1="61672" x2="15935" y2="66842"/>
                        <a14:foregroundMark x1="15935" y1="66842" x2="15935" y2="66842"/>
                        <a14:foregroundMark x1="6301" y1="85137" x2="6057" y2="65024"/>
                        <a14:foregroundMark x1="5528" y1="64015" x2="6301" y2="73708"/>
                        <a14:foregroundMark x1="6098" y1="84774" x2="7073" y2="80291"/>
                        <a14:foregroundMark x1="55244" y1="54847" x2="39309" y2="72859"/>
                        <a14:foregroundMark x1="51951" y1="75000" x2="19756" y2="80735"/>
                        <a14:foregroundMark x1="18171" y1="82068" x2="10041" y2="79766"/>
                        <a14:foregroundMark x1="10041" y1="79766" x2="9634" y2="73627"/>
                        <a14:foregroundMark x1="9634" y1="73627" x2="14715" y2="68659"/>
                        <a14:foregroundMark x1="11341" y1="62480" x2="21016" y2="73102"/>
                        <a14:foregroundMark x1="21016" y1="73102" x2="21098" y2="73142"/>
                        <a14:foregroundMark x1="51789" y1="79685" x2="41463" y2="78837"/>
                        <a14:foregroundMark x1="52276" y1="62884" x2="31301" y2="75808"/>
                        <a14:foregroundMark x1="22114" y1="67124" x2="38049" y2="70598"/>
                        <a14:foregroundMark x1="47317" y1="61268" x2="37886" y2="66842"/>
                        <a14:foregroundMark x1="37886" y1="66842" x2="37886" y2="66842"/>
                        <a14:foregroundMark x1="50163" y1="73304" x2="17724" y2="80089"/>
                        <a14:foregroundMark x1="15203" y1="76979" x2="29390" y2="73990"/>
                        <a14:foregroundMark x1="22561" y1="72900" x2="28659" y2="70315"/>
                        <a14:foregroundMark x1="18821" y1="63166" x2="24959" y2="65428"/>
                        <a14:foregroundMark x1="50122" y1="58805" x2="39756" y2="62884"/>
                        <a14:foregroundMark x1="39756" y1="62884" x2="34797" y2="66801"/>
                        <a14:foregroundMark x1="55691" y1="55089" x2="54959" y2="56583"/>
                        <a14:foregroundMark x1="54187" y1="55210" x2="55976" y2="54362"/>
                        <a14:foregroundMark x1="6376" y1="54903" x2="5081" y2="54483"/>
                        <a14:foregroundMark x1="7195" y1="55412" x2="5447" y2="54443"/>
                        <a14:foregroundMark x1="6098" y1="54685" x2="5163" y2="54160"/>
                        <a14:backgroundMark x1="16585" y1="85662" x2="19268" y2="85582"/>
                        <a14:backgroundMark x1="19268" y1="85582" x2="24106" y2="86066"/>
                        <a14:backgroundMark x1="24106" y1="86066" x2="24350" y2="86026"/>
                        <a14:backgroundMark x1="16585" y1="85622" x2="14715" y2="85703"/>
                        <a14:backgroundMark x1="14431" y1="85582" x2="13862" y2="85662"/>
                        <a14:backgroundMark x1="46341" y1="85905" x2="47967" y2="85743"/>
                        <a14:backgroundMark x1="45041" y1="85864" x2="50650" y2="86268"/>
                        <a14:backgroundMark x1="9553" y1="54564" x2="17358" y2="56260"/>
                        <a14:backgroundMark x1="15122" y1="57149" x2="36707" y2="59330"/>
                        <a14:backgroundMark x1="36707" y1="59330" x2="53252" y2="54604"/>
                        <a14:backgroundMark x1="46545" y1="57027" x2="28618" y2="61995"/>
                        <a14:backgroundMark x1="28618" y1="61995" x2="23659" y2="61349"/>
                        <a14:backgroundMark x1="23659" y1="61349" x2="20650" y2="59774"/>
                        <a14:backgroundMark x1="24634" y1="61712" x2="29309" y2="63288"/>
                        <a14:backgroundMark x1="29309" y1="63288" x2="35163" y2="63045"/>
                        <a14:backgroundMark x1="35163" y1="63045" x2="40081" y2="60339"/>
                        <a14:backgroundMark x1="8252" y1="55331" x2="6606" y2="54194"/>
                        <a14:backgroundMark x1="54146" y1="54564" x2="55081" y2="54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1" t="54094" r="43290" b="13889"/>
          <a:stretch/>
        </p:blipFill>
        <p:spPr>
          <a:xfrm rot="21311450">
            <a:off x="2133809" y="2736563"/>
            <a:ext cx="5323641" cy="32125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394297-E95A-4A70-8937-8C191EBF4654}"/>
              </a:ext>
            </a:extLst>
          </p:cNvPr>
          <p:cNvSpPr txBox="1"/>
          <p:nvPr/>
        </p:nvSpPr>
        <p:spPr>
          <a:xfrm rot="21313230">
            <a:off x="2638768" y="4718107"/>
            <a:ext cx="4313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/>
              <a:t> </a:t>
            </a:r>
            <a:r>
              <a:rPr lang="ar-AE" sz="4000" b="1" dirty="0"/>
              <a:t> </a:t>
            </a:r>
            <a:r>
              <a:rPr lang="ar-SA" sz="4000" b="1" dirty="0"/>
              <a:t>اقر المشركون بتوحيد</a:t>
            </a:r>
            <a:endParaRPr lang="en-US" sz="4000" b="1" dirty="0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611575B-FF99-4E7D-B1E0-095A251A8C68}"/>
              </a:ext>
            </a:extLst>
          </p:cNvPr>
          <p:cNvSpPr/>
          <p:nvPr/>
        </p:nvSpPr>
        <p:spPr>
          <a:xfrm>
            <a:off x="966651" y="6387737"/>
            <a:ext cx="7289075" cy="470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تصفيق">
            <a:hlinkClick r:id="" action="ppaction://media"/>
            <a:extLst>
              <a:ext uri="{FF2B5EF4-FFF2-40B4-BE49-F238E27FC236}">
                <a16:creationId xmlns:a16="http://schemas.microsoft.com/office/drawing/2014/main" id="{9E2BE438-8267-412E-860C-B1AF0E287A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37958" y="2456199"/>
            <a:ext cx="609600" cy="609600"/>
          </a:xfrm>
          <a:prstGeom prst="rect">
            <a:avLst/>
          </a:prstGeom>
        </p:spPr>
      </p:pic>
      <p:pic>
        <p:nvPicPr>
          <p:cNvPr id="12" name="صورة 5" descr="صورة 5">
            <a:extLst>
              <a:ext uri="{FF2B5EF4-FFF2-40B4-BE49-F238E27FC236}">
                <a16:creationId xmlns:a16="http://schemas.microsoft.com/office/drawing/2014/main" id="{80A1AE6D-D1DD-4A8B-8854-67B7440D7760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25063"/>
            <a:ext cx="3241393" cy="23870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2870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163 -0.03101 -0.00434 -0.0081 -0.00902 -0.0287 C -0.01007 -0.03356 -0.01145 -0.03819 -0.0125 -0.04305 C -0.01319 -0.04537 -0.01406 -0.04768 -0.01441 -0.05023 C -0.01632 -0.06296 -0.01666 -0.06435 -0.01788 -0.0787 C -0.01857 -0.08657 -0.01892 -0.09467 -0.01979 -0.10254 C -0.02013 -0.10648 -0.021 -0.11041 -0.02152 -0.11435 C -0.02222 -0.1199 -0.02257 -0.12546 -0.02326 -0.13101 C -0.02586 -0.15231 -0.02448 -0.13426 -0.02864 -0.16203 C -0.03003 -0.17152 -0.03073 -0.18125 -0.03211 -0.19074 C -0.03281 -0.19467 -0.03368 -0.19861 -0.03402 -0.20254 C -0.0342 -0.20648 -0.03402 -0.21041 -0.03402 -0.21435 L -0.03402 -0.21435 " pathEditMode="relative" ptsTypes="AAAAAAAAAAAAAA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9259E-6 L 2.22222E-6 0.00023 C -0.01163 -0.03102 -0.00434 -0.0081 -0.00903 -0.02871 C -0.01007 -0.03357 -0.01146 -0.0382 -0.0125 -0.04306 C -0.0132 -0.04537 -0.01406 -0.04769 -0.01441 -0.05023 C -0.01632 -0.06297 -0.01667 -0.06435 -0.01788 -0.07871 C -0.01858 -0.08658 -0.01893 -0.09468 -0.01979 -0.10255 C -0.02014 -0.10648 -0.02101 -0.11042 -0.02153 -0.11435 C -0.02222 -0.11991 -0.02257 -0.12547 -0.02327 -0.13102 C -0.02587 -0.15232 -0.02448 -0.13426 -0.02865 -0.16204 C -0.03004 -0.17153 -0.03073 -0.18125 -0.03212 -0.19074 C -0.03281 -0.19468 -0.03368 -0.19861 -0.03403 -0.20255 C -0.0342 -0.20648 -0.03403 -0.21042 -0.03403 -0.21435 L -0.03403 -0.21412 " pathEditMode="relative" rAng="0" ptsTypes="AAAAAAAAAAAA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-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5F6319B-7B6C-45DC-B727-3399F4412779}"/>
              </a:ext>
            </a:extLst>
          </p:cNvPr>
          <p:cNvSpPr/>
          <p:nvPr/>
        </p:nvSpPr>
        <p:spPr>
          <a:xfrm rot="21179391">
            <a:off x="2856216" y="2455524"/>
            <a:ext cx="2702103" cy="973476"/>
          </a:xfrm>
          <a:prstGeom prst="rect">
            <a:avLst/>
          </a:prstGeom>
          <a:solidFill>
            <a:srgbClr val="ECE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9AA392-316E-473B-A675-1C5E3D376E11}"/>
              </a:ext>
            </a:extLst>
          </p:cNvPr>
          <p:cNvSpPr/>
          <p:nvPr/>
        </p:nvSpPr>
        <p:spPr>
          <a:xfrm rot="21313489">
            <a:off x="2190627" y="2833425"/>
            <a:ext cx="5043352" cy="2396220"/>
          </a:xfrm>
          <a:prstGeom prst="rect">
            <a:avLst/>
          </a:prstGeom>
          <a:solidFill>
            <a:srgbClr val="ECE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shirt&#10;&#10;Description automatically generated">
            <a:extLst>
              <a:ext uri="{FF2B5EF4-FFF2-40B4-BE49-F238E27FC236}">
                <a16:creationId xmlns:a16="http://schemas.microsoft.com/office/drawing/2014/main" id="{C83B7E38-544E-4F2E-9514-0D578D7FE2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703" b="54241" l="5244" r="55732">
                        <a14:foregroundMark x1="7724" y1="53352" x2="11829" y2="50929"/>
                        <a14:foregroundMark x1="53943" y1="53393" x2="50285" y2="52504"/>
                        <a14:foregroundMark x1="31179" y1="36107" x2="29553" y2="35743"/>
                        <a14:foregroundMark x1="5244" y1="54120" x2="6301" y2="53918"/>
                        <a14:foregroundMark x1="55732" y1="54241" x2="53984" y2="54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1" t="33362" r="43290" b="45681"/>
          <a:stretch/>
        </p:blipFill>
        <p:spPr>
          <a:xfrm rot="21311450">
            <a:off x="1816833" y="802227"/>
            <a:ext cx="5323641" cy="2102871"/>
          </a:xfrm>
          <a:prstGeom prst="rect">
            <a:avLst/>
          </a:prstGeom>
        </p:spPr>
      </p:pic>
      <p:pic>
        <p:nvPicPr>
          <p:cNvPr id="10" name="Picture 9" descr="A picture containing shirt&#10;&#10;Description automatically generated">
            <a:extLst>
              <a:ext uri="{FF2B5EF4-FFF2-40B4-BE49-F238E27FC236}">
                <a16:creationId xmlns:a16="http://schemas.microsoft.com/office/drawing/2014/main" id="{327E58A3-17EE-490A-B8A0-DB3529B33A7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215" b="81745" l="64228" r="93862">
                        <a14:foregroundMark x1="71870" y1="50081" x2="76829" y2="59774"/>
                        <a14:foregroundMark x1="79350" y1="46244" x2="81179" y2="58078"/>
                        <a14:foregroundMark x1="79512" y1="43255" x2="79797" y2="44184"/>
                        <a14:foregroundMark x1="90650" y1="49192" x2="66707" y2="52423"/>
                        <a14:foregroundMark x1="92195" y1="47254" x2="93943" y2="58522"/>
                        <a14:foregroundMark x1="65569" y1="44426" x2="65935" y2="51494"/>
                        <a14:foregroundMark x1="65935" y1="51494" x2="65935" y2="51494"/>
                        <a14:foregroundMark x1="64228" y1="46325" x2="66545" y2="59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355" t="40635" r="4709" b="27839"/>
          <a:stretch/>
        </p:blipFill>
        <p:spPr>
          <a:xfrm>
            <a:off x="2625918" y="2181318"/>
            <a:ext cx="4171887" cy="34538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9708C9-4130-4875-9662-45917B919A3F}"/>
              </a:ext>
            </a:extLst>
          </p:cNvPr>
          <p:cNvSpPr txBox="1"/>
          <p:nvPr/>
        </p:nvSpPr>
        <p:spPr>
          <a:xfrm rot="21313230">
            <a:off x="2638769" y="3625784"/>
            <a:ext cx="4313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b="1" dirty="0"/>
              <a:t>الشرك </a:t>
            </a:r>
            <a:endParaRPr lang="en-US" sz="4400" b="1" dirty="0"/>
          </a:p>
        </p:txBody>
      </p:sp>
      <p:pic>
        <p:nvPicPr>
          <p:cNvPr id="6" name="Picture 5" descr="A picture containing shirt&#10;&#10;Description automatically generated">
            <a:extLst>
              <a:ext uri="{FF2B5EF4-FFF2-40B4-BE49-F238E27FC236}">
                <a16:creationId xmlns:a16="http://schemas.microsoft.com/office/drawing/2014/main" id="{2FA3F2B8-17C7-4D80-9DA1-61DD52AC454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160" b="85622" l="5041" r="55976">
                        <a14:foregroundMark x1="5813" y1="56341" x2="8862" y2="70315"/>
                        <a14:foregroundMark x1="6585" y1="71567" x2="6301" y2="82351"/>
                        <a14:foregroundMark x1="6301" y1="82351" x2="10610" y2="85137"/>
                        <a14:foregroundMark x1="10610" y1="85137" x2="13672" y2="85394"/>
                        <a14:foregroundMark x1="23712" y1="85420" x2="51057" y2="84451"/>
                        <a14:foregroundMark x1="51057" y1="84451" x2="55203" y2="81220"/>
                        <a14:foregroundMark x1="55203" y1="81220" x2="54472" y2="56947"/>
                        <a14:foregroundMark x1="6138" y1="84047" x2="16667" y2="84451"/>
                        <a14:foregroundMark x1="16667" y1="84451" x2="21545" y2="84855"/>
                        <a14:foregroundMark x1="21545" y1="84855" x2="41789" y2="85218"/>
                        <a14:foregroundMark x1="41789" y1="85218" x2="45275" y2="85515"/>
                        <a14:foregroundMark x1="48576" y1="85520" x2="53293" y2="85097"/>
                        <a14:foregroundMark x1="51057" y1="82997" x2="13008" y2="80170"/>
                        <a14:foregroundMark x1="6748" y1="55574" x2="8003" y2="56172"/>
                        <a14:foregroundMark x1="5691" y1="54887" x2="10285" y2="57472"/>
                        <a14:foregroundMark x1="10285" y1="57472" x2="14350" y2="61672"/>
                        <a14:foregroundMark x1="14350" y1="61672" x2="15935" y2="66842"/>
                        <a14:foregroundMark x1="15935" y1="66842" x2="15935" y2="66842"/>
                        <a14:foregroundMark x1="6301" y1="85137" x2="6057" y2="65024"/>
                        <a14:foregroundMark x1="5528" y1="64015" x2="6301" y2="73708"/>
                        <a14:foregroundMark x1="6098" y1="84774" x2="7073" y2="80291"/>
                        <a14:foregroundMark x1="55244" y1="54847" x2="39309" y2="72859"/>
                        <a14:foregroundMark x1="51951" y1="75000" x2="19756" y2="80735"/>
                        <a14:foregroundMark x1="18171" y1="82068" x2="10041" y2="79766"/>
                        <a14:foregroundMark x1="10041" y1="79766" x2="9634" y2="73627"/>
                        <a14:foregroundMark x1="9634" y1="73627" x2="14715" y2="68659"/>
                        <a14:foregroundMark x1="11341" y1="62480" x2="21016" y2="73102"/>
                        <a14:foregroundMark x1="21016" y1="73102" x2="21098" y2="73142"/>
                        <a14:foregroundMark x1="51789" y1="79685" x2="41463" y2="78837"/>
                        <a14:foregroundMark x1="52276" y1="62884" x2="31301" y2="75808"/>
                        <a14:foregroundMark x1="22114" y1="67124" x2="38049" y2="70598"/>
                        <a14:foregroundMark x1="47317" y1="61268" x2="37886" y2="66842"/>
                        <a14:foregroundMark x1="37886" y1="66842" x2="37886" y2="66842"/>
                        <a14:foregroundMark x1="50163" y1="73304" x2="17724" y2="80089"/>
                        <a14:foregroundMark x1="15203" y1="76979" x2="29390" y2="73990"/>
                        <a14:foregroundMark x1="22561" y1="72900" x2="28659" y2="70315"/>
                        <a14:foregroundMark x1="18821" y1="63166" x2="24959" y2="65428"/>
                        <a14:foregroundMark x1="50122" y1="58805" x2="39756" y2="62884"/>
                        <a14:foregroundMark x1="39756" y1="62884" x2="34797" y2="66801"/>
                        <a14:foregroundMark x1="55691" y1="55089" x2="54959" y2="56583"/>
                        <a14:foregroundMark x1="54187" y1="55210" x2="55976" y2="54362"/>
                        <a14:foregroundMark x1="6376" y1="54903" x2="5081" y2="54483"/>
                        <a14:foregroundMark x1="7195" y1="55412" x2="5447" y2="54443"/>
                        <a14:foregroundMark x1="6098" y1="54685" x2="5163" y2="54160"/>
                        <a14:backgroundMark x1="16585" y1="85662" x2="19268" y2="85582"/>
                        <a14:backgroundMark x1="19268" y1="85582" x2="24106" y2="86066"/>
                        <a14:backgroundMark x1="24106" y1="86066" x2="24350" y2="86026"/>
                        <a14:backgroundMark x1="16585" y1="85622" x2="14715" y2="85703"/>
                        <a14:backgroundMark x1="14431" y1="85582" x2="13862" y2="85662"/>
                        <a14:backgroundMark x1="46341" y1="85905" x2="47967" y2="85743"/>
                        <a14:backgroundMark x1="45041" y1="85864" x2="50650" y2="86268"/>
                        <a14:backgroundMark x1="9553" y1="54564" x2="17358" y2="56260"/>
                        <a14:backgroundMark x1="15122" y1="57149" x2="36707" y2="59330"/>
                        <a14:backgroundMark x1="36707" y1="59330" x2="53252" y2="54604"/>
                        <a14:backgroundMark x1="46545" y1="57027" x2="28618" y2="61995"/>
                        <a14:backgroundMark x1="28618" y1="61995" x2="23659" y2="61349"/>
                        <a14:backgroundMark x1="23659" y1="61349" x2="20650" y2="59774"/>
                        <a14:backgroundMark x1="24634" y1="61712" x2="29309" y2="63288"/>
                        <a14:backgroundMark x1="29309" y1="63288" x2="35163" y2="63045"/>
                        <a14:backgroundMark x1="35163" y1="63045" x2="40081" y2="60339"/>
                        <a14:backgroundMark x1="8252" y1="55331" x2="6606" y2="54194"/>
                        <a14:backgroundMark x1="54146" y1="54564" x2="55081" y2="54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1" t="54094" r="43290" b="13889"/>
          <a:stretch/>
        </p:blipFill>
        <p:spPr>
          <a:xfrm rot="21311450">
            <a:off x="2133810" y="2719398"/>
            <a:ext cx="5323641" cy="32125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394297-E95A-4A70-8937-8C191EBF4654}"/>
              </a:ext>
            </a:extLst>
          </p:cNvPr>
          <p:cNvSpPr txBox="1"/>
          <p:nvPr/>
        </p:nvSpPr>
        <p:spPr>
          <a:xfrm rot="21313230">
            <a:off x="2789647" y="4074452"/>
            <a:ext cx="43137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/>
              <a:t> </a:t>
            </a:r>
            <a:r>
              <a:rPr lang="ar-AE" sz="4000" b="1" dirty="0"/>
              <a:t> </a:t>
            </a:r>
            <a:r>
              <a:rPr lang="ar-SA" sz="4000" b="1" dirty="0"/>
              <a:t>من صرف شيئاً من العبادة لغير الله وقع في </a:t>
            </a:r>
            <a:endParaRPr lang="en-US" sz="4000" b="1" dirty="0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611575B-FF99-4E7D-B1E0-095A251A8C68}"/>
              </a:ext>
            </a:extLst>
          </p:cNvPr>
          <p:cNvSpPr/>
          <p:nvPr/>
        </p:nvSpPr>
        <p:spPr>
          <a:xfrm>
            <a:off x="966651" y="6387737"/>
            <a:ext cx="7289075" cy="470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تصفيق">
            <a:hlinkClick r:id="" action="ppaction://media"/>
            <a:extLst>
              <a:ext uri="{FF2B5EF4-FFF2-40B4-BE49-F238E27FC236}">
                <a16:creationId xmlns:a16="http://schemas.microsoft.com/office/drawing/2014/main" id="{9E2BE438-8267-412E-860C-B1AF0E287A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37958" y="2456199"/>
            <a:ext cx="609600" cy="609600"/>
          </a:xfrm>
          <a:prstGeom prst="rect">
            <a:avLst/>
          </a:prstGeom>
        </p:spPr>
      </p:pic>
      <p:pic>
        <p:nvPicPr>
          <p:cNvPr id="12" name="صورة 5" descr="صورة 5">
            <a:extLst>
              <a:ext uri="{FF2B5EF4-FFF2-40B4-BE49-F238E27FC236}">
                <a16:creationId xmlns:a16="http://schemas.microsoft.com/office/drawing/2014/main" id="{B9D1071F-37D7-44DA-A61B-D9C7CC5E428D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25063"/>
            <a:ext cx="3241393" cy="23870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9496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163 -0.03101 -0.00434 -0.0081 -0.00902 -0.0287 C -0.01007 -0.03356 -0.01145 -0.03819 -0.0125 -0.04305 C -0.01319 -0.04537 -0.01406 -0.04768 -0.01441 -0.05023 C -0.01632 -0.06296 -0.01666 -0.06435 -0.01788 -0.0787 C -0.01857 -0.08657 -0.01892 -0.09467 -0.01979 -0.10254 C -0.02013 -0.10648 -0.021 -0.11041 -0.02152 -0.11435 C -0.02222 -0.1199 -0.02257 -0.12546 -0.02326 -0.13101 C -0.02586 -0.15231 -0.02448 -0.13426 -0.02864 -0.16203 C -0.03003 -0.17152 -0.03073 -0.18125 -0.03211 -0.19074 C -0.03281 -0.19467 -0.03368 -0.19861 -0.03402 -0.20254 C -0.0342 -0.20648 -0.03402 -0.21041 -0.03402 -0.21435 L -0.03402 -0.21435 " pathEditMode="relative" ptsTypes="AAAAAAAAAAAAAA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9259E-6 L 2.22222E-6 0.00023 C -0.01163 -0.03102 -0.00434 -0.0081 -0.00903 -0.02871 C -0.01007 -0.03357 -0.01146 -0.0382 -0.0125 -0.04306 C -0.0132 -0.04537 -0.01406 -0.04769 -0.01441 -0.05023 C -0.01632 -0.06297 -0.01667 -0.06435 -0.01788 -0.07871 C -0.01858 -0.08658 -0.01893 -0.09468 -0.01979 -0.10255 C -0.02014 -0.10648 -0.02101 -0.11042 -0.02153 -0.11435 C -0.02222 -0.11991 -0.02257 -0.12547 -0.02327 -0.13102 C -0.02587 -0.15232 -0.02448 -0.13426 -0.02865 -0.16204 C -0.03004 -0.17153 -0.03073 -0.18125 -0.03212 -0.19074 C -0.03281 -0.19468 -0.03368 -0.19861 -0.03403 -0.20255 C -0.0342 -0.20648 -0.03403 -0.21042 -0.03403 -0.21435 L -0.03403 -0.21412 " pathEditMode="relative" rAng="0" ptsTypes="AAAAAAAAAAAA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-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5F6319B-7B6C-45DC-B727-3399F4412779}"/>
              </a:ext>
            </a:extLst>
          </p:cNvPr>
          <p:cNvSpPr/>
          <p:nvPr/>
        </p:nvSpPr>
        <p:spPr>
          <a:xfrm rot="21179391">
            <a:off x="2856216" y="2455524"/>
            <a:ext cx="2702103" cy="973476"/>
          </a:xfrm>
          <a:prstGeom prst="rect">
            <a:avLst/>
          </a:prstGeom>
          <a:solidFill>
            <a:srgbClr val="ECE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9AA392-316E-473B-A675-1C5E3D376E11}"/>
              </a:ext>
            </a:extLst>
          </p:cNvPr>
          <p:cNvSpPr/>
          <p:nvPr/>
        </p:nvSpPr>
        <p:spPr>
          <a:xfrm rot="21313489">
            <a:off x="2190627" y="2833425"/>
            <a:ext cx="5043352" cy="2396220"/>
          </a:xfrm>
          <a:prstGeom prst="rect">
            <a:avLst/>
          </a:prstGeom>
          <a:solidFill>
            <a:srgbClr val="ECE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shirt&#10;&#10;Description automatically generated">
            <a:extLst>
              <a:ext uri="{FF2B5EF4-FFF2-40B4-BE49-F238E27FC236}">
                <a16:creationId xmlns:a16="http://schemas.microsoft.com/office/drawing/2014/main" id="{C83B7E38-544E-4F2E-9514-0D578D7FE2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703" b="54241" l="5244" r="55732">
                        <a14:foregroundMark x1="7724" y1="53352" x2="11829" y2="50929"/>
                        <a14:foregroundMark x1="53943" y1="53393" x2="50285" y2="52504"/>
                        <a14:foregroundMark x1="31179" y1="36107" x2="29553" y2="35743"/>
                        <a14:foregroundMark x1="5244" y1="54120" x2="6301" y2="53918"/>
                        <a14:foregroundMark x1="55732" y1="54241" x2="53984" y2="54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1" t="33362" r="43290" b="45681"/>
          <a:stretch/>
        </p:blipFill>
        <p:spPr>
          <a:xfrm rot="21311450">
            <a:off x="1816833" y="802227"/>
            <a:ext cx="5323641" cy="2102871"/>
          </a:xfrm>
          <a:prstGeom prst="rect">
            <a:avLst/>
          </a:prstGeom>
        </p:spPr>
      </p:pic>
      <p:pic>
        <p:nvPicPr>
          <p:cNvPr id="10" name="Picture 9" descr="A picture containing shirt&#10;&#10;Description automatically generated">
            <a:extLst>
              <a:ext uri="{FF2B5EF4-FFF2-40B4-BE49-F238E27FC236}">
                <a16:creationId xmlns:a16="http://schemas.microsoft.com/office/drawing/2014/main" id="{327E58A3-17EE-490A-B8A0-DB3529B33A7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215" b="81745" l="64228" r="93862">
                        <a14:foregroundMark x1="71870" y1="50081" x2="76829" y2="59774"/>
                        <a14:foregroundMark x1="79350" y1="46244" x2="81179" y2="58078"/>
                        <a14:foregroundMark x1="79512" y1="43255" x2="79797" y2="44184"/>
                        <a14:foregroundMark x1="90650" y1="49192" x2="66707" y2="52423"/>
                        <a14:foregroundMark x1="92195" y1="47254" x2="93943" y2="58522"/>
                        <a14:foregroundMark x1="65569" y1="44426" x2="65935" y2="51494"/>
                        <a14:foregroundMark x1="65935" y1="51494" x2="65935" y2="51494"/>
                        <a14:foregroundMark x1="64228" y1="46325" x2="66545" y2="59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355" t="40635" r="4709" b="27839"/>
          <a:stretch/>
        </p:blipFill>
        <p:spPr>
          <a:xfrm>
            <a:off x="2625918" y="2181318"/>
            <a:ext cx="4171887" cy="34538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9708C9-4130-4875-9662-45917B919A3F}"/>
              </a:ext>
            </a:extLst>
          </p:cNvPr>
          <p:cNvSpPr txBox="1"/>
          <p:nvPr/>
        </p:nvSpPr>
        <p:spPr>
          <a:xfrm rot="21313230">
            <a:off x="2638769" y="3625784"/>
            <a:ext cx="4313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b="1" dirty="0"/>
              <a:t>التوحيد  </a:t>
            </a:r>
            <a:endParaRPr lang="en-US" sz="4400" b="1" dirty="0"/>
          </a:p>
        </p:txBody>
      </p:sp>
      <p:pic>
        <p:nvPicPr>
          <p:cNvPr id="6" name="Picture 5" descr="A picture containing shirt&#10;&#10;Description automatically generated">
            <a:extLst>
              <a:ext uri="{FF2B5EF4-FFF2-40B4-BE49-F238E27FC236}">
                <a16:creationId xmlns:a16="http://schemas.microsoft.com/office/drawing/2014/main" id="{2FA3F2B8-17C7-4D80-9DA1-61DD52AC454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160" b="85622" l="5041" r="55976">
                        <a14:foregroundMark x1="5813" y1="56341" x2="8862" y2="70315"/>
                        <a14:foregroundMark x1="6585" y1="71567" x2="6301" y2="82351"/>
                        <a14:foregroundMark x1="6301" y1="82351" x2="10610" y2="85137"/>
                        <a14:foregroundMark x1="10610" y1="85137" x2="13672" y2="85394"/>
                        <a14:foregroundMark x1="23712" y1="85420" x2="51057" y2="84451"/>
                        <a14:foregroundMark x1="51057" y1="84451" x2="55203" y2="81220"/>
                        <a14:foregroundMark x1="55203" y1="81220" x2="54472" y2="56947"/>
                        <a14:foregroundMark x1="6138" y1="84047" x2="16667" y2="84451"/>
                        <a14:foregroundMark x1="16667" y1="84451" x2="21545" y2="84855"/>
                        <a14:foregroundMark x1="21545" y1="84855" x2="41789" y2="85218"/>
                        <a14:foregroundMark x1="41789" y1="85218" x2="45275" y2="85515"/>
                        <a14:foregroundMark x1="48576" y1="85520" x2="53293" y2="85097"/>
                        <a14:foregroundMark x1="51057" y1="82997" x2="13008" y2="80170"/>
                        <a14:foregroundMark x1="6748" y1="55574" x2="8003" y2="56172"/>
                        <a14:foregroundMark x1="5691" y1="54887" x2="10285" y2="57472"/>
                        <a14:foregroundMark x1="10285" y1="57472" x2="14350" y2="61672"/>
                        <a14:foregroundMark x1="14350" y1="61672" x2="15935" y2="66842"/>
                        <a14:foregroundMark x1="15935" y1="66842" x2="15935" y2="66842"/>
                        <a14:foregroundMark x1="6301" y1="85137" x2="6057" y2="65024"/>
                        <a14:foregroundMark x1="5528" y1="64015" x2="6301" y2="73708"/>
                        <a14:foregroundMark x1="6098" y1="84774" x2="7073" y2="80291"/>
                        <a14:foregroundMark x1="55244" y1="54847" x2="39309" y2="72859"/>
                        <a14:foregroundMark x1="51951" y1="75000" x2="19756" y2="80735"/>
                        <a14:foregroundMark x1="18171" y1="82068" x2="10041" y2="79766"/>
                        <a14:foregroundMark x1="10041" y1="79766" x2="9634" y2="73627"/>
                        <a14:foregroundMark x1="9634" y1="73627" x2="14715" y2="68659"/>
                        <a14:foregroundMark x1="11341" y1="62480" x2="21016" y2="73102"/>
                        <a14:foregroundMark x1="21016" y1="73102" x2="21098" y2="73142"/>
                        <a14:foregroundMark x1="51789" y1="79685" x2="41463" y2="78837"/>
                        <a14:foregroundMark x1="52276" y1="62884" x2="31301" y2="75808"/>
                        <a14:foregroundMark x1="22114" y1="67124" x2="38049" y2="70598"/>
                        <a14:foregroundMark x1="47317" y1="61268" x2="37886" y2="66842"/>
                        <a14:foregroundMark x1="37886" y1="66842" x2="37886" y2="66842"/>
                        <a14:foregroundMark x1="50163" y1="73304" x2="17724" y2="80089"/>
                        <a14:foregroundMark x1="15203" y1="76979" x2="29390" y2="73990"/>
                        <a14:foregroundMark x1="22561" y1="72900" x2="28659" y2="70315"/>
                        <a14:foregroundMark x1="18821" y1="63166" x2="24959" y2="65428"/>
                        <a14:foregroundMark x1="50122" y1="58805" x2="39756" y2="62884"/>
                        <a14:foregroundMark x1="39756" y1="62884" x2="34797" y2="66801"/>
                        <a14:foregroundMark x1="55691" y1="55089" x2="54959" y2="56583"/>
                        <a14:foregroundMark x1="54187" y1="55210" x2="55976" y2="54362"/>
                        <a14:foregroundMark x1="6376" y1="54903" x2="5081" y2="54483"/>
                        <a14:foregroundMark x1="7195" y1="55412" x2="5447" y2="54443"/>
                        <a14:foregroundMark x1="6098" y1="54685" x2="5163" y2="54160"/>
                        <a14:backgroundMark x1="16585" y1="85662" x2="19268" y2="85582"/>
                        <a14:backgroundMark x1="19268" y1="85582" x2="24106" y2="86066"/>
                        <a14:backgroundMark x1="24106" y1="86066" x2="24350" y2="86026"/>
                        <a14:backgroundMark x1="16585" y1="85622" x2="14715" y2="85703"/>
                        <a14:backgroundMark x1="14431" y1="85582" x2="13862" y2="85662"/>
                        <a14:backgroundMark x1="46341" y1="85905" x2="47967" y2="85743"/>
                        <a14:backgroundMark x1="45041" y1="85864" x2="50650" y2="86268"/>
                        <a14:backgroundMark x1="9553" y1="54564" x2="17358" y2="56260"/>
                        <a14:backgroundMark x1="15122" y1="57149" x2="36707" y2="59330"/>
                        <a14:backgroundMark x1="36707" y1="59330" x2="53252" y2="54604"/>
                        <a14:backgroundMark x1="46545" y1="57027" x2="28618" y2="61995"/>
                        <a14:backgroundMark x1="28618" y1="61995" x2="23659" y2="61349"/>
                        <a14:backgroundMark x1="23659" y1="61349" x2="20650" y2="59774"/>
                        <a14:backgroundMark x1="24634" y1="61712" x2="29309" y2="63288"/>
                        <a14:backgroundMark x1="29309" y1="63288" x2="35163" y2="63045"/>
                        <a14:backgroundMark x1="35163" y1="63045" x2="40081" y2="60339"/>
                        <a14:backgroundMark x1="8252" y1="55331" x2="6606" y2="54194"/>
                        <a14:backgroundMark x1="54146" y1="54564" x2="55081" y2="54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1" t="54094" r="43290" b="13889"/>
          <a:stretch/>
        </p:blipFill>
        <p:spPr>
          <a:xfrm rot="21311450">
            <a:off x="2050040" y="2845170"/>
            <a:ext cx="5323641" cy="32125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394297-E95A-4A70-8937-8C191EBF4654}"/>
              </a:ext>
            </a:extLst>
          </p:cNvPr>
          <p:cNvSpPr txBox="1"/>
          <p:nvPr/>
        </p:nvSpPr>
        <p:spPr>
          <a:xfrm rot="21313230">
            <a:off x="2638768" y="4410331"/>
            <a:ext cx="43137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/>
              <a:t> </a:t>
            </a:r>
            <a:r>
              <a:rPr lang="ar-AE" sz="4000" b="1" dirty="0"/>
              <a:t> </a:t>
            </a:r>
            <a:r>
              <a:rPr lang="ar-SA" sz="4000" b="1" dirty="0"/>
              <a:t>أرسل الله الرسل </a:t>
            </a:r>
            <a:r>
              <a:rPr lang="ar-SA" sz="4000" b="1" dirty="0" err="1"/>
              <a:t>لاجل</a:t>
            </a:r>
            <a:r>
              <a:rPr lang="ar-SA" sz="4000" b="1" dirty="0"/>
              <a:t> ماذا ؟</a:t>
            </a:r>
            <a:endParaRPr lang="en-US" sz="4000" b="1" dirty="0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611575B-FF99-4E7D-B1E0-095A251A8C68}"/>
              </a:ext>
            </a:extLst>
          </p:cNvPr>
          <p:cNvSpPr/>
          <p:nvPr/>
        </p:nvSpPr>
        <p:spPr>
          <a:xfrm>
            <a:off x="966651" y="6387737"/>
            <a:ext cx="7289075" cy="470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تصفيق">
            <a:hlinkClick r:id="" action="ppaction://media"/>
            <a:extLst>
              <a:ext uri="{FF2B5EF4-FFF2-40B4-BE49-F238E27FC236}">
                <a16:creationId xmlns:a16="http://schemas.microsoft.com/office/drawing/2014/main" id="{9E2BE438-8267-412E-860C-B1AF0E287A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37958" y="2456199"/>
            <a:ext cx="609600" cy="609600"/>
          </a:xfrm>
          <a:prstGeom prst="rect">
            <a:avLst/>
          </a:prstGeom>
        </p:spPr>
      </p:pic>
      <p:pic>
        <p:nvPicPr>
          <p:cNvPr id="12" name="صورة 5" descr="صورة 5">
            <a:extLst>
              <a:ext uri="{FF2B5EF4-FFF2-40B4-BE49-F238E27FC236}">
                <a16:creationId xmlns:a16="http://schemas.microsoft.com/office/drawing/2014/main" id="{E47E6D39-B222-44FF-8001-5E64D7AEE6B7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25063"/>
            <a:ext cx="3241393" cy="23870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8492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163 -0.03101 -0.00434 -0.0081 -0.00902 -0.0287 C -0.01007 -0.03356 -0.01145 -0.03819 -0.0125 -0.04305 C -0.01319 -0.04537 -0.01406 -0.04768 -0.01441 -0.05023 C -0.01632 -0.06296 -0.01666 -0.06435 -0.01788 -0.0787 C -0.01857 -0.08657 -0.01892 -0.09467 -0.01979 -0.10254 C -0.02013 -0.10648 -0.021 -0.11041 -0.02152 -0.11435 C -0.02222 -0.1199 -0.02257 -0.12546 -0.02326 -0.13101 C -0.02586 -0.15231 -0.02448 -0.13426 -0.02864 -0.16203 C -0.03003 -0.17152 -0.03073 -0.18125 -0.03211 -0.19074 C -0.03281 -0.19467 -0.03368 -0.19861 -0.03402 -0.20254 C -0.0342 -0.20648 -0.03402 -0.21041 -0.03402 -0.21435 L -0.03402 -0.21435 " pathEditMode="relative" ptsTypes="AAAAAAAAAAAAAA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9259E-6 L 2.22222E-6 0.00023 C -0.01163 -0.03102 -0.00434 -0.0081 -0.00903 -0.02871 C -0.01007 -0.03357 -0.01146 -0.0382 -0.0125 -0.04306 C -0.0132 -0.04537 -0.01406 -0.04769 -0.01441 -0.05023 C -0.01632 -0.06297 -0.01667 -0.06435 -0.01788 -0.07871 C -0.01858 -0.08658 -0.01893 -0.09468 -0.01979 -0.10255 C -0.02014 -0.10648 -0.02101 -0.11042 -0.02153 -0.11435 C -0.02222 -0.11991 -0.02257 -0.12547 -0.02327 -0.13102 C -0.02587 -0.15232 -0.02448 -0.13426 -0.02865 -0.16204 C -0.03004 -0.17153 -0.03073 -0.18125 -0.03212 -0.19074 C -0.03281 -0.19468 -0.03368 -0.19861 -0.03403 -0.20255 C -0.0342 -0.20648 -0.03403 -0.21042 -0.03403 -0.21435 L -0.03403 -0.21412 " pathEditMode="relative" rAng="0" ptsTypes="AAAAAAAAAAAA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-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5F6319B-7B6C-45DC-B727-3399F4412779}"/>
              </a:ext>
            </a:extLst>
          </p:cNvPr>
          <p:cNvSpPr/>
          <p:nvPr/>
        </p:nvSpPr>
        <p:spPr>
          <a:xfrm rot="21179391">
            <a:off x="2856216" y="2455524"/>
            <a:ext cx="2702103" cy="973476"/>
          </a:xfrm>
          <a:prstGeom prst="rect">
            <a:avLst/>
          </a:prstGeom>
          <a:solidFill>
            <a:srgbClr val="ECE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9AA392-316E-473B-A675-1C5E3D376E11}"/>
              </a:ext>
            </a:extLst>
          </p:cNvPr>
          <p:cNvSpPr/>
          <p:nvPr/>
        </p:nvSpPr>
        <p:spPr>
          <a:xfrm rot="21313489">
            <a:off x="2190627" y="2833425"/>
            <a:ext cx="5043352" cy="2396220"/>
          </a:xfrm>
          <a:prstGeom prst="rect">
            <a:avLst/>
          </a:prstGeom>
          <a:solidFill>
            <a:srgbClr val="ECE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shirt&#10;&#10;Description automatically generated">
            <a:extLst>
              <a:ext uri="{FF2B5EF4-FFF2-40B4-BE49-F238E27FC236}">
                <a16:creationId xmlns:a16="http://schemas.microsoft.com/office/drawing/2014/main" id="{C83B7E38-544E-4F2E-9514-0D578D7FE2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703" b="54241" l="5244" r="55732">
                        <a14:foregroundMark x1="7724" y1="53352" x2="11829" y2="50929"/>
                        <a14:foregroundMark x1="53943" y1="53393" x2="50285" y2="52504"/>
                        <a14:foregroundMark x1="31179" y1="36107" x2="29553" y2="35743"/>
                        <a14:foregroundMark x1="5244" y1="54120" x2="6301" y2="53918"/>
                        <a14:foregroundMark x1="55732" y1="54241" x2="53984" y2="54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1" t="33362" r="43290" b="45681"/>
          <a:stretch/>
        </p:blipFill>
        <p:spPr>
          <a:xfrm rot="21311450">
            <a:off x="1816833" y="802227"/>
            <a:ext cx="5323641" cy="2102871"/>
          </a:xfrm>
          <a:prstGeom prst="rect">
            <a:avLst/>
          </a:prstGeom>
        </p:spPr>
      </p:pic>
      <p:pic>
        <p:nvPicPr>
          <p:cNvPr id="10" name="Picture 9" descr="A picture containing shirt&#10;&#10;Description automatically generated">
            <a:extLst>
              <a:ext uri="{FF2B5EF4-FFF2-40B4-BE49-F238E27FC236}">
                <a16:creationId xmlns:a16="http://schemas.microsoft.com/office/drawing/2014/main" id="{327E58A3-17EE-490A-B8A0-DB3529B33A7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215" b="81745" l="64228" r="93862">
                        <a14:foregroundMark x1="71870" y1="50081" x2="76829" y2="59774"/>
                        <a14:foregroundMark x1="79350" y1="46244" x2="81179" y2="58078"/>
                        <a14:foregroundMark x1="79512" y1="43255" x2="79797" y2="44184"/>
                        <a14:foregroundMark x1="90650" y1="49192" x2="66707" y2="52423"/>
                        <a14:foregroundMark x1="92195" y1="47254" x2="93943" y2="58522"/>
                        <a14:foregroundMark x1="65569" y1="44426" x2="65935" y2="51494"/>
                        <a14:foregroundMark x1="65935" y1="51494" x2="65935" y2="51494"/>
                        <a14:foregroundMark x1="64228" y1="46325" x2="66545" y2="59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355" t="40635" r="4709" b="27839"/>
          <a:stretch/>
        </p:blipFill>
        <p:spPr>
          <a:xfrm>
            <a:off x="2592641" y="2304621"/>
            <a:ext cx="4171887" cy="34538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9708C9-4130-4875-9662-45917B919A3F}"/>
              </a:ext>
            </a:extLst>
          </p:cNvPr>
          <p:cNvSpPr txBox="1"/>
          <p:nvPr/>
        </p:nvSpPr>
        <p:spPr>
          <a:xfrm rot="21313230">
            <a:off x="2638769" y="3625784"/>
            <a:ext cx="4313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b="1" dirty="0"/>
              <a:t>توحيد الربوبية </a:t>
            </a:r>
            <a:endParaRPr lang="en-US" sz="4400" b="1" dirty="0"/>
          </a:p>
        </p:txBody>
      </p:sp>
      <p:pic>
        <p:nvPicPr>
          <p:cNvPr id="6" name="Picture 5" descr="A picture containing shirt&#10;&#10;Description automatically generated">
            <a:extLst>
              <a:ext uri="{FF2B5EF4-FFF2-40B4-BE49-F238E27FC236}">
                <a16:creationId xmlns:a16="http://schemas.microsoft.com/office/drawing/2014/main" id="{2FA3F2B8-17C7-4D80-9DA1-61DD52AC454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160" b="85622" l="5041" r="55976">
                        <a14:foregroundMark x1="5813" y1="56341" x2="8862" y2="70315"/>
                        <a14:foregroundMark x1="6585" y1="71567" x2="6301" y2="82351"/>
                        <a14:foregroundMark x1="6301" y1="82351" x2="10610" y2="85137"/>
                        <a14:foregroundMark x1="10610" y1="85137" x2="13672" y2="85394"/>
                        <a14:foregroundMark x1="23712" y1="85420" x2="51057" y2="84451"/>
                        <a14:foregroundMark x1="51057" y1="84451" x2="55203" y2="81220"/>
                        <a14:foregroundMark x1="55203" y1="81220" x2="54472" y2="56947"/>
                        <a14:foregroundMark x1="6138" y1="84047" x2="16667" y2="84451"/>
                        <a14:foregroundMark x1="16667" y1="84451" x2="21545" y2="84855"/>
                        <a14:foregroundMark x1="21545" y1="84855" x2="41789" y2="85218"/>
                        <a14:foregroundMark x1="41789" y1="85218" x2="45275" y2="85515"/>
                        <a14:foregroundMark x1="48576" y1="85520" x2="53293" y2="85097"/>
                        <a14:foregroundMark x1="51057" y1="82997" x2="13008" y2="80170"/>
                        <a14:foregroundMark x1="6748" y1="55574" x2="8003" y2="56172"/>
                        <a14:foregroundMark x1="5691" y1="54887" x2="10285" y2="57472"/>
                        <a14:foregroundMark x1="10285" y1="57472" x2="14350" y2="61672"/>
                        <a14:foregroundMark x1="14350" y1="61672" x2="15935" y2="66842"/>
                        <a14:foregroundMark x1="15935" y1="66842" x2="15935" y2="66842"/>
                        <a14:foregroundMark x1="6301" y1="85137" x2="6057" y2="65024"/>
                        <a14:foregroundMark x1="5528" y1="64015" x2="6301" y2="73708"/>
                        <a14:foregroundMark x1="6098" y1="84774" x2="7073" y2="80291"/>
                        <a14:foregroundMark x1="55244" y1="54847" x2="39309" y2="72859"/>
                        <a14:foregroundMark x1="51951" y1="75000" x2="19756" y2="80735"/>
                        <a14:foregroundMark x1="18171" y1="82068" x2="10041" y2="79766"/>
                        <a14:foregroundMark x1="10041" y1="79766" x2="9634" y2="73627"/>
                        <a14:foregroundMark x1="9634" y1="73627" x2="14715" y2="68659"/>
                        <a14:foregroundMark x1="11341" y1="62480" x2="21016" y2="73102"/>
                        <a14:foregroundMark x1="21016" y1="73102" x2="21098" y2="73142"/>
                        <a14:foregroundMark x1="51789" y1="79685" x2="41463" y2="78837"/>
                        <a14:foregroundMark x1="52276" y1="62884" x2="31301" y2="75808"/>
                        <a14:foregroundMark x1="22114" y1="67124" x2="38049" y2="70598"/>
                        <a14:foregroundMark x1="47317" y1="61268" x2="37886" y2="66842"/>
                        <a14:foregroundMark x1="37886" y1="66842" x2="37886" y2="66842"/>
                        <a14:foregroundMark x1="50163" y1="73304" x2="17724" y2="80089"/>
                        <a14:foregroundMark x1="15203" y1="76979" x2="29390" y2="73990"/>
                        <a14:foregroundMark x1="22561" y1="72900" x2="28659" y2="70315"/>
                        <a14:foregroundMark x1="18821" y1="63166" x2="24959" y2="65428"/>
                        <a14:foregroundMark x1="50122" y1="58805" x2="39756" y2="62884"/>
                        <a14:foregroundMark x1="39756" y1="62884" x2="34797" y2="66801"/>
                        <a14:foregroundMark x1="55691" y1="55089" x2="54959" y2="56583"/>
                        <a14:foregroundMark x1="54187" y1="55210" x2="55976" y2="54362"/>
                        <a14:foregroundMark x1="6376" y1="54903" x2="5081" y2="54483"/>
                        <a14:foregroundMark x1="7195" y1="55412" x2="5447" y2="54443"/>
                        <a14:foregroundMark x1="6098" y1="54685" x2="5163" y2="54160"/>
                        <a14:backgroundMark x1="16585" y1="85662" x2="19268" y2="85582"/>
                        <a14:backgroundMark x1="19268" y1="85582" x2="24106" y2="86066"/>
                        <a14:backgroundMark x1="24106" y1="86066" x2="24350" y2="86026"/>
                        <a14:backgroundMark x1="16585" y1="85622" x2="14715" y2="85703"/>
                        <a14:backgroundMark x1="14431" y1="85582" x2="13862" y2="85662"/>
                        <a14:backgroundMark x1="46341" y1="85905" x2="47967" y2="85743"/>
                        <a14:backgroundMark x1="45041" y1="85864" x2="50650" y2="86268"/>
                        <a14:backgroundMark x1="9553" y1="54564" x2="17358" y2="56260"/>
                        <a14:backgroundMark x1="15122" y1="57149" x2="36707" y2="59330"/>
                        <a14:backgroundMark x1="36707" y1="59330" x2="53252" y2="54604"/>
                        <a14:backgroundMark x1="46545" y1="57027" x2="28618" y2="61995"/>
                        <a14:backgroundMark x1="28618" y1="61995" x2="23659" y2="61349"/>
                        <a14:backgroundMark x1="23659" y1="61349" x2="20650" y2="59774"/>
                        <a14:backgroundMark x1="24634" y1="61712" x2="29309" y2="63288"/>
                        <a14:backgroundMark x1="29309" y1="63288" x2="35163" y2="63045"/>
                        <a14:backgroundMark x1="35163" y1="63045" x2="40081" y2="60339"/>
                        <a14:backgroundMark x1="8252" y1="55331" x2="6606" y2="54194"/>
                        <a14:backgroundMark x1="54146" y1="54564" x2="55081" y2="54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1" t="54094" r="43290" b="13889"/>
          <a:stretch/>
        </p:blipFill>
        <p:spPr>
          <a:xfrm rot="21311450">
            <a:off x="2087017" y="2696390"/>
            <a:ext cx="5323641" cy="32125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394297-E95A-4A70-8937-8C191EBF4654}"/>
              </a:ext>
            </a:extLst>
          </p:cNvPr>
          <p:cNvSpPr txBox="1"/>
          <p:nvPr/>
        </p:nvSpPr>
        <p:spPr>
          <a:xfrm rot="21313230">
            <a:off x="2513040" y="3965969"/>
            <a:ext cx="43137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b="1" dirty="0"/>
              <a:t> </a:t>
            </a:r>
            <a:r>
              <a:rPr lang="ar-AE" sz="4000" b="1" dirty="0"/>
              <a:t>هو الإقرار بأن الله تعالى رب كل شيء ومالكه وخالقه ورازقه ومدبره </a:t>
            </a:r>
            <a:endParaRPr lang="en-US" sz="4000" b="1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F6CD7631-4DC5-4F49-A953-2E48C7BA7771}"/>
              </a:ext>
            </a:extLst>
          </p:cNvPr>
          <p:cNvSpPr/>
          <p:nvPr/>
        </p:nvSpPr>
        <p:spPr>
          <a:xfrm>
            <a:off x="1045029" y="6453051"/>
            <a:ext cx="7210697" cy="293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تصفيق">
            <a:hlinkClick r:id="" action="ppaction://media"/>
            <a:extLst>
              <a:ext uri="{FF2B5EF4-FFF2-40B4-BE49-F238E27FC236}">
                <a16:creationId xmlns:a16="http://schemas.microsoft.com/office/drawing/2014/main" id="{989F428F-10F8-4093-978F-915D617D2D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76715" y="2294273"/>
            <a:ext cx="609600" cy="609600"/>
          </a:xfrm>
          <a:prstGeom prst="rect">
            <a:avLst/>
          </a:prstGeom>
        </p:spPr>
      </p:pic>
      <p:pic>
        <p:nvPicPr>
          <p:cNvPr id="16" name="صورة 5" descr="صورة 5">
            <a:extLst>
              <a:ext uri="{FF2B5EF4-FFF2-40B4-BE49-F238E27FC236}">
                <a16:creationId xmlns:a16="http://schemas.microsoft.com/office/drawing/2014/main" id="{EF6F24F1-1258-4164-8A6B-A92E7551AB7E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25063"/>
            <a:ext cx="3241393" cy="23870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6518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5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163 -0.03101 -0.00434 -0.0081 -0.00902 -0.0287 C -0.01007 -0.03356 -0.01145 -0.03819 -0.0125 -0.04305 C -0.01319 -0.04537 -0.01406 -0.04768 -0.01441 -0.05023 C -0.01632 -0.06296 -0.01666 -0.06435 -0.01788 -0.0787 C -0.01857 -0.08657 -0.01892 -0.09467 -0.01979 -0.10254 C -0.02013 -0.10648 -0.021 -0.11041 -0.02152 -0.11435 C -0.02222 -0.1199 -0.02257 -0.12546 -0.02326 -0.13101 C -0.02586 -0.15231 -0.02448 -0.13426 -0.02864 -0.16203 C -0.03003 -0.17152 -0.03073 -0.18125 -0.03211 -0.19074 C -0.03281 -0.19467 -0.03368 -0.19861 -0.03402 -0.20254 C -0.0342 -0.20648 -0.03402 -0.21041 -0.03402 -0.21435 L -0.03402 -0.21435 " pathEditMode="relative" ptsTypes="AAAAAAAAAAAA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9259E-6 L 2.22222E-6 0.00023 C -0.01163 -0.03102 -0.00434 -0.0081 -0.00903 -0.02871 C -0.01007 -0.03357 -0.01146 -0.0382 -0.0125 -0.04306 C -0.0132 -0.04537 -0.01406 -0.04769 -0.01441 -0.05023 C -0.01632 -0.06297 -0.01667 -0.06435 -0.01788 -0.07871 C -0.01858 -0.08658 -0.01893 -0.09468 -0.01979 -0.10255 C -0.02014 -0.10648 -0.02101 -0.11042 -0.02153 -0.11435 C -0.02222 -0.11991 -0.02257 -0.12547 -0.02327 -0.13102 C -0.02587 -0.15232 -0.02448 -0.13426 -0.02865 -0.16204 C -0.03004 -0.17153 -0.03073 -0.18125 -0.03212 -0.19074 C -0.03281 -0.19468 -0.03368 -0.19861 -0.03403 -0.20255 C -0.0342 -0.20648 -0.03403 -0.21042 -0.03403 -0.21435 L -0.03403 -0.21412 " pathEditMode="relative" rAng="0" ptsTypes="AAAAAAAAAAAAAA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-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5F6319B-7B6C-45DC-B727-3399F4412779}"/>
              </a:ext>
            </a:extLst>
          </p:cNvPr>
          <p:cNvSpPr/>
          <p:nvPr/>
        </p:nvSpPr>
        <p:spPr>
          <a:xfrm rot="21179391">
            <a:off x="2856216" y="2455524"/>
            <a:ext cx="2702103" cy="973476"/>
          </a:xfrm>
          <a:prstGeom prst="rect">
            <a:avLst/>
          </a:prstGeom>
          <a:solidFill>
            <a:srgbClr val="ECE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9AA392-316E-473B-A675-1C5E3D376E11}"/>
              </a:ext>
            </a:extLst>
          </p:cNvPr>
          <p:cNvSpPr/>
          <p:nvPr/>
        </p:nvSpPr>
        <p:spPr>
          <a:xfrm rot="21313489">
            <a:off x="2190627" y="2833425"/>
            <a:ext cx="5043352" cy="2396220"/>
          </a:xfrm>
          <a:prstGeom prst="rect">
            <a:avLst/>
          </a:prstGeom>
          <a:solidFill>
            <a:srgbClr val="ECE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shirt&#10;&#10;Description automatically generated">
            <a:extLst>
              <a:ext uri="{FF2B5EF4-FFF2-40B4-BE49-F238E27FC236}">
                <a16:creationId xmlns:a16="http://schemas.microsoft.com/office/drawing/2014/main" id="{C83B7E38-544E-4F2E-9514-0D578D7FE2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703" b="54241" l="5244" r="55732">
                        <a14:foregroundMark x1="7724" y1="53352" x2="11829" y2="50929"/>
                        <a14:foregroundMark x1="53943" y1="53393" x2="50285" y2="52504"/>
                        <a14:foregroundMark x1="31179" y1="36107" x2="29553" y2="35743"/>
                        <a14:foregroundMark x1="5244" y1="54120" x2="6301" y2="53918"/>
                        <a14:foregroundMark x1="55732" y1="54241" x2="53984" y2="54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1" t="33362" r="43290" b="45681"/>
          <a:stretch/>
        </p:blipFill>
        <p:spPr>
          <a:xfrm rot="21311450">
            <a:off x="1816833" y="802227"/>
            <a:ext cx="5323641" cy="2102871"/>
          </a:xfrm>
          <a:prstGeom prst="rect">
            <a:avLst/>
          </a:prstGeom>
        </p:spPr>
      </p:pic>
      <p:pic>
        <p:nvPicPr>
          <p:cNvPr id="10" name="Picture 9" descr="A picture containing shirt&#10;&#10;Description automatically generated">
            <a:extLst>
              <a:ext uri="{FF2B5EF4-FFF2-40B4-BE49-F238E27FC236}">
                <a16:creationId xmlns:a16="http://schemas.microsoft.com/office/drawing/2014/main" id="{327E58A3-17EE-490A-B8A0-DB3529B33A7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215" b="81745" l="64228" r="93862">
                        <a14:foregroundMark x1="71870" y1="50081" x2="76829" y2="59774"/>
                        <a14:foregroundMark x1="79350" y1="46244" x2="81179" y2="58078"/>
                        <a14:foregroundMark x1="79512" y1="43255" x2="79797" y2="44184"/>
                        <a14:foregroundMark x1="90650" y1="49192" x2="66707" y2="52423"/>
                        <a14:foregroundMark x1="92195" y1="47254" x2="93943" y2="58522"/>
                        <a14:foregroundMark x1="65569" y1="44426" x2="65935" y2="51494"/>
                        <a14:foregroundMark x1="65935" y1="51494" x2="65935" y2="51494"/>
                        <a14:foregroundMark x1="64228" y1="46325" x2="66545" y2="59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355" t="40635" r="4709" b="27839"/>
          <a:stretch/>
        </p:blipFill>
        <p:spPr>
          <a:xfrm>
            <a:off x="2872472" y="2211183"/>
            <a:ext cx="4171887" cy="34538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9708C9-4130-4875-9662-45917B919A3F}"/>
              </a:ext>
            </a:extLst>
          </p:cNvPr>
          <p:cNvSpPr txBox="1"/>
          <p:nvPr/>
        </p:nvSpPr>
        <p:spPr>
          <a:xfrm rot="21313230">
            <a:off x="2638769" y="3625784"/>
            <a:ext cx="4313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b="1" dirty="0"/>
              <a:t>الربوبية </a:t>
            </a:r>
            <a:endParaRPr lang="en-US" sz="4400" b="1" dirty="0"/>
          </a:p>
        </p:txBody>
      </p:sp>
      <p:pic>
        <p:nvPicPr>
          <p:cNvPr id="6" name="Picture 5" descr="A picture containing shirt&#10;&#10;Description automatically generated">
            <a:extLst>
              <a:ext uri="{FF2B5EF4-FFF2-40B4-BE49-F238E27FC236}">
                <a16:creationId xmlns:a16="http://schemas.microsoft.com/office/drawing/2014/main" id="{2FA3F2B8-17C7-4D80-9DA1-61DD52AC454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160" b="85622" l="5041" r="55976">
                        <a14:foregroundMark x1="5813" y1="56341" x2="8862" y2="70315"/>
                        <a14:foregroundMark x1="6585" y1="71567" x2="6301" y2="82351"/>
                        <a14:foregroundMark x1="6301" y1="82351" x2="10610" y2="85137"/>
                        <a14:foregroundMark x1="10610" y1="85137" x2="13672" y2="85394"/>
                        <a14:foregroundMark x1="23712" y1="85420" x2="51057" y2="84451"/>
                        <a14:foregroundMark x1="51057" y1="84451" x2="55203" y2="81220"/>
                        <a14:foregroundMark x1="55203" y1="81220" x2="54472" y2="56947"/>
                        <a14:foregroundMark x1="6138" y1="84047" x2="16667" y2="84451"/>
                        <a14:foregroundMark x1="16667" y1="84451" x2="21545" y2="84855"/>
                        <a14:foregroundMark x1="21545" y1="84855" x2="41789" y2="85218"/>
                        <a14:foregroundMark x1="41789" y1="85218" x2="45275" y2="85515"/>
                        <a14:foregroundMark x1="48576" y1="85520" x2="53293" y2="85097"/>
                        <a14:foregroundMark x1="51057" y1="82997" x2="13008" y2="80170"/>
                        <a14:foregroundMark x1="6748" y1="55574" x2="8003" y2="56172"/>
                        <a14:foregroundMark x1="5691" y1="54887" x2="10285" y2="57472"/>
                        <a14:foregroundMark x1="10285" y1="57472" x2="14350" y2="61672"/>
                        <a14:foregroundMark x1="14350" y1="61672" x2="15935" y2="66842"/>
                        <a14:foregroundMark x1="15935" y1="66842" x2="15935" y2="66842"/>
                        <a14:foregroundMark x1="6301" y1="85137" x2="6057" y2="65024"/>
                        <a14:foregroundMark x1="5528" y1="64015" x2="6301" y2="73708"/>
                        <a14:foregroundMark x1="6098" y1="84774" x2="7073" y2="80291"/>
                        <a14:foregroundMark x1="55244" y1="54847" x2="39309" y2="72859"/>
                        <a14:foregroundMark x1="51951" y1="75000" x2="19756" y2="80735"/>
                        <a14:foregroundMark x1="18171" y1="82068" x2="10041" y2="79766"/>
                        <a14:foregroundMark x1="10041" y1="79766" x2="9634" y2="73627"/>
                        <a14:foregroundMark x1="9634" y1="73627" x2="14715" y2="68659"/>
                        <a14:foregroundMark x1="11341" y1="62480" x2="21016" y2="73102"/>
                        <a14:foregroundMark x1="21016" y1="73102" x2="21098" y2="73142"/>
                        <a14:foregroundMark x1="51789" y1="79685" x2="41463" y2="78837"/>
                        <a14:foregroundMark x1="52276" y1="62884" x2="31301" y2="75808"/>
                        <a14:foregroundMark x1="22114" y1="67124" x2="38049" y2="70598"/>
                        <a14:foregroundMark x1="47317" y1="61268" x2="37886" y2="66842"/>
                        <a14:foregroundMark x1="37886" y1="66842" x2="37886" y2="66842"/>
                        <a14:foregroundMark x1="50163" y1="73304" x2="17724" y2="80089"/>
                        <a14:foregroundMark x1="15203" y1="76979" x2="29390" y2="73990"/>
                        <a14:foregroundMark x1="22561" y1="72900" x2="28659" y2="70315"/>
                        <a14:foregroundMark x1="18821" y1="63166" x2="24959" y2="65428"/>
                        <a14:foregroundMark x1="50122" y1="58805" x2="39756" y2="62884"/>
                        <a14:foregroundMark x1="39756" y1="62884" x2="34797" y2="66801"/>
                        <a14:foregroundMark x1="55691" y1="55089" x2="54959" y2="56583"/>
                        <a14:foregroundMark x1="54187" y1="55210" x2="55976" y2="54362"/>
                        <a14:foregroundMark x1="6376" y1="54903" x2="5081" y2="54483"/>
                        <a14:foregroundMark x1="7195" y1="55412" x2="5447" y2="54443"/>
                        <a14:foregroundMark x1="6098" y1="54685" x2="5163" y2="54160"/>
                        <a14:backgroundMark x1="16585" y1="85662" x2="19268" y2="85582"/>
                        <a14:backgroundMark x1="19268" y1="85582" x2="24106" y2="86066"/>
                        <a14:backgroundMark x1="24106" y1="86066" x2="24350" y2="86026"/>
                        <a14:backgroundMark x1="16585" y1="85622" x2="14715" y2="85703"/>
                        <a14:backgroundMark x1="14431" y1="85582" x2="13862" y2="85662"/>
                        <a14:backgroundMark x1="46341" y1="85905" x2="47967" y2="85743"/>
                        <a14:backgroundMark x1="45041" y1="85864" x2="50650" y2="86268"/>
                        <a14:backgroundMark x1="9553" y1="54564" x2="17358" y2="56260"/>
                        <a14:backgroundMark x1="15122" y1="57149" x2="36707" y2="59330"/>
                        <a14:backgroundMark x1="36707" y1="59330" x2="53252" y2="54604"/>
                        <a14:backgroundMark x1="46545" y1="57027" x2="28618" y2="61995"/>
                        <a14:backgroundMark x1="28618" y1="61995" x2="23659" y2="61349"/>
                        <a14:backgroundMark x1="23659" y1="61349" x2="20650" y2="59774"/>
                        <a14:backgroundMark x1="24634" y1="61712" x2="29309" y2="63288"/>
                        <a14:backgroundMark x1="29309" y1="63288" x2="35163" y2="63045"/>
                        <a14:backgroundMark x1="35163" y1="63045" x2="40081" y2="60339"/>
                        <a14:backgroundMark x1="8252" y1="55331" x2="6606" y2="54194"/>
                        <a14:backgroundMark x1="54146" y1="54564" x2="55081" y2="54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1" t="54094" r="43290" b="13889"/>
          <a:stretch/>
        </p:blipFill>
        <p:spPr>
          <a:xfrm rot="21311450">
            <a:off x="1962566" y="2715160"/>
            <a:ext cx="5323641" cy="32125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394297-E95A-4A70-8937-8C191EBF4654}"/>
              </a:ext>
            </a:extLst>
          </p:cNvPr>
          <p:cNvSpPr txBox="1"/>
          <p:nvPr/>
        </p:nvSpPr>
        <p:spPr>
          <a:xfrm rot="21313230">
            <a:off x="2545736" y="4041263"/>
            <a:ext cx="43137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 </a:t>
            </a:r>
            <a:r>
              <a:rPr lang="ar-AE" sz="4400" b="1" dirty="0"/>
              <a:t> </a:t>
            </a:r>
            <a:r>
              <a:rPr lang="ar-SA" sz="4400" b="1" dirty="0"/>
              <a:t>نزول المطر </a:t>
            </a:r>
          </a:p>
          <a:p>
            <a:pPr algn="ctr"/>
            <a:r>
              <a:rPr lang="ar-SA" sz="4400" b="1" dirty="0">
                <a:solidFill>
                  <a:srgbClr val="FF0000"/>
                </a:solidFill>
              </a:rPr>
              <a:t>مثال على توحيد  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2" name="أحسنتِ يا صغيرتي أنتِ رائعة">
            <a:hlinkClick r:id="" action="ppaction://media"/>
            <a:extLst>
              <a:ext uri="{FF2B5EF4-FFF2-40B4-BE49-F238E27FC236}">
                <a16:creationId xmlns:a16="http://schemas.microsoft.com/office/drawing/2014/main" id="{CBF4FAB3-7C88-441E-9DED-7268A13C79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645182" y="2221172"/>
            <a:ext cx="609600" cy="609600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098549CB-DE57-43D2-85AF-9079D4D4FB94}"/>
              </a:ext>
            </a:extLst>
          </p:cNvPr>
          <p:cNvSpPr/>
          <p:nvPr/>
        </p:nvSpPr>
        <p:spPr>
          <a:xfrm>
            <a:off x="1058091" y="6479177"/>
            <a:ext cx="7210698" cy="378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5" descr="صورة 5">
            <a:extLst>
              <a:ext uri="{FF2B5EF4-FFF2-40B4-BE49-F238E27FC236}">
                <a16:creationId xmlns:a16="http://schemas.microsoft.com/office/drawing/2014/main" id="{E337E177-2899-4E4D-8479-846248CE8F97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25063"/>
            <a:ext cx="3241393" cy="23870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0729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6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163 -0.03101 -0.00434 -0.0081 -0.00902 -0.0287 C -0.01007 -0.03356 -0.01145 -0.03819 -0.0125 -0.04305 C -0.01319 -0.04537 -0.01406 -0.04768 -0.01441 -0.05023 C -0.01632 -0.06296 -0.01666 -0.06435 -0.01788 -0.0787 C -0.01857 -0.08657 -0.01892 -0.09467 -0.01979 -0.10254 C -0.02013 -0.10648 -0.021 -0.11041 -0.02152 -0.11435 C -0.02222 -0.1199 -0.02257 -0.12546 -0.02326 -0.13101 C -0.02586 -0.15231 -0.02448 -0.13426 -0.02864 -0.16203 C -0.03003 -0.17152 -0.03073 -0.18125 -0.03211 -0.19074 C -0.03281 -0.19467 -0.03368 -0.19861 -0.03402 -0.20254 C -0.0342 -0.20648 -0.03402 -0.21041 -0.03402 -0.21435 L -0.03402 -0.21435 " pathEditMode="relative" ptsTypes="AAAAAAAAAAAA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2.5E-6 0.00023 C -0.01163 -0.03102 -0.00434 -0.00811 -0.00903 -0.02871 C -0.01007 -0.03357 -0.01146 -0.0382 -0.0125 -0.04306 C -0.0132 -0.04537 -0.01406 -0.04769 -0.01441 -0.05024 C -0.01632 -0.06297 -0.01667 -0.06436 -0.01788 -0.07871 C -0.01858 -0.08658 -0.01893 -0.09468 -0.01979 -0.10255 C -0.02014 -0.10649 -0.02101 -0.11042 -0.02153 -0.11436 C -0.02222 -0.11991 -0.02257 -0.12547 -0.02327 -0.13102 C -0.02587 -0.15232 -0.02448 -0.13426 -0.02865 -0.16204 C -0.03004 -0.17153 -0.03073 -0.18125 -0.03212 -0.19075 C -0.03281 -0.19468 -0.03368 -0.19862 -0.03403 -0.20255 C -0.0342 -0.20649 -0.03403 -0.21042 -0.03403 -0.21436 L -0.03403 -0.21412 " pathEditMode="relative" rAng="0" ptsTypes="AAAAAAAAAAAAAA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-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5F6319B-7B6C-45DC-B727-3399F4412779}"/>
              </a:ext>
            </a:extLst>
          </p:cNvPr>
          <p:cNvSpPr/>
          <p:nvPr/>
        </p:nvSpPr>
        <p:spPr>
          <a:xfrm rot="21179391">
            <a:off x="2856216" y="2455524"/>
            <a:ext cx="2702103" cy="973476"/>
          </a:xfrm>
          <a:prstGeom prst="rect">
            <a:avLst/>
          </a:prstGeom>
          <a:solidFill>
            <a:srgbClr val="ECE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9AA392-316E-473B-A675-1C5E3D376E11}"/>
              </a:ext>
            </a:extLst>
          </p:cNvPr>
          <p:cNvSpPr/>
          <p:nvPr/>
        </p:nvSpPr>
        <p:spPr>
          <a:xfrm rot="21313489">
            <a:off x="2190627" y="2833425"/>
            <a:ext cx="5043352" cy="2396220"/>
          </a:xfrm>
          <a:prstGeom prst="rect">
            <a:avLst/>
          </a:prstGeom>
          <a:solidFill>
            <a:srgbClr val="ECE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shirt&#10;&#10;Description automatically generated">
            <a:extLst>
              <a:ext uri="{FF2B5EF4-FFF2-40B4-BE49-F238E27FC236}">
                <a16:creationId xmlns:a16="http://schemas.microsoft.com/office/drawing/2014/main" id="{C83B7E38-544E-4F2E-9514-0D578D7FE2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703" b="54241" l="5244" r="55732">
                        <a14:foregroundMark x1="7724" y1="53352" x2="11829" y2="50929"/>
                        <a14:foregroundMark x1="53943" y1="53393" x2="50285" y2="52504"/>
                        <a14:foregroundMark x1="31179" y1="36107" x2="29553" y2="35743"/>
                        <a14:foregroundMark x1="5244" y1="54120" x2="6301" y2="53918"/>
                        <a14:foregroundMark x1="55732" y1="54241" x2="53984" y2="54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1" t="33362" r="43290" b="45681"/>
          <a:stretch/>
        </p:blipFill>
        <p:spPr>
          <a:xfrm rot="21311450">
            <a:off x="1816833" y="802227"/>
            <a:ext cx="5323641" cy="2102871"/>
          </a:xfrm>
          <a:prstGeom prst="rect">
            <a:avLst/>
          </a:prstGeom>
        </p:spPr>
      </p:pic>
      <p:pic>
        <p:nvPicPr>
          <p:cNvPr id="10" name="Picture 9" descr="A picture containing shirt&#10;&#10;Description automatically generated">
            <a:extLst>
              <a:ext uri="{FF2B5EF4-FFF2-40B4-BE49-F238E27FC236}">
                <a16:creationId xmlns:a16="http://schemas.microsoft.com/office/drawing/2014/main" id="{327E58A3-17EE-490A-B8A0-DB3529B33A7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215" b="81745" l="64228" r="93862">
                        <a14:foregroundMark x1="71870" y1="50081" x2="76829" y2="59774"/>
                        <a14:foregroundMark x1="79350" y1="46244" x2="81179" y2="58078"/>
                        <a14:foregroundMark x1="79512" y1="43255" x2="79797" y2="44184"/>
                        <a14:foregroundMark x1="90650" y1="49192" x2="66707" y2="52423"/>
                        <a14:foregroundMark x1="92195" y1="47254" x2="93943" y2="58522"/>
                        <a14:foregroundMark x1="65569" y1="44426" x2="65935" y2="51494"/>
                        <a14:foregroundMark x1="65935" y1="51494" x2="65935" y2="51494"/>
                        <a14:foregroundMark x1="64228" y1="46325" x2="66545" y2="59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355" t="40635" r="4709" b="27839"/>
          <a:stretch/>
        </p:blipFill>
        <p:spPr>
          <a:xfrm>
            <a:off x="2805162" y="2349045"/>
            <a:ext cx="4171887" cy="34538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9708C9-4130-4875-9662-45917B919A3F}"/>
              </a:ext>
            </a:extLst>
          </p:cNvPr>
          <p:cNvSpPr txBox="1"/>
          <p:nvPr/>
        </p:nvSpPr>
        <p:spPr>
          <a:xfrm rot="21313230">
            <a:off x="2638769" y="3625784"/>
            <a:ext cx="4313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b="1" dirty="0"/>
              <a:t>الألوهية </a:t>
            </a:r>
            <a:endParaRPr lang="en-US" sz="4400" b="1" dirty="0"/>
          </a:p>
        </p:txBody>
      </p:sp>
      <p:pic>
        <p:nvPicPr>
          <p:cNvPr id="6" name="Picture 5" descr="A picture containing shirt&#10;&#10;Description automatically generated">
            <a:extLst>
              <a:ext uri="{FF2B5EF4-FFF2-40B4-BE49-F238E27FC236}">
                <a16:creationId xmlns:a16="http://schemas.microsoft.com/office/drawing/2014/main" id="{2FA3F2B8-17C7-4D80-9DA1-61DD52AC454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160" b="85622" l="5041" r="55976">
                        <a14:foregroundMark x1="5813" y1="56341" x2="8862" y2="70315"/>
                        <a14:foregroundMark x1="6585" y1="71567" x2="6301" y2="82351"/>
                        <a14:foregroundMark x1="6301" y1="82351" x2="10610" y2="85137"/>
                        <a14:foregroundMark x1="10610" y1="85137" x2="13672" y2="85394"/>
                        <a14:foregroundMark x1="23712" y1="85420" x2="51057" y2="84451"/>
                        <a14:foregroundMark x1="51057" y1="84451" x2="55203" y2="81220"/>
                        <a14:foregroundMark x1="55203" y1="81220" x2="54472" y2="56947"/>
                        <a14:foregroundMark x1="6138" y1="84047" x2="16667" y2="84451"/>
                        <a14:foregroundMark x1="16667" y1="84451" x2="21545" y2="84855"/>
                        <a14:foregroundMark x1="21545" y1="84855" x2="41789" y2="85218"/>
                        <a14:foregroundMark x1="41789" y1="85218" x2="45275" y2="85515"/>
                        <a14:foregroundMark x1="48576" y1="85520" x2="53293" y2="85097"/>
                        <a14:foregroundMark x1="51057" y1="82997" x2="13008" y2="80170"/>
                        <a14:foregroundMark x1="6748" y1="55574" x2="8003" y2="56172"/>
                        <a14:foregroundMark x1="5691" y1="54887" x2="10285" y2="57472"/>
                        <a14:foregroundMark x1="10285" y1="57472" x2="14350" y2="61672"/>
                        <a14:foregroundMark x1="14350" y1="61672" x2="15935" y2="66842"/>
                        <a14:foregroundMark x1="15935" y1="66842" x2="15935" y2="66842"/>
                        <a14:foregroundMark x1="6301" y1="85137" x2="6057" y2="65024"/>
                        <a14:foregroundMark x1="5528" y1="64015" x2="6301" y2="73708"/>
                        <a14:foregroundMark x1="6098" y1="84774" x2="7073" y2="80291"/>
                        <a14:foregroundMark x1="55244" y1="54847" x2="39309" y2="72859"/>
                        <a14:foregroundMark x1="51951" y1="75000" x2="19756" y2="80735"/>
                        <a14:foregroundMark x1="18171" y1="82068" x2="10041" y2="79766"/>
                        <a14:foregroundMark x1="10041" y1="79766" x2="9634" y2="73627"/>
                        <a14:foregroundMark x1="9634" y1="73627" x2="14715" y2="68659"/>
                        <a14:foregroundMark x1="11341" y1="62480" x2="21016" y2="73102"/>
                        <a14:foregroundMark x1="21016" y1="73102" x2="21098" y2="73142"/>
                        <a14:foregroundMark x1="51789" y1="79685" x2="41463" y2="78837"/>
                        <a14:foregroundMark x1="52276" y1="62884" x2="31301" y2="75808"/>
                        <a14:foregroundMark x1="22114" y1="67124" x2="38049" y2="70598"/>
                        <a14:foregroundMark x1="47317" y1="61268" x2="37886" y2="66842"/>
                        <a14:foregroundMark x1="37886" y1="66842" x2="37886" y2="66842"/>
                        <a14:foregroundMark x1="50163" y1="73304" x2="17724" y2="80089"/>
                        <a14:foregroundMark x1="15203" y1="76979" x2="29390" y2="73990"/>
                        <a14:foregroundMark x1="22561" y1="72900" x2="28659" y2="70315"/>
                        <a14:foregroundMark x1="18821" y1="63166" x2="24959" y2="65428"/>
                        <a14:foregroundMark x1="50122" y1="58805" x2="39756" y2="62884"/>
                        <a14:foregroundMark x1="39756" y1="62884" x2="34797" y2="66801"/>
                        <a14:foregroundMark x1="55691" y1="55089" x2="54959" y2="56583"/>
                        <a14:foregroundMark x1="54187" y1="55210" x2="55976" y2="54362"/>
                        <a14:foregroundMark x1="6376" y1="54903" x2="5081" y2="54483"/>
                        <a14:foregroundMark x1="7195" y1="55412" x2="5447" y2="54443"/>
                        <a14:foregroundMark x1="6098" y1="54685" x2="5163" y2="54160"/>
                        <a14:backgroundMark x1="16585" y1="85662" x2="19268" y2="85582"/>
                        <a14:backgroundMark x1="19268" y1="85582" x2="24106" y2="86066"/>
                        <a14:backgroundMark x1="24106" y1="86066" x2="24350" y2="86026"/>
                        <a14:backgroundMark x1="16585" y1="85622" x2="14715" y2="85703"/>
                        <a14:backgroundMark x1="14431" y1="85582" x2="13862" y2="85662"/>
                        <a14:backgroundMark x1="46341" y1="85905" x2="47967" y2="85743"/>
                        <a14:backgroundMark x1="45041" y1="85864" x2="50650" y2="86268"/>
                        <a14:backgroundMark x1="9553" y1="54564" x2="17358" y2="56260"/>
                        <a14:backgroundMark x1="15122" y1="57149" x2="36707" y2="59330"/>
                        <a14:backgroundMark x1="36707" y1="59330" x2="53252" y2="54604"/>
                        <a14:backgroundMark x1="46545" y1="57027" x2="28618" y2="61995"/>
                        <a14:backgroundMark x1="28618" y1="61995" x2="23659" y2="61349"/>
                        <a14:backgroundMark x1="23659" y1="61349" x2="20650" y2="59774"/>
                        <a14:backgroundMark x1="24634" y1="61712" x2="29309" y2="63288"/>
                        <a14:backgroundMark x1="29309" y1="63288" x2="35163" y2="63045"/>
                        <a14:backgroundMark x1="35163" y1="63045" x2="40081" y2="60339"/>
                        <a14:backgroundMark x1="8252" y1="55331" x2="6606" y2="54194"/>
                        <a14:backgroundMark x1="54146" y1="54564" x2="55081" y2="54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1" t="54094" r="43290" b="13889"/>
          <a:stretch/>
        </p:blipFill>
        <p:spPr>
          <a:xfrm rot="21311450">
            <a:off x="1970768" y="2673704"/>
            <a:ext cx="5323641" cy="32125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394297-E95A-4A70-8937-8C191EBF4654}"/>
              </a:ext>
            </a:extLst>
          </p:cNvPr>
          <p:cNvSpPr txBox="1"/>
          <p:nvPr/>
        </p:nvSpPr>
        <p:spPr>
          <a:xfrm rot="21313230">
            <a:off x="2734242" y="3992832"/>
            <a:ext cx="43137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b="1" dirty="0"/>
              <a:t> </a:t>
            </a:r>
            <a:r>
              <a:rPr lang="ar-AE" sz="4400" b="1" dirty="0"/>
              <a:t> </a:t>
            </a:r>
            <a:r>
              <a:rPr lang="ar-SA" sz="4400" b="1" dirty="0"/>
              <a:t>لا نصوم إلا لله مثال على توحيد </a:t>
            </a:r>
            <a:endParaRPr lang="en-US" sz="4400" b="1" dirty="0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A6222B4A-EDCD-4317-914C-02287747243D}"/>
              </a:ext>
            </a:extLst>
          </p:cNvPr>
          <p:cNvSpPr/>
          <p:nvPr/>
        </p:nvSpPr>
        <p:spPr>
          <a:xfrm>
            <a:off x="1018903" y="6466114"/>
            <a:ext cx="7302137" cy="35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5" descr="صورة 5">
            <a:extLst>
              <a:ext uri="{FF2B5EF4-FFF2-40B4-BE49-F238E27FC236}">
                <a16:creationId xmlns:a16="http://schemas.microsoft.com/office/drawing/2014/main" id="{D8CBE5A6-AE70-43AE-BB88-E98E7FB46E41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25063"/>
            <a:ext cx="3241393" cy="238701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تصفيق">
            <a:hlinkClick r:id="" action="ppaction://media"/>
            <a:extLst>
              <a:ext uri="{FF2B5EF4-FFF2-40B4-BE49-F238E27FC236}">
                <a16:creationId xmlns:a16="http://schemas.microsoft.com/office/drawing/2014/main" id="{DD37C1F1-27E2-4022-9CBA-1970AE3AD7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99602" y="22043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0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5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163 -0.03101 -0.00434 -0.0081 -0.00902 -0.0287 C -0.01007 -0.03356 -0.01145 -0.03819 -0.0125 -0.04305 C -0.01319 -0.04537 -0.01406 -0.04768 -0.01441 -0.05023 C -0.01632 -0.06296 -0.01666 -0.06435 -0.01788 -0.0787 C -0.01857 -0.08657 -0.01892 -0.09467 -0.01979 -0.10254 C -0.02013 -0.10648 -0.021 -0.11041 -0.02152 -0.11435 C -0.02222 -0.1199 -0.02257 -0.12546 -0.02326 -0.13101 C -0.02586 -0.15231 -0.02448 -0.13426 -0.02864 -0.16203 C -0.03003 -0.17152 -0.03073 -0.18125 -0.03211 -0.19074 C -0.03281 -0.19467 -0.03368 -0.19861 -0.03402 -0.20254 C -0.0342 -0.20648 -0.03402 -0.21041 -0.03402 -0.21435 L -0.03402 -0.21435 " pathEditMode="relative" ptsTypes="AAAAAAAAAAAA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4.16667E-6 0.00023 C -0.01164 -0.03102 -0.00434 -0.0081 -0.00903 -0.0287 C -0.01007 -0.03356 -0.01146 -0.03819 -0.0125 -0.04305 C -0.0132 -0.04537 -0.01407 -0.04768 -0.01441 -0.05023 C -0.01632 -0.06296 -0.01667 -0.06435 -0.01789 -0.0787 C -0.01858 -0.08657 -0.01893 -0.09467 -0.0198 -0.10254 C -0.02014 -0.10648 -0.02101 -0.11041 -0.02153 -0.11435 C -0.02223 -0.1199 -0.02257 -0.12546 -0.02327 -0.13102 C -0.02587 -0.15231 -0.02448 -0.13426 -0.02865 -0.16203 C -0.03004 -0.17152 -0.03073 -0.18125 -0.03212 -0.19074 C -0.03282 -0.19467 -0.03368 -0.19861 -0.03403 -0.20254 C -0.03421 -0.20648 -0.03403 -0.21041 -0.03403 -0.21435 L -0.03403 -0.21412 " pathEditMode="relative" rAng="0" ptsTypes="AAAAAAAAAAAAAA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-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5F6319B-7B6C-45DC-B727-3399F4412779}"/>
              </a:ext>
            </a:extLst>
          </p:cNvPr>
          <p:cNvSpPr/>
          <p:nvPr/>
        </p:nvSpPr>
        <p:spPr>
          <a:xfrm rot="21179391">
            <a:off x="2856216" y="2455524"/>
            <a:ext cx="2702103" cy="973476"/>
          </a:xfrm>
          <a:prstGeom prst="rect">
            <a:avLst/>
          </a:prstGeom>
          <a:solidFill>
            <a:srgbClr val="ECE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9AA392-316E-473B-A675-1C5E3D376E11}"/>
              </a:ext>
            </a:extLst>
          </p:cNvPr>
          <p:cNvSpPr/>
          <p:nvPr/>
        </p:nvSpPr>
        <p:spPr>
          <a:xfrm rot="21313489">
            <a:off x="2190627" y="2833425"/>
            <a:ext cx="5043352" cy="2396220"/>
          </a:xfrm>
          <a:prstGeom prst="rect">
            <a:avLst/>
          </a:prstGeom>
          <a:solidFill>
            <a:srgbClr val="ECE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shirt&#10;&#10;Description automatically generated">
            <a:extLst>
              <a:ext uri="{FF2B5EF4-FFF2-40B4-BE49-F238E27FC236}">
                <a16:creationId xmlns:a16="http://schemas.microsoft.com/office/drawing/2014/main" id="{C83B7E38-544E-4F2E-9514-0D578D7FE2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703" b="54241" l="5244" r="55732">
                        <a14:foregroundMark x1="7724" y1="53352" x2="11829" y2="50929"/>
                        <a14:foregroundMark x1="53943" y1="53393" x2="50285" y2="52504"/>
                        <a14:foregroundMark x1="31179" y1="36107" x2="29553" y2="35743"/>
                        <a14:foregroundMark x1="5244" y1="54120" x2="6301" y2="53918"/>
                        <a14:foregroundMark x1="55732" y1="54241" x2="53984" y2="54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1" t="33362" r="43290" b="45681"/>
          <a:stretch/>
        </p:blipFill>
        <p:spPr>
          <a:xfrm rot="21311450">
            <a:off x="1816833" y="802227"/>
            <a:ext cx="5323641" cy="2102871"/>
          </a:xfrm>
          <a:prstGeom prst="rect">
            <a:avLst/>
          </a:prstGeom>
        </p:spPr>
      </p:pic>
      <p:pic>
        <p:nvPicPr>
          <p:cNvPr id="10" name="Picture 9" descr="A picture containing shirt&#10;&#10;Description automatically generated">
            <a:extLst>
              <a:ext uri="{FF2B5EF4-FFF2-40B4-BE49-F238E27FC236}">
                <a16:creationId xmlns:a16="http://schemas.microsoft.com/office/drawing/2014/main" id="{327E58A3-17EE-490A-B8A0-DB3529B33A7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3215" b="81745" l="64228" r="93862">
                        <a14:foregroundMark x1="71870" y1="50081" x2="76829" y2="59774"/>
                        <a14:foregroundMark x1="79350" y1="46244" x2="81179" y2="58078"/>
                        <a14:foregroundMark x1="79512" y1="43255" x2="79797" y2="44184"/>
                        <a14:foregroundMark x1="90650" y1="49192" x2="66707" y2="52423"/>
                        <a14:foregroundMark x1="92195" y1="47254" x2="93943" y2="58522"/>
                        <a14:foregroundMark x1="65569" y1="44426" x2="65935" y2="51494"/>
                        <a14:foregroundMark x1="65935" y1="51494" x2="65935" y2="51494"/>
                        <a14:foregroundMark x1="64228" y1="46325" x2="66545" y2="59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355" t="40635" r="4709" b="27839"/>
          <a:stretch/>
        </p:blipFill>
        <p:spPr>
          <a:xfrm>
            <a:off x="2625918" y="2181318"/>
            <a:ext cx="4171887" cy="34538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9708C9-4130-4875-9662-45917B919A3F}"/>
              </a:ext>
            </a:extLst>
          </p:cNvPr>
          <p:cNvSpPr txBox="1"/>
          <p:nvPr/>
        </p:nvSpPr>
        <p:spPr>
          <a:xfrm rot="21313230">
            <a:off x="2638769" y="3625784"/>
            <a:ext cx="4313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b="1" dirty="0"/>
              <a:t>الفطرة </a:t>
            </a:r>
            <a:endParaRPr lang="en-US" sz="4400" b="1" dirty="0"/>
          </a:p>
        </p:txBody>
      </p:sp>
      <p:pic>
        <p:nvPicPr>
          <p:cNvPr id="6" name="Picture 5" descr="A picture containing shirt&#10;&#10;Description automatically generated">
            <a:extLst>
              <a:ext uri="{FF2B5EF4-FFF2-40B4-BE49-F238E27FC236}">
                <a16:creationId xmlns:a16="http://schemas.microsoft.com/office/drawing/2014/main" id="{2FA3F2B8-17C7-4D80-9DA1-61DD52AC454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160" b="85622" l="5041" r="55976">
                        <a14:foregroundMark x1="5813" y1="56341" x2="8862" y2="70315"/>
                        <a14:foregroundMark x1="6585" y1="71567" x2="6301" y2="82351"/>
                        <a14:foregroundMark x1="6301" y1="82351" x2="10610" y2="85137"/>
                        <a14:foregroundMark x1="10610" y1="85137" x2="13672" y2="85394"/>
                        <a14:foregroundMark x1="23712" y1="85420" x2="51057" y2="84451"/>
                        <a14:foregroundMark x1="51057" y1="84451" x2="55203" y2="81220"/>
                        <a14:foregroundMark x1="55203" y1="81220" x2="54472" y2="56947"/>
                        <a14:foregroundMark x1="6138" y1="84047" x2="16667" y2="84451"/>
                        <a14:foregroundMark x1="16667" y1="84451" x2="21545" y2="84855"/>
                        <a14:foregroundMark x1="21545" y1="84855" x2="41789" y2="85218"/>
                        <a14:foregroundMark x1="41789" y1="85218" x2="45275" y2="85515"/>
                        <a14:foregroundMark x1="48576" y1="85520" x2="53293" y2="85097"/>
                        <a14:foregroundMark x1="51057" y1="82997" x2="13008" y2="80170"/>
                        <a14:foregroundMark x1="6748" y1="55574" x2="8003" y2="56172"/>
                        <a14:foregroundMark x1="5691" y1="54887" x2="10285" y2="57472"/>
                        <a14:foregroundMark x1="10285" y1="57472" x2="14350" y2="61672"/>
                        <a14:foregroundMark x1="14350" y1="61672" x2="15935" y2="66842"/>
                        <a14:foregroundMark x1="15935" y1="66842" x2="15935" y2="66842"/>
                        <a14:foregroundMark x1="6301" y1="85137" x2="6057" y2="65024"/>
                        <a14:foregroundMark x1="5528" y1="64015" x2="6301" y2="73708"/>
                        <a14:foregroundMark x1="6098" y1="84774" x2="7073" y2="80291"/>
                        <a14:foregroundMark x1="55244" y1="54847" x2="39309" y2="72859"/>
                        <a14:foregroundMark x1="51951" y1="75000" x2="19756" y2="80735"/>
                        <a14:foregroundMark x1="18171" y1="82068" x2="10041" y2="79766"/>
                        <a14:foregroundMark x1="10041" y1="79766" x2="9634" y2="73627"/>
                        <a14:foregroundMark x1="9634" y1="73627" x2="14715" y2="68659"/>
                        <a14:foregroundMark x1="11341" y1="62480" x2="21016" y2="73102"/>
                        <a14:foregroundMark x1="21016" y1="73102" x2="21098" y2="73142"/>
                        <a14:foregroundMark x1="51789" y1="79685" x2="41463" y2="78837"/>
                        <a14:foregroundMark x1="52276" y1="62884" x2="31301" y2="75808"/>
                        <a14:foregroundMark x1="22114" y1="67124" x2="38049" y2="70598"/>
                        <a14:foregroundMark x1="47317" y1="61268" x2="37886" y2="66842"/>
                        <a14:foregroundMark x1="37886" y1="66842" x2="37886" y2="66842"/>
                        <a14:foregroundMark x1="50163" y1="73304" x2="17724" y2="80089"/>
                        <a14:foregroundMark x1="15203" y1="76979" x2="29390" y2="73990"/>
                        <a14:foregroundMark x1="22561" y1="72900" x2="28659" y2="70315"/>
                        <a14:foregroundMark x1="18821" y1="63166" x2="24959" y2="65428"/>
                        <a14:foregroundMark x1="50122" y1="58805" x2="39756" y2="62884"/>
                        <a14:foregroundMark x1="39756" y1="62884" x2="34797" y2="66801"/>
                        <a14:foregroundMark x1="55691" y1="55089" x2="54959" y2="56583"/>
                        <a14:foregroundMark x1="54187" y1="55210" x2="55976" y2="54362"/>
                        <a14:foregroundMark x1="6376" y1="54903" x2="5081" y2="54483"/>
                        <a14:foregroundMark x1="7195" y1="55412" x2="5447" y2="54443"/>
                        <a14:foregroundMark x1="6098" y1="54685" x2="5163" y2="54160"/>
                        <a14:backgroundMark x1="16585" y1="85662" x2="19268" y2="85582"/>
                        <a14:backgroundMark x1="19268" y1="85582" x2="24106" y2="86066"/>
                        <a14:backgroundMark x1="24106" y1="86066" x2="24350" y2="86026"/>
                        <a14:backgroundMark x1="16585" y1="85622" x2="14715" y2="85703"/>
                        <a14:backgroundMark x1="14431" y1="85582" x2="13862" y2="85662"/>
                        <a14:backgroundMark x1="46341" y1="85905" x2="47967" y2="85743"/>
                        <a14:backgroundMark x1="45041" y1="85864" x2="50650" y2="86268"/>
                        <a14:backgroundMark x1="9553" y1="54564" x2="17358" y2="56260"/>
                        <a14:backgroundMark x1="15122" y1="57149" x2="36707" y2="59330"/>
                        <a14:backgroundMark x1="36707" y1="59330" x2="53252" y2="54604"/>
                        <a14:backgroundMark x1="46545" y1="57027" x2="28618" y2="61995"/>
                        <a14:backgroundMark x1="28618" y1="61995" x2="23659" y2="61349"/>
                        <a14:backgroundMark x1="23659" y1="61349" x2="20650" y2="59774"/>
                        <a14:backgroundMark x1="24634" y1="61712" x2="29309" y2="63288"/>
                        <a14:backgroundMark x1="29309" y1="63288" x2="35163" y2="63045"/>
                        <a14:backgroundMark x1="35163" y1="63045" x2="40081" y2="60339"/>
                        <a14:backgroundMark x1="8252" y1="55331" x2="6606" y2="54194"/>
                        <a14:backgroundMark x1="54146" y1="54564" x2="55081" y2="54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1" t="54094" r="43290" b="13889"/>
          <a:stretch/>
        </p:blipFill>
        <p:spPr>
          <a:xfrm rot="21311450">
            <a:off x="2050042" y="2673704"/>
            <a:ext cx="5323641" cy="32125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394297-E95A-4A70-8937-8C191EBF4654}"/>
              </a:ext>
            </a:extLst>
          </p:cNvPr>
          <p:cNvSpPr txBox="1"/>
          <p:nvPr/>
        </p:nvSpPr>
        <p:spPr>
          <a:xfrm rot="21313230">
            <a:off x="2638769" y="4458357"/>
            <a:ext cx="4313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b="1" dirty="0"/>
              <a:t> </a:t>
            </a:r>
            <a:r>
              <a:rPr lang="ar-AE" sz="4400" b="1" dirty="0"/>
              <a:t> </a:t>
            </a:r>
            <a:r>
              <a:rPr lang="ar-SA" sz="4400" b="1" dirty="0"/>
              <a:t>كل إنسان يولد على  </a:t>
            </a:r>
            <a:endParaRPr lang="en-US" sz="4400" b="1" dirty="0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A63E13D5-0070-4948-BCF4-F14A0FB754E6}"/>
              </a:ext>
            </a:extLst>
          </p:cNvPr>
          <p:cNvSpPr/>
          <p:nvPr/>
        </p:nvSpPr>
        <p:spPr>
          <a:xfrm>
            <a:off x="901337" y="6378647"/>
            <a:ext cx="7367452" cy="374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5" descr="صورة 5">
            <a:extLst>
              <a:ext uri="{FF2B5EF4-FFF2-40B4-BE49-F238E27FC236}">
                <a16:creationId xmlns:a16="http://schemas.microsoft.com/office/drawing/2014/main" id="{31FBA5F7-9BCB-4258-B7F3-E3DEAB6A114D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25063"/>
            <a:ext cx="3241393" cy="238701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وفقكِ الله يا وردتي الجميلة">
            <a:hlinkClick r:id="" action="ppaction://media"/>
            <a:extLst>
              <a:ext uri="{FF2B5EF4-FFF2-40B4-BE49-F238E27FC236}">
                <a16:creationId xmlns:a16="http://schemas.microsoft.com/office/drawing/2014/main" id="{3AF8C8F9-6131-4821-9B10-A4E56B7F34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05840" y="2280025"/>
            <a:ext cx="706088" cy="706088"/>
          </a:xfrm>
          <a:prstGeom prst="rect">
            <a:avLst/>
          </a:prstGeom>
        </p:spPr>
      </p:pic>
      <p:pic>
        <p:nvPicPr>
          <p:cNvPr id="4" name="تصفيق">
            <a:hlinkClick r:id="" action="ppaction://media"/>
            <a:extLst>
              <a:ext uri="{FF2B5EF4-FFF2-40B4-BE49-F238E27FC236}">
                <a16:creationId xmlns:a16="http://schemas.microsoft.com/office/drawing/2014/main" id="{08C79EFD-D933-41F9-A879-80FB0D87CE6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09460" y="29422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3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5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163 -0.03101 -0.00434 -0.0081 -0.00902 -0.0287 C -0.01007 -0.03356 -0.01145 -0.03819 -0.0125 -0.04305 C -0.01319 -0.04537 -0.01406 -0.04768 -0.01441 -0.05023 C -0.01632 -0.06296 -0.01666 -0.06435 -0.01788 -0.0787 C -0.01857 -0.08657 -0.01892 -0.09467 -0.01979 -0.10254 C -0.02013 -0.10648 -0.021 -0.11041 -0.02152 -0.11435 C -0.02222 -0.1199 -0.02257 -0.12546 -0.02326 -0.13101 C -0.02586 -0.15231 -0.02448 -0.13426 -0.02864 -0.16203 C -0.03003 -0.17152 -0.03073 -0.18125 -0.03211 -0.19074 C -0.03281 -0.19467 -0.03368 -0.19861 -0.03402 -0.20254 C -0.0342 -0.20648 -0.03402 -0.21041 -0.03402 -0.21435 L -0.03402 -0.21435 " pathEditMode="relative" ptsTypes="AAAAAAAAAAAAAA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9259E-6 L 2.22222E-6 0.00023 C -0.01163 -0.03102 -0.00434 -0.0081 -0.00903 -0.02871 C -0.01007 -0.03357 -0.01146 -0.0382 -0.0125 -0.04306 C -0.0132 -0.04537 -0.01406 -0.04769 -0.01441 -0.05023 C -0.01632 -0.06297 -0.01667 -0.06435 -0.01788 -0.07871 C -0.01858 -0.08658 -0.01893 -0.09468 -0.01979 -0.10255 C -0.02014 -0.10648 -0.02101 -0.11042 -0.02153 -0.11435 C -0.02222 -0.11991 -0.02257 -0.12547 -0.02327 -0.13102 C -0.02587 -0.15232 -0.02448 -0.13426 -0.02865 -0.16204 C -0.03004 -0.17153 -0.03073 -0.18125 -0.03212 -0.19074 C -0.03281 -0.19468 -0.03368 -0.19861 -0.03403 -0.20255 C -0.0342 -0.20648 -0.03403 -0.21042 -0.03403 -0.21435 L -0.03403 -0.21412 " pathEditMode="relative" rAng="0" ptsTypes="AAAAAAAAAAAA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-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5F6319B-7B6C-45DC-B727-3399F4412779}"/>
              </a:ext>
            </a:extLst>
          </p:cNvPr>
          <p:cNvSpPr/>
          <p:nvPr/>
        </p:nvSpPr>
        <p:spPr>
          <a:xfrm rot="21179391">
            <a:off x="2856216" y="2455524"/>
            <a:ext cx="2702103" cy="973476"/>
          </a:xfrm>
          <a:prstGeom prst="rect">
            <a:avLst/>
          </a:prstGeom>
          <a:solidFill>
            <a:srgbClr val="ECE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9AA392-316E-473B-A675-1C5E3D376E11}"/>
              </a:ext>
            </a:extLst>
          </p:cNvPr>
          <p:cNvSpPr/>
          <p:nvPr/>
        </p:nvSpPr>
        <p:spPr>
          <a:xfrm rot="21313489">
            <a:off x="2190627" y="2833425"/>
            <a:ext cx="5043352" cy="2396220"/>
          </a:xfrm>
          <a:prstGeom prst="rect">
            <a:avLst/>
          </a:prstGeom>
          <a:solidFill>
            <a:srgbClr val="ECE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shirt&#10;&#10;Description automatically generated">
            <a:extLst>
              <a:ext uri="{FF2B5EF4-FFF2-40B4-BE49-F238E27FC236}">
                <a16:creationId xmlns:a16="http://schemas.microsoft.com/office/drawing/2014/main" id="{C83B7E38-544E-4F2E-9514-0D578D7FE2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703" b="54241" l="5244" r="55732">
                        <a14:foregroundMark x1="7724" y1="53352" x2="11829" y2="50929"/>
                        <a14:foregroundMark x1="53943" y1="53393" x2="50285" y2="52504"/>
                        <a14:foregroundMark x1="31179" y1="36107" x2="29553" y2="35743"/>
                        <a14:foregroundMark x1="5244" y1="54120" x2="6301" y2="53918"/>
                        <a14:foregroundMark x1="55732" y1="54241" x2="53984" y2="54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1" t="33362" r="43290" b="45681"/>
          <a:stretch/>
        </p:blipFill>
        <p:spPr>
          <a:xfrm rot="21311450">
            <a:off x="1816833" y="802227"/>
            <a:ext cx="5323641" cy="2102871"/>
          </a:xfrm>
          <a:prstGeom prst="rect">
            <a:avLst/>
          </a:prstGeom>
        </p:spPr>
      </p:pic>
      <p:pic>
        <p:nvPicPr>
          <p:cNvPr id="10" name="Picture 9" descr="A picture containing shirt&#10;&#10;Description automatically generated">
            <a:extLst>
              <a:ext uri="{FF2B5EF4-FFF2-40B4-BE49-F238E27FC236}">
                <a16:creationId xmlns:a16="http://schemas.microsoft.com/office/drawing/2014/main" id="{327E58A3-17EE-490A-B8A0-DB3529B33A7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3215" b="81745" l="64228" r="93862">
                        <a14:foregroundMark x1="71870" y1="50081" x2="76829" y2="59774"/>
                        <a14:foregroundMark x1="79350" y1="46244" x2="81179" y2="58078"/>
                        <a14:foregroundMark x1="79512" y1="43255" x2="79797" y2="44184"/>
                        <a14:foregroundMark x1="90650" y1="49192" x2="66707" y2="52423"/>
                        <a14:foregroundMark x1="92195" y1="47254" x2="93943" y2="58522"/>
                        <a14:foregroundMark x1="65569" y1="44426" x2="65935" y2="51494"/>
                        <a14:foregroundMark x1="65935" y1="51494" x2="65935" y2="51494"/>
                        <a14:foregroundMark x1="64228" y1="46325" x2="66545" y2="59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355" t="40635" r="4709" b="27839"/>
          <a:stretch/>
        </p:blipFill>
        <p:spPr>
          <a:xfrm>
            <a:off x="2625918" y="2181318"/>
            <a:ext cx="4171887" cy="34538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9708C9-4130-4875-9662-45917B919A3F}"/>
              </a:ext>
            </a:extLst>
          </p:cNvPr>
          <p:cNvSpPr txBox="1"/>
          <p:nvPr/>
        </p:nvSpPr>
        <p:spPr>
          <a:xfrm rot="21313230">
            <a:off x="2638769" y="3625784"/>
            <a:ext cx="4313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b="1" dirty="0"/>
              <a:t>وجود الله تعالى</a:t>
            </a:r>
            <a:endParaRPr lang="en-US" sz="4400" b="1" dirty="0"/>
          </a:p>
        </p:txBody>
      </p:sp>
      <p:pic>
        <p:nvPicPr>
          <p:cNvPr id="6" name="Picture 5" descr="A picture containing shirt&#10;&#10;Description automatically generated">
            <a:extLst>
              <a:ext uri="{FF2B5EF4-FFF2-40B4-BE49-F238E27FC236}">
                <a16:creationId xmlns:a16="http://schemas.microsoft.com/office/drawing/2014/main" id="{2FA3F2B8-17C7-4D80-9DA1-61DD52AC454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160" b="85622" l="5041" r="55976">
                        <a14:foregroundMark x1="5813" y1="56341" x2="8862" y2="70315"/>
                        <a14:foregroundMark x1="6585" y1="71567" x2="6301" y2="82351"/>
                        <a14:foregroundMark x1="6301" y1="82351" x2="10610" y2="85137"/>
                        <a14:foregroundMark x1="10610" y1="85137" x2="13672" y2="85394"/>
                        <a14:foregroundMark x1="23712" y1="85420" x2="51057" y2="84451"/>
                        <a14:foregroundMark x1="51057" y1="84451" x2="55203" y2="81220"/>
                        <a14:foregroundMark x1="55203" y1="81220" x2="54472" y2="56947"/>
                        <a14:foregroundMark x1="6138" y1="84047" x2="16667" y2="84451"/>
                        <a14:foregroundMark x1="16667" y1="84451" x2="21545" y2="84855"/>
                        <a14:foregroundMark x1="21545" y1="84855" x2="41789" y2="85218"/>
                        <a14:foregroundMark x1="41789" y1="85218" x2="45275" y2="85515"/>
                        <a14:foregroundMark x1="48576" y1="85520" x2="53293" y2="85097"/>
                        <a14:foregroundMark x1="51057" y1="82997" x2="13008" y2="80170"/>
                        <a14:foregroundMark x1="6748" y1="55574" x2="8003" y2="56172"/>
                        <a14:foregroundMark x1="5691" y1="54887" x2="10285" y2="57472"/>
                        <a14:foregroundMark x1="10285" y1="57472" x2="14350" y2="61672"/>
                        <a14:foregroundMark x1="14350" y1="61672" x2="15935" y2="66842"/>
                        <a14:foregroundMark x1="15935" y1="66842" x2="15935" y2="66842"/>
                        <a14:foregroundMark x1="6301" y1="85137" x2="6057" y2="65024"/>
                        <a14:foregroundMark x1="5528" y1="64015" x2="6301" y2="73708"/>
                        <a14:foregroundMark x1="6098" y1="84774" x2="7073" y2="80291"/>
                        <a14:foregroundMark x1="55244" y1="54847" x2="39309" y2="72859"/>
                        <a14:foregroundMark x1="51951" y1="75000" x2="19756" y2="80735"/>
                        <a14:foregroundMark x1="18171" y1="82068" x2="10041" y2="79766"/>
                        <a14:foregroundMark x1="10041" y1="79766" x2="9634" y2="73627"/>
                        <a14:foregroundMark x1="9634" y1="73627" x2="14715" y2="68659"/>
                        <a14:foregroundMark x1="11341" y1="62480" x2="21016" y2="73102"/>
                        <a14:foregroundMark x1="21016" y1="73102" x2="21098" y2="73142"/>
                        <a14:foregroundMark x1="51789" y1="79685" x2="41463" y2="78837"/>
                        <a14:foregroundMark x1="52276" y1="62884" x2="31301" y2="75808"/>
                        <a14:foregroundMark x1="22114" y1="67124" x2="38049" y2="70598"/>
                        <a14:foregroundMark x1="47317" y1="61268" x2="37886" y2="66842"/>
                        <a14:foregroundMark x1="37886" y1="66842" x2="37886" y2="66842"/>
                        <a14:foregroundMark x1="50163" y1="73304" x2="17724" y2="80089"/>
                        <a14:foregroundMark x1="15203" y1="76979" x2="29390" y2="73990"/>
                        <a14:foregroundMark x1="22561" y1="72900" x2="28659" y2="70315"/>
                        <a14:foregroundMark x1="18821" y1="63166" x2="24959" y2="65428"/>
                        <a14:foregroundMark x1="50122" y1="58805" x2="39756" y2="62884"/>
                        <a14:foregroundMark x1="39756" y1="62884" x2="34797" y2="66801"/>
                        <a14:foregroundMark x1="55691" y1="55089" x2="54959" y2="56583"/>
                        <a14:foregroundMark x1="54187" y1="55210" x2="55976" y2="54362"/>
                        <a14:foregroundMark x1="6376" y1="54903" x2="5081" y2="54483"/>
                        <a14:foregroundMark x1="7195" y1="55412" x2="5447" y2="54443"/>
                        <a14:foregroundMark x1="6098" y1="54685" x2="5163" y2="54160"/>
                        <a14:backgroundMark x1="16585" y1="85662" x2="19268" y2="85582"/>
                        <a14:backgroundMark x1="19268" y1="85582" x2="24106" y2="86066"/>
                        <a14:backgroundMark x1="24106" y1="86066" x2="24350" y2="86026"/>
                        <a14:backgroundMark x1="16585" y1="85622" x2="14715" y2="85703"/>
                        <a14:backgroundMark x1="14431" y1="85582" x2="13862" y2="85662"/>
                        <a14:backgroundMark x1="46341" y1="85905" x2="47967" y2="85743"/>
                        <a14:backgroundMark x1="45041" y1="85864" x2="50650" y2="86268"/>
                        <a14:backgroundMark x1="9553" y1="54564" x2="17358" y2="56260"/>
                        <a14:backgroundMark x1="15122" y1="57149" x2="36707" y2="59330"/>
                        <a14:backgroundMark x1="36707" y1="59330" x2="53252" y2="54604"/>
                        <a14:backgroundMark x1="46545" y1="57027" x2="28618" y2="61995"/>
                        <a14:backgroundMark x1="28618" y1="61995" x2="23659" y2="61349"/>
                        <a14:backgroundMark x1="23659" y1="61349" x2="20650" y2="59774"/>
                        <a14:backgroundMark x1="24634" y1="61712" x2="29309" y2="63288"/>
                        <a14:backgroundMark x1="29309" y1="63288" x2="35163" y2="63045"/>
                        <a14:backgroundMark x1="35163" y1="63045" x2="40081" y2="60339"/>
                        <a14:backgroundMark x1="8252" y1="55331" x2="6606" y2="54194"/>
                        <a14:backgroundMark x1="54146" y1="54564" x2="55081" y2="54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1" t="54094" r="43290" b="13889"/>
          <a:stretch/>
        </p:blipFill>
        <p:spPr>
          <a:xfrm rot="21311450">
            <a:off x="2050041" y="2691828"/>
            <a:ext cx="5323641" cy="32125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394297-E95A-4A70-8937-8C191EBF4654}"/>
              </a:ext>
            </a:extLst>
          </p:cNvPr>
          <p:cNvSpPr txBox="1"/>
          <p:nvPr/>
        </p:nvSpPr>
        <p:spPr>
          <a:xfrm rot="21313230">
            <a:off x="2638768" y="4687330"/>
            <a:ext cx="4313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 </a:t>
            </a:r>
            <a:r>
              <a:rPr lang="ar-AE" sz="4400" b="1" dirty="0"/>
              <a:t> </a:t>
            </a:r>
            <a:r>
              <a:rPr lang="ar-SA" sz="4400" b="1" dirty="0"/>
              <a:t>تدل المخلوقات على </a:t>
            </a:r>
            <a:r>
              <a:rPr lang="en-US" sz="4400" b="1" dirty="0"/>
              <a:t> 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1B8A1BA9-A624-4E55-8066-07F1958EDACE}"/>
              </a:ext>
            </a:extLst>
          </p:cNvPr>
          <p:cNvSpPr/>
          <p:nvPr/>
        </p:nvSpPr>
        <p:spPr>
          <a:xfrm>
            <a:off x="1045029" y="6439989"/>
            <a:ext cx="7289074" cy="379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تصفيق">
            <a:hlinkClick r:id="" action="ppaction://media"/>
            <a:extLst>
              <a:ext uri="{FF2B5EF4-FFF2-40B4-BE49-F238E27FC236}">
                <a16:creationId xmlns:a16="http://schemas.microsoft.com/office/drawing/2014/main" id="{3B853001-5C5A-47B4-9282-C8A235FD06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62768" y="2294273"/>
            <a:ext cx="609600" cy="609600"/>
          </a:xfrm>
          <a:prstGeom prst="rect">
            <a:avLst/>
          </a:prstGeom>
        </p:spPr>
      </p:pic>
      <p:pic>
        <p:nvPicPr>
          <p:cNvPr id="12" name="صورة 5" descr="صورة 5">
            <a:extLst>
              <a:ext uri="{FF2B5EF4-FFF2-40B4-BE49-F238E27FC236}">
                <a16:creationId xmlns:a16="http://schemas.microsoft.com/office/drawing/2014/main" id="{60B4D9CD-F958-470F-9BB9-AC6D01630C57}"/>
              </a:ext>
            </a:extLst>
          </p:cNvPr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-25063"/>
            <a:ext cx="3241393" cy="2387016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انتِ مبدعة">
            <a:hlinkClick r:id="" action="ppaction://media"/>
            <a:extLst>
              <a:ext uri="{FF2B5EF4-FFF2-40B4-BE49-F238E27FC236}">
                <a16:creationId xmlns:a16="http://schemas.microsoft.com/office/drawing/2014/main" id="{46C2DEC1-FD05-4BFF-80E5-B0EAAD54311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7968" y="29171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5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5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163 -0.03101 -0.00434 -0.0081 -0.00902 -0.0287 C -0.01007 -0.03356 -0.01145 -0.03819 -0.0125 -0.04305 C -0.01319 -0.04537 -0.01406 -0.04768 -0.01441 -0.05023 C -0.01632 -0.06296 -0.01666 -0.06435 -0.01788 -0.0787 C -0.01857 -0.08657 -0.01892 -0.09467 -0.01979 -0.10254 C -0.02013 -0.10648 -0.021 -0.11041 -0.02152 -0.11435 C -0.02222 -0.1199 -0.02257 -0.12546 -0.02326 -0.13101 C -0.02586 -0.15231 -0.02448 -0.13426 -0.02864 -0.16203 C -0.03003 -0.17152 -0.03073 -0.18125 -0.03211 -0.19074 C -0.03281 -0.19467 -0.03368 -0.19861 -0.03402 -0.20254 C -0.0342 -0.20648 -0.03402 -0.21041 -0.03402 -0.21435 L -0.03402 -0.21435 " pathEditMode="relative" ptsTypes="AAAAAAAAAAAAAA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9259E-6 L 2.22222E-6 0.00023 C -0.01163 -0.03102 -0.00434 -0.0081 -0.00903 -0.02871 C -0.01007 -0.03357 -0.01146 -0.0382 -0.0125 -0.04306 C -0.0132 -0.04537 -0.01406 -0.04769 -0.01441 -0.05023 C -0.01632 -0.06297 -0.01667 -0.06435 -0.01788 -0.07871 C -0.01858 -0.08658 -0.01893 -0.09468 -0.01979 -0.10255 C -0.02014 -0.10648 -0.02101 -0.11042 -0.02153 -0.11435 C -0.02222 -0.11991 -0.02257 -0.12547 -0.02327 -0.13102 C -0.02587 -0.15232 -0.02448 -0.13426 -0.02865 -0.16204 C -0.03004 -0.17153 -0.03073 -0.18125 -0.03212 -0.19074 C -0.03281 -0.19468 -0.03368 -0.19861 -0.03403 -0.20255 C -0.0342 -0.20648 -0.03403 -0.21042 -0.03403 -0.21435 L -0.03403 -0.21412 " pathEditMode="relative" rAng="0" ptsTypes="AAAAAAAAAAAA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-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5F6319B-7B6C-45DC-B727-3399F4412779}"/>
              </a:ext>
            </a:extLst>
          </p:cNvPr>
          <p:cNvSpPr/>
          <p:nvPr/>
        </p:nvSpPr>
        <p:spPr>
          <a:xfrm rot="21179391">
            <a:off x="2856216" y="2455524"/>
            <a:ext cx="2702103" cy="973476"/>
          </a:xfrm>
          <a:prstGeom prst="rect">
            <a:avLst/>
          </a:prstGeom>
          <a:solidFill>
            <a:srgbClr val="ECE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9AA392-316E-473B-A675-1C5E3D376E11}"/>
              </a:ext>
            </a:extLst>
          </p:cNvPr>
          <p:cNvSpPr/>
          <p:nvPr/>
        </p:nvSpPr>
        <p:spPr>
          <a:xfrm rot="21313489">
            <a:off x="2190627" y="2833425"/>
            <a:ext cx="5043352" cy="2396220"/>
          </a:xfrm>
          <a:prstGeom prst="rect">
            <a:avLst/>
          </a:prstGeom>
          <a:solidFill>
            <a:srgbClr val="ECE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shirt&#10;&#10;Description automatically generated">
            <a:extLst>
              <a:ext uri="{FF2B5EF4-FFF2-40B4-BE49-F238E27FC236}">
                <a16:creationId xmlns:a16="http://schemas.microsoft.com/office/drawing/2014/main" id="{C83B7E38-544E-4F2E-9514-0D578D7FE2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703" b="54241" l="5244" r="55732">
                        <a14:foregroundMark x1="7724" y1="53352" x2="11829" y2="50929"/>
                        <a14:foregroundMark x1="53943" y1="53393" x2="50285" y2="52504"/>
                        <a14:foregroundMark x1="31179" y1="36107" x2="29553" y2="35743"/>
                        <a14:foregroundMark x1="5244" y1="54120" x2="6301" y2="53918"/>
                        <a14:foregroundMark x1="55732" y1="54241" x2="53984" y2="54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1" t="33362" r="43290" b="45681"/>
          <a:stretch/>
        </p:blipFill>
        <p:spPr>
          <a:xfrm rot="21311450">
            <a:off x="1816833" y="802227"/>
            <a:ext cx="5323641" cy="2102871"/>
          </a:xfrm>
          <a:prstGeom prst="rect">
            <a:avLst/>
          </a:prstGeom>
        </p:spPr>
      </p:pic>
      <p:pic>
        <p:nvPicPr>
          <p:cNvPr id="10" name="Picture 9" descr="A picture containing shirt&#10;&#10;Description automatically generated">
            <a:extLst>
              <a:ext uri="{FF2B5EF4-FFF2-40B4-BE49-F238E27FC236}">
                <a16:creationId xmlns:a16="http://schemas.microsoft.com/office/drawing/2014/main" id="{327E58A3-17EE-490A-B8A0-DB3529B33A7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3215" b="81745" l="64228" r="93862">
                        <a14:foregroundMark x1="71870" y1="50081" x2="76829" y2="59774"/>
                        <a14:foregroundMark x1="79350" y1="46244" x2="81179" y2="58078"/>
                        <a14:foregroundMark x1="79512" y1="43255" x2="79797" y2="44184"/>
                        <a14:foregroundMark x1="90650" y1="49192" x2="66707" y2="52423"/>
                        <a14:foregroundMark x1="92195" y1="47254" x2="93943" y2="58522"/>
                        <a14:foregroundMark x1="65569" y1="44426" x2="65935" y2="51494"/>
                        <a14:foregroundMark x1="65935" y1="51494" x2="65935" y2="51494"/>
                        <a14:foregroundMark x1="64228" y1="46325" x2="66545" y2="59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355" t="40635" r="4709" b="27839"/>
          <a:stretch/>
        </p:blipFill>
        <p:spPr>
          <a:xfrm>
            <a:off x="2625918" y="2181318"/>
            <a:ext cx="4171887" cy="34538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9708C9-4130-4875-9662-45917B919A3F}"/>
              </a:ext>
            </a:extLst>
          </p:cNvPr>
          <p:cNvSpPr txBox="1"/>
          <p:nvPr/>
        </p:nvSpPr>
        <p:spPr>
          <a:xfrm rot="21313230">
            <a:off x="2638769" y="3625784"/>
            <a:ext cx="4313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b="1" dirty="0"/>
              <a:t>على الامر بعبادة الله </a:t>
            </a:r>
            <a:endParaRPr lang="en-US" sz="4400" b="1" dirty="0"/>
          </a:p>
        </p:txBody>
      </p:sp>
      <p:pic>
        <p:nvPicPr>
          <p:cNvPr id="6" name="Picture 5" descr="A picture containing shirt&#10;&#10;Description automatically generated">
            <a:extLst>
              <a:ext uri="{FF2B5EF4-FFF2-40B4-BE49-F238E27FC236}">
                <a16:creationId xmlns:a16="http://schemas.microsoft.com/office/drawing/2014/main" id="{2FA3F2B8-17C7-4D80-9DA1-61DD52AC454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160" b="85622" l="5041" r="55976">
                        <a14:foregroundMark x1="5813" y1="56341" x2="8862" y2="70315"/>
                        <a14:foregroundMark x1="6585" y1="71567" x2="6301" y2="82351"/>
                        <a14:foregroundMark x1="6301" y1="82351" x2="10610" y2="85137"/>
                        <a14:foregroundMark x1="10610" y1="85137" x2="13672" y2="85394"/>
                        <a14:foregroundMark x1="23712" y1="85420" x2="51057" y2="84451"/>
                        <a14:foregroundMark x1="51057" y1="84451" x2="55203" y2="81220"/>
                        <a14:foregroundMark x1="55203" y1="81220" x2="54472" y2="56947"/>
                        <a14:foregroundMark x1="6138" y1="84047" x2="16667" y2="84451"/>
                        <a14:foregroundMark x1="16667" y1="84451" x2="21545" y2="84855"/>
                        <a14:foregroundMark x1="21545" y1="84855" x2="41789" y2="85218"/>
                        <a14:foregroundMark x1="41789" y1="85218" x2="45275" y2="85515"/>
                        <a14:foregroundMark x1="48576" y1="85520" x2="53293" y2="85097"/>
                        <a14:foregroundMark x1="51057" y1="82997" x2="13008" y2="80170"/>
                        <a14:foregroundMark x1="6748" y1="55574" x2="8003" y2="56172"/>
                        <a14:foregroundMark x1="5691" y1="54887" x2="10285" y2="57472"/>
                        <a14:foregroundMark x1="10285" y1="57472" x2="14350" y2="61672"/>
                        <a14:foregroundMark x1="14350" y1="61672" x2="15935" y2="66842"/>
                        <a14:foregroundMark x1="15935" y1="66842" x2="15935" y2="66842"/>
                        <a14:foregroundMark x1="6301" y1="85137" x2="6057" y2="65024"/>
                        <a14:foregroundMark x1="5528" y1="64015" x2="6301" y2="73708"/>
                        <a14:foregroundMark x1="6098" y1="84774" x2="7073" y2="80291"/>
                        <a14:foregroundMark x1="55244" y1="54847" x2="39309" y2="72859"/>
                        <a14:foregroundMark x1="51951" y1="75000" x2="19756" y2="80735"/>
                        <a14:foregroundMark x1="18171" y1="82068" x2="10041" y2="79766"/>
                        <a14:foregroundMark x1="10041" y1="79766" x2="9634" y2="73627"/>
                        <a14:foregroundMark x1="9634" y1="73627" x2="14715" y2="68659"/>
                        <a14:foregroundMark x1="11341" y1="62480" x2="21016" y2="73102"/>
                        <a14:foregroundMark x1="21016" y1="73102" x2="21098" y2="73142"/>
                        <a14:foregroundMark x1="51789" y1="79685" x2="41463" y2="78837"/>
                        <a14:foregroundMark x1="52276" y1="62884" x2="31301" y2="75808"/>
                        <a14:foregroundMark x1="22114" y1="67124" x2="38049" y2="70598"/>
                        <a14:foregroundMark x1="47317" y1="61268" x2="37886" y2="66842"/>
                        <a14:foregroundMark x1="37886" y1="66842" x2="37886" y2="66842"/>
                        <a14:foregroundMark x1="50163" y1="73304" x2="17724" y2="80089"/>
                        <a14:foregroundMark x1="15203" y1="76979" x2="29390" y2="73990"/>
                        <a14:foregroundMark x1="22561" y1="72900" x2="28659" y2="70315"/>
                        <a14:foregroundMark x1="18821" y1="63166" x2="24959" y2="65428"/>
                        <a14:foregroundMark x1="50122" y1="58805" x2="39756" y2="62884"/>
                        <a14:foregroundMark x1="39756" y1="62884" x2="34797" y2="66801"/>
                        <a14:foregroundMark x1="55691" y1="55089" x2="54959" y2="56583"/>
                        <a14:foregroundMark x1="54187" y1="55210" x2="55976" y2="54362"/>
                        <a14:foregroundMark x1="6376" y1="54903" x2="5081" y2="54483"/>
                        <a14:foregroundMark x1="7195" y1="55412" x2="5447" y2="54443"/>
                        <a14:foregroundMark x1="6098" y1="54685" x2="5163" y2="54160"/>
                        <a14:backgroundMark x1="16585" y1="85662" x2="19268" y2="85582"/>
                        <a14:backgroundMark x1="19268" y1="85582" x2="24106" y2="86066"/>
                        <a14:backgroundMark x1="24106" y1="86066" x2="24350" y2="86026"/>
                        <a14:backgroundMark x1="16585" y1="85622" x2="14715" y2="85703"/>
                        <a14:backgroundMark x1="14431" y1="85582" x2="13862" y2="85662"/>
                        <a14:backgroundMark x1="46341" y1="85905" x2="47967" y2="85743"/>
                        <a14:backgroundMark x1="45041" y1="85864" x2="50650" y2="86268"/>
                        <a14:backgroundMark x1="9553" y1="54564" x2="17358" y2="56260"/>
                        <a14:backgroundMark x1="15122" y1="57149" x2="36707" y2="59330"/>
                        <a14:backgroundMark x1="36707" y1="59330" x2="53252" y2="54604"/>
                        <a14:backgroundMark x1="46545" y1="57027" x2="28618" y2="61995"/>
                        <a14:backgroundMark x1="28618" y1="61995" x2="23659" y2="61349"/>
                        <a14:backgroundMark x1="23659" y1="61349" x2="20650" y2="59774"/>
                        <a14:backgroundMark x1="24634" y1="61712" x2="29309" y2="63288"/>
                        <a14:backgroundMark x1="29309" y1="63288" x2="35163" y2="63045"/>
                        <a14:backgroundMark x1="35163" y1="63045" x2="40081" y2="60339"/>
                        <a14:backgroundMark x1="8252" y1="55331" x2="6606" y2="54194"/>
                        <a14:backgroundMark x1="54146" y1="54564" x2="55081" y2="54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1" t="54094" r="43290" b="13889"/>
          <a:stretch/>
        </p:blipFill>
        <p:spPr>
          <a:xfrm rot="21311450">
            <a:off x="2050041" y="2773256"/>
            <a:ext cx="5323641" cy="32125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394297-E95A-4A70-8937-8C191EBF4654}"/>
              </a:ext>
            </a:extLst>
          </p:cNvPr>
          <p:cNvSpPr txBox="1"/>
          <p:nvPr/>
        </p:nvSpPr>
        <p:spPr>
          <a:xfrm rot="21313230">
            <a:off x="2880190" y="3831859"/>
            <a:ext cx="43137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b="1" dirty="0"/>
              <a:t> </a:t>
            </a:r>
            <a:r>
              <a:rPr lang="ar-AE" sz="4400" b="1" dirty="0"/>
              <a:t> </a:t>
            </a:r>
            <a:r>
              <a:rPr lang="ar-SA" sz="4000" b="1" dirty="0"/>
              <a:t>على ماذا يدل قوله تعالى ( </a:t>
            </a:r>
            <a:r>
              <a:rPr lang="ar-SA" sz="4000" b="1" dirty="0">
                <a:solidFill>
                  <a:srgbClr val="FF0000"/>
                </a:solidFill>
              </a:rPr>
              <a:t>أنِ اعبدوا الله واجتنبوا الطاغوت </a:t>
            </a:r>
            <a:r>
              <a:rPr lang="ar-SA" sz="4000" b="1" dirty="0"/>
              <a:t>)</a:t>
            </a:r>
            <a:r>
              <a:rPr lang="en-GB" sz="4000" b="1" dirty="0"/>
              <a:t> </a:t>
            </a:r>
            <a:endParaRPr lang="en-US" sz="4400" b="1" dirty="0"/>
          </a:p>
        </p:txBody>
      </p:sp>
      <p:pic>
        <p:nvPicPr>
          <p:cNvPr id="2" name="تصفيق">
            <a:hlinkClick r:id="" action="ppaction://media"/>
            <a:extLst>
              <a:ext uri="{FF2B5EF4-FFF2-40B4-BE49-F238E27FC236}">
                <a16:creationId xmlns:a16="http://schemas.microsoft.com/office/drawing/2014/main" id="{53CBF8F6-FC64-4D7C-8BB0-4C0E3692C5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48730" y="2181318"/>
            <a:ext cx="609600" cy="609600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A3178916-FD43-4693-A7F6-1DB0419C6488}"/>
              </a:ext>
            </a:extLst>
          </p:cNvPr>
          <p:cNvSpPr/>
          <p:nvPr/>
        </p:nvSpPr>
        <p:spPr>
          <a:xfrm>
            <a:off x="744583" y="6359350"/>
            <a:ext cx="7468246" cy="333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5" descr="صورة 5">
            <a:extLst>
              <a:ext uri="{FF2B5EF4-FFF2-40B4-BE49-F238E27FC236}">
                <a16:creationId xmlns:a16="http://schemas.microsoft.com/office/drawing/2014/main" id="{6FE2E7B0-33BD-4072-B966-366C34D375B9}"/>
              </a:ext>
            </a:extLst>
          </p:cNvPr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-25063"/>
            <a:ext cx="3241393" cy="2387016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وفقكِ الله يا وردتي الجميلة">
            <a:hlinkClick r:id="" action="ppaction://media"/>
            <a:extLst>
              <a:ext uri="{FF2B5EF4-FFF2-40B4-BE49-F238E27FC236}">
                <a16:creationId xmlns:a16="http://schemas.microsoft.com/office/drawing/2014/main" id="{E90563D4-BA07-4E4C-9291-8947036F11C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78625" y="27909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3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5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163 -0.03101 -0.00434 -0.0081 -0.00902 -0.0287 C -0.01007 -0.03356 -0.01145 -0.03819 -0.0125 -0.04305 C -0.01319 -0.04537 -0.01406 -0.04768 -0.01441 -0.05023 C -0.01632 -0.06296 -0.01666 -0.06435 -0.01788 -0.0787 C -0.01857 -0.08657 -0.01892 -0.09467 -0.01979 -0.10254 C -0.02013 -0.10648 -0.021 -0.11041 -0.02152 -0.11435 C -0.02222 -0.1199 -0.02257 -0.12546 -0.02326 -0.13101 C -0.02586 -0.15231 -0.02448 -0.13426 -0.02864 -0.16203 C -0.03003 -0.17152 -0.03073 -0.18125 -0.03211 -0.19074 C -0.03281 -0.19467 -0.03368 -0.19861 -0.03402 -0.20254 C -0.0342 -0.20648 -0.03402 -0.21041 -0.03402 -0.21435 L -0.03402 -0.21435 " pathEditMode="relative" ptsTypes="AAAAAAAAAAAA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9259E-6 L 2.22222E-6 0.00023 C -0.01163 -0.03102 -0.00434 -0.0081 -0.00903 -0.02871 C -0.01007 -0.03357 -0.01146 -0.0382 -0.0125 -0.04306 C -0.0132 -0.04537 -0.01406 -0.04769 -0.01441 -0.05023 C -0.01632 -0.06297 -0.01667 -0.06435 -0.01788 -0.07871 C -0.01858 -0.08658 -0.01893 -0.09468 -0.01979 -0.10255 C -0.02014 -0.10648 -0.02101 -0.11042 -0.02153 -0.11435 C -0.02222 -0.11991 -0.02257 -0.12547 -0.02327 -0.13102 C -0.02587 -0.15232 -0.02448 -0.13426 -0.02865 -0.16204 C -0.03004 -0.17153 -0.03073 -0.18125 -0.03212 -0.19074 C -0.03281 -0.19468 -0.03368 -0.19861 -0.03403 -0.20255 C -0.0342 -0.20648 -0.03403 -0.21042 -0.03403 -0.21435 L -0.03403 -0.21412 " pathEditMode="relative" rAng="0" ptsTypes="AAAAAAAAAAAA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-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5F6319B-7B6C-45DC-B727-3399F4412779}"/>
              </a:ext>
            </a:extLst>
          </p:cNvPr>
          <p:cNvSpPr/>
          <p:nvPr/>
        </p:nvSpPr>
        <p:spPr>
          <a:xfrm rot="21179391">
            <a:off x="2856216" y="2455524"/>
            <a:ext cx="2702103" cy="973476"/>
          </a:xfrm>
          <a:prstGeom prst="rect">
            <a:avLst/>
          </a:prstGeom>
          <a:solidFill>
            <a:srgbClr val="ECE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9AA392-316E-473B-A675-1C5E3D376E11}"/>
              </a:ext>
            </a:extLst>
          </p:cNvPr>
          <p:cNvSpPr/>
          <p:nvPr/>
        </p:nvSpPr>
        <p:spPr>
          <a:xfrm rot="21313489">
            <a:off x="2190627" y="2833425"/>
            <a:ext cx="5043352" cy="2396220"/>
          </a:xfrm>
          <a:prstGeom prst="rect">
            <a:avLst/>
          </a:prstGeom>
          <a:solidFill>
            <a:srgbClr val="ECE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shirt&#10;&#10;Description automatically generated">
            <a:extLst>
              <a:ext uri="{FF2B5EF4-FFF2-40B4-BE49-F238E27FC236}">
                <a16:creationId xmlns:a16="http://schemas.microsoft.com/office/drawing/2014/main" id="{C83B7E38-544E-4F2E-9514-0D578D7FE2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703" b="54241" l="5244" r="55732">
                        <a14:foregroundMark x1="7724" y1="53352" x2="11829" y2="50929"/>
                        <a14:foregroundMark x1="53943" y1="53393" x2="50285" y2="52504"/>
                        <a14:foregroundMark x1="31179" y1="36107" x2="29553" y2="35743"/>
                        <a14:foregroundMark x1="5244" y1="54120" x2="6301" y2="53918"/>
                        <a14:foregroundMark x1="55732" y1="54241" x2="53984" y2="54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1" t="33362" r="43290" b="45681"/>
          <a:stretch/>
        </p:blipFill>
        <p:spPr>
          <a:xfrm rot="21311450">
            <a:off x="1816833" y="802227"/>
            <a:ext cx="5323641" cy="2102871"/>
          </a:xfrm>
          <a:prstGeom prst="rect">
            <a:avLst/>
          </a:prstGeom>
        </p:spPr>
      </p:pic>
      <p:pic>
        <p:nvPicPr>
          <p:cNvPr id="10" name="Picture 9" descr="A picture containing shirt&#10;&#10;Description automatically generated">
            <a:extLst>
              <a:ext uri="{FF2B5EF4-FFF2-40B4-BE49-F238E27FC236}">
                <a16:creationId xmlns:a16="http://schemas.microsoft.com/office/drawing/2014/main" id="{327E58A3-17EE-490A-B8A0-DB3529B33A7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3215" b="81745" l="64228" r="93862">
                        <a14:foregroundMark x1="71870" y1="50081" x2="76829" y2="59774"/>
                        <a14:foregroundMark x1="79350" y1="46244" x2="81179" y2="58078"/>
                        <a14:foregroundMark x1="79512" y1="43255" x2="79797" y2="44184"/>
                        <a14:foregroundMark x1="90650" y1="49192" x2="66707" y2="52423"/>
                        <a14:foregroundMark x1="92195" y1="47254" x2="93943" y2="58522"/>
                        <a14:foregroundMark x1="65569" y1="44426" x2="65935" y2="51494"/>
                        <a14:foregroundMark x1="65935" y1="51494" x2="65935" y2="51494"/>
                        <a14:foregroundMark x1="64228" y1="46325" x2="66545" y2="59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355" t="40635" r="4709" b="27839"/>
          <a:stretch/>
        </p:blipFill>
        <p:spPr>
          <a:xfrm>
            <a:off x="2625918" y="2181318"/>
            <a:ext cx="4171887" cy="34538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9708C9-4130-4875-9662-45917B919A3F}"/>
              </a:ext>
            </a:extLst>
          </p:cNvPr>
          <p:cNvSpPr txBox="1"/>
          <p:nvPr/>
        </p:nvSpPr>
        <p:spPr>
          <a:xfrm rot="21313230">
            <a:off x="2638769" y="3625784"/>
            <a:ext cx="4313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b="1" dirty="0"/>
              <a:t>توحيد العبادة </a:t>
            </a:r>
            <a:endParaRPr lang="en-US" sz="4400" b="1" dirty="0"/>
          </a:p>
        </p:txBody>
      </p:sp>
      <p:pic>
        <p:nvPicPr>
          <p:cNvPr id="6" name="Picture 5" descr="A picture containing shirt&#10;&#10;Description automatically generated">
            <a:extLst>
              <a:ext uri="{FF2B5EF4-FFF2-40B4-BE49-F238E27FC236}">
                <a16:creationId xmlns:a16="http://schemas.microsoft.com/office/drawing/2014/main" id="{2FA3F2B8-17C7-4D80-9DA1-61DD52AC454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160" b="85622" l="5041" r="55976">
                        <a14:foregroundMark x1="5813" y1="56341" x2="8862" y2="70315"/>
                        <a14:foregroundMark x1="6585" y1="71567" x2="6301" y2="82351"/>
                        <a14:foregroundMark x1="6301" y1="82351" x2="10610" y2="85137"/>
                        <a14:foregroundMark x1="10610" y1="85137" x2="13672" y2="85394"/>
                        <a14:foregroundMark x1="23712" y1="85420" x2="51057" y2="84451"/>
                        <a14:foregroundMark x1="51057" y1="84451" x2="55203" y2="81220"/>
                        <a14:foregroundMark x1="55203" y1="81220" x2="54472" y2="56947"/>
                        <a14:foregroundMark x1="6138" y1="84047" x2="16667" y2="84451"/>
                        <a14:foregroundMark x1="16667" y1="84451" x2="21545" y2="84855"/>
                        <a14:foregroundMark x1="21545" y1="84855" x2="41789" y2="85218"/>
                        <a14:foregroundMark x1="41789" y1="85218" x2="45275" y2="85515"/>
                        <a14:foregroundMark x1="48576" y1="85520" x2="53293" y2="85097"/>
                        <a14:foregroundMark x1="51057" y1="82997" x2="13008" y2="80170"/>
                        <a14:foregroundMark x1="6748" y1="55574" x2="8003" y2="56172"/>
                        <a14:foregroundMark x1="5691" y1="54887" x2="10285" y2="57472"/>
                        <a14:foregroundMark x1="10285" y1="57472" x2="14350" y2="61672"/>
                        <a14:foregroundMark x1="14350" y1="61672" x2="15935" y2="66842"/>
                        <a14:foregroundMark x1="15935" y1="66842" x2="15935" y2="66842"/>
                        <a14:foregroundMark x1="6301" y1="85137" x2="6057" y2="65024"/>
                        <a14:foregroundMark x1="5528" y1="64015" x2="6301" y2="73708"/>
                        <a14:foregroundMark x1="6098" y1="84774" x2="7073" y2="80291"/>
                        <a14:foregroundMark x1="55244" y1="54847" x2="39309" y2="72859"/>
                        <a14:foregroundMark x1="51951" y1="75000" x2="19756" y2="80735"/>
                        <a14:foregroundMark x1="18171" y1="82068" x2="10041" y2="79766"/>
                        <a14:foregroundMark x1="10041" y1="79766" x2="9634" y2="73627"/>
                        <a14:foregroundMark x1="9634" y1="73627" x2="14715" y2="68659"/>
                        <a14:foregroundMark x1="11341" y1="62480" x2="21016" y2="73102"/>
                        <a14:foregroundMark x1="21016" y1="73102" x2="21098" y2="73142"/>
                        <a14:foregroundMark x1="51789" y1="79685" x2="41463" y2="78837"/>
                        <a14:foregroundMark x1="52276" y1="62884" x2="31301" y2="75808"/>
                        <a14:foregroundMark x1="22114" y1="67124" x2="38049" y2="70598"/>
                        <a14:foregroundMark x1="47317" y1="61268" x2="37886" y2="66842"/>
                        <a14:foregroundMark x1="37886" y1="66842" x2="37886" y2="66842"/>
                        <a14:foregroundMark x1="50163" y1="73304" x2="17724" y2="80089"/>
                        <a14:foregroundMark x1="15203" y1="76979" x2="29390" y2="73990"/>
                        <a14:foregroundMark x1="22561" y1="72900" x2="28659" y2="70315"/>
                        <a14:foregroundMark x1="18821" y1="63166" x2="24959" y2="65428"/>
                        <a14:foregroundMark x1="50122" y1="58805" x2="39756" y2="62884"/>
                        <a14:foregroundMark x1="39756" y1="62884" x2="34797" y2="66801"/>
                        <a14:foregroundMark x1="55691" y1="55089" x2="54959" y2="56583"/>
                        <a14:foregroundMark x1="54187" y1="55210" x2="55976" y2="54362"/>
                        <a14:foregroundMark x1="6376" y1="54903" x2="5081" y2="54483"/>
                        <a14:foregroundMark x1="7195" y1="55412" x2="5447" y2="54443"/>
                        <a14:foregroundMark x1="6098" y1="54685" x2="5163" y2="54160"/>
                        <a14:backgroundMark x1="16585" y1="85662" x2="19268" y2="85582"/>
                        <a14:backgroundMark x1="19268" y1="85582" x2="24106" y2="86066"/>
                        <a14:backgroundMark x1="24106" y1="86066" x2="24350" y2="86026"/>
                        <a14:backgroundMark x1="16585" y1="85622" x2="14715" y2="85703"/>
                        <a14:backgroundMark x1="14431" y1="85582" x2="13862" y2="85662"/>
                        <a14:backgroundMark x1="46341" y1="85905" x2="47967" y2="85743"/>
                        <a14:backgroundMark x1="45041" y1="85864" x2="50650" y2="86268"/>
                        <a14:backgroundMark x1="9553" y1="54564" x2="17358" y2="56260"/>
                        <a14:backgroundMark x1="15122" y1="57149" x2="36707" y2="59330"/>
                        <a14:backgroundMark x1="36707" y1="59330" x2="53252" y2="54604"/>
                        <a14:backgroundMark x1="46545" y1="57027" x2="28618" y2="61995"/>
                        <a14:backgroundMark x1="28618" y1="61995" x2="23659" y2="61349"/>
                        <a14:backgroundMark x1="23659" y1="61349" x2="20650" y2="59774"/>
                        <a14:backgroundMark x1="24634" y1="61712" x2="29309" y2="63288"/>
                        <a14:backgroundMark x1="29309" y1="63288" x2="35163" y2="63045"/>
                        <a14:backgroundMark x1="35163" y1="63045" x2="40081" y2="60339"/>
                        <a14:backgroundMark x1="8252" y1="55331" x2="6606" y2="54194"/>
                        <a14:backgroundMark x1="54146" y1="54564" x2="55081" y2="54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1" t="54094" r="43290" b="13889"/>
          <a:stretch/>
        </p:blipFill>
        <p:spPr>
          <a:xfrm rot="21311450">
            <a:off x="2050041" y="2708124"/>
            <a:ext cx="5323641" cy="32125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394297-E95A-4A70-8937-8C191EBF4654}"/>
              </a:ext>
            </a:extLst>
          </p:cNvPr>
          <p:cNvSpPr txBox="1"/>
          <p:nvPr/>
        </p:nvSpPr>
        <p:spPr>
          <a:xfrm rot="21313230">
            <a:off x="2666977" y="4189933"/>
            <a:ext cx="43137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 </a:t>
            </a:r>
            <a:r>
              <a:rPr lang="ar-AE" sz="4400" b="1" dirty="0"/>
              <a:t> </a:t>
            </a:r>
            <a:r>
              <a:rPr lang="ar-SA" sz="4400" b="1" dirty="0" err="1"/>
              <a:t>مالأسم</a:t>
            </a:r>
            <a:r>
              <a:rPr lang="ar-SA" sz="4400" b="1" dirty="0"/>
              <a:t> الآخر</a:t>
            </a:r>
          </a:p>
          <a:p>
            <a:pPr algn="ctr"/>
            <a:r>
              <a:rPr lang="ar-SA" sz="4400" b="1" dirty="0"/>
              <a:t> لتوحيد الألوهية ؟ </a:t>
            </a:r>
            <a:r>
              <a:rPr lang="en-US" sz="4400" b="1" dirty="0"/>
              <a:t> </a:t>
            </a:r>
          </a:p>
        </p:txBody>
      </p:sp>
      <p:pic>
        <p:nvPicPr>
          <p:cNvPr id="12" name="صورة 5" descr="صورة 5">
            <a:extLst>
              <a:ext uri="{FF2B5EF4-FFF2-40B4-BE49-F238E27FC236}">
                <a16:creationId xmlns:a16="http://schemas.microsoft.com/office/drawing/2014/main" id="{04BCD246-0630-4C14-BC05-10E8F1C382B0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25063"/>
            <a:ext cx="3241393" cy="238701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36662AA8-CC8F-41A7-B89C-E14D64B8C198}"/>
              </a:ext>
            </a:extLst>
          </p:cNvPr>
          <p:cNvSpPr/>
          <p:nvPr/>
        </p:nvSpPr>
        <p:spPr>
          <a:xfrm>
            <a:off x="1005840" y="6447487"/>
            <a:ext cx="7249886" cy="254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انتِ مبدعة">
            <a:hlinkClick r:id="" action="ppaction://media"/>
            <a:extLst>
              <a:ext uri="{FF2B5EF4-FFF2-40B4-BE49-F238E27FC236}">
                <a16:creationId xmlns:a16="http://schemas.microsoft.com/office/drawing/2014/main" id="{9CD66EA7-167F-4461-9A4B-D14E1D4B83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62881" y="2162199"/>
            <a:ext cx="609600" cy="609600"/>
          </a:xfrm>
          <a:prstGeom prst="rect">
            <a:avLst/>
          </a:prstGeom>
        </p:spPr>
      </p:pic>
      <p:pic>
        <p:nvPicPr>
          <p:cNvPr id="4" name="تصفيق">
            <a:hlinkClick r:id="" action="ppaction://media"/>
            <a:extLst>
              <a:ext uri="{FF2B5EF4-FFF2-40B4-BE49-F238E27FC236}">
                <a16:creationId xmlns:a16="http://schemas.microsoft.com/office/drawing/2014/main" id="{EB7E6F93-E3F3-446B-BDD1-AD582D9DF8E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81208" y="28182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2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5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163 -0.03101 -0.00434 -0.0081 -0.00902 -0.0287 C -0.01007 -0.03356 -0.01145 -0.03819 -0.0125 -0.04305 C -0.01319 -0.04537 -0.01406 -0.04768 -0.01441 -0.05023 C -0.01632 -0.06296 -0.01666 -0.06435 -0.01788 -0.0787 C -0.01857 -0.08657 -0.01892 -0.09467 -0.01979 -0.10254 C -0.02013 -0.10648 -0.021 -0.11041 -0.02152 -0.11435 C -0.02222 -0.1199 -0.02257 -0.12546 -0.02326 -0.13101 C -0.02586 -0.15231 -0.02448 -0.13426 -0.02864 -0.16203 C -0.03003 -0.17152 -0.03073 -0.18125 -0.03211 -0.19074 C -0.03281 -0.19467 -0.03368 -0.19861 -0.03402 -0.20254 C -0.0342 -0.20648 -0.03402 -0.21041 -0.03402 -0.21435 L -0.03402 -0.21435 " pathEditMode="relative" ptsTypes="AAAAAAAAAAAAAA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9259E-6 L 2.22222E-6 0.00023 C -0.01163 -0.03102 -0.00434 -0.0081 -0.00903 -0.02871 C -0.01007 -0.03357 -0.01146 -0.0382 -0.0125 -0.04306 C -0.0132 -0.04537 -0.01406 -0.04769 -0.01441 -0.05023 C -0.01632 -0.06297 -0.01667 -0.06435 -0.01788 -0.07871 C -0.01858 -0.08658 -0.01893 -0.09468 -0.01979 -0.10255 C -0.02014 -0.10648 -0.02101 -0.11042 -0.02153 -0.11435 C -0.02222 -0.11991 -0.02257 -0.12547 -0.02327 -0.13102 C -0.02587 -0.15232 -0.02448 -0.13426 -0.02865 -0.16204 C -0.03004 -0.17153 -0.03073 -0.18125 -0.03212 -0.19074 C -0.03281 -0.19468 -0.03368 -0.19861 -0.03403 -0.20255 C -0.0342 -0.20648 -0.03403 -0.21042 -0.03403 -0.21435 L -0.03403 -0.21412 " pathEditMode="relative" rAng="0" ptsTypes="AAAAAAAAAAAA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-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5F6319B-7B6C-45DC-B727-3399F4412779}"/>
              </a:ext>
            </a:extLst>
          </p:cNvPr>
          <p:cNvSpPr/>
          <p:nvPr/>
        </p:nvSpPr>
        <p:spPr>
          <a:xfrm rot="21179391">
            <a:off x="2856216" y="2455524"/>
            <a:ext cx="2702103" cy="973476"/>
          </a:xfrm>
          <a:prstGeom prst="rect">
            <a:avLst/>
          </a:prstGeom>
          <a:solidFill>
            <a:srgbClr val="ECE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9AA392-316E-473B-A675-1C5E3D376E11}"/>
              </a:ext>
            </a:extLst>
          </p:cNvPr>
          <p:cNvSpPr/>
          <p:nvPr/>
        </p:nvSpPr>
        <p:spPr>
          <a:xfrm rot="21313489">
            <a:off x="2190627" y="2833425"/>
            <a:ext cx="5043352" cy="2396220"/>
          </a:xfrm>
          <a:prstGeom prst="rect">
            <a:avLst/>
          </a:prstGeom>
          <a:solidFill>
            <a:srgbClr val="ECE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shirt&#10;&#10;Description automatically generated">
            <a:extLst>
              <a:ext uri="{FF2B5EF4-FFF2-40B4-BE49-F238E27FC236}">
                <a16:creationId xmlns:a16="http://schemas.microsoft.com/office/drawing/2014/main" id="{C83B7E38-544E-4F2E-9514-0D578D7FE2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703" b="54241" l="5244" r="55732">
                        <a14:foregroundMark x1="7724" y1="53352" x2="11829" y2="50929"/>
                        <a14:foregroundMark x1="53943" y1="53393" x2="50285" y2="52504"/>
                        <a14:foregroundMark x1="31179" y1="36107" x2="29553" y2="35743"/>
                        <a14:foregroundMark x1="5244" y1="54120" x2="6301" y2="53918"/>
                        <a14:foregroundMark x1="55732" y1="54241" x2="53984" y2="54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1" t="33362" r="43290" b="45681"/>
          <a:stretch/>
        </p:blipFill>
        <p:spPr>
          <a:xfrm rot="21311450">
            <a:off x="1816833" y="802227"/>
            <a:ext cx="5323641" cy="2102871"/>
          </a:xfrm>
          <a:prstGeom prst="rect">
            <a:avLst/>
          </a:prstGeom>
        </p:spPr>
      </p:pic>
      <p:pic>
        <p:nvPicPr>
          <p:cNvPr id="10" name="Picture 9" descr="A picture containing shirt&#10;&#10;Description automatically generated">
            <a:extLst>
              <a:ext uri="{FF2B5EF4-FFF2-40B4-BE49-F238E27FC236}">
                <a16:creationId xmlns:a16="http://schemas.microsoft.com/office/drawing/2014/main" id="{327E58A3-17EE-490A-B8A0-DB3529B33A7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215" b="81745" l="64228" r="93862">
                        <a14:foregroundMark x1="71870" y1="50081" x2="76829" y2="59774"/>
                        <a14:foregroundMark x1="79350" y1="46244" x2="81179" y2="58078"/>
                        <a14:foregroundMark x1="79512" y1="43255" x2="79797" y2="44184"/>
                        <a14:foregroundMark x1="90650" y1="49192" x2="66707" y2="52423"/>
                        <a14:foregroundMark x1="92195" y1="47254" x2="93943" y2="58522"/>
                        <a14:foregroundMark x1="65569" y1="44426" x2="65935" y2="51494"/>
                        <a14:foregroundMark x1="65935" y1="51494" x2="65935" y2="51494"/>
                        <a14:foregroundMark x1="64228" y1="46325" x2="66545" y2="59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355" t="40635" r="4709" b="27839"/>
          <a:stretch/>
        </p:blipFill>
        <p:spPr>
          <a:xfrm>
            <a:off x="2625918" y="2181318"/>
            <a:ext cx="4171887" cy="34538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9708C9-4130-4875-9662-45917B919A3F}"/>
              </a:ext>
            </a:extLst>
          </p:cNvPr>
          <p:cNvSpPr txBox="1"/>
          <p:nvPr/>
        </p:nvSpPr>
        <p:spPr>
          <a:xfrm rot="21313230">
            <a:off x="2638769" y="3625784"/>
            <a:ext cx="4313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b="1" dirty="0"/>
              <a:t>توحيد الألوهية </a:t>
            </a:r>
            <a:endParaRPr lang="en-US" sz="4400" b="1" dirty="0"/>
          </a:p>
        </p:txBody>
      </p:sp>
      <p:pic>
        <p:nvPicPr>
          <p:cNvPr id="6" name="Picture 5" descr="A picture containing shirt&#10;&#10;Description automatically generated">
            <a:extLst>
              <a:ext uri="{FF2B5EF4-FFF2-40B4-BE49-F238E27FC236}">
                <a16:creationId xmlns:a16="http://schemas.microsoft.com/office/drawing/2014/main" id="{2FA3F2B8-17C7-4D80-9DA1-61DD52AC454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160" b="85622" l="5041" r="55976">
                        <a14:foregroundMark x1="5813" y1="56341" x2="8862" y2="70315"/>
                        <a14:foregroundMark x1="6585" y1="71567" x2="6301" y2="82351"/>
                        <a14:foregroundMark x1="6301" y1="82351" x2="10610" y2="85137"/>
                        <a14:foregroundMark x1="10610" y1="85137" x2="13672" y2="85394"/>
                        <a14:foregroundMark x1="23712" y1="85420" x2="51057" y2="84451"/>
                        <a14:foregroundMark x1="51057" y1="84451" x2="55203" y2="81220"/>
                        <a14:foregroundMark x1="55203" y1="81220" x2="54472" y2="56947"/>
                        <a14:foregroundMark x1="6138" y1="84047" x2="16667" y2="84451"/>
                        <a14:foregroundMark x1="16667" y1="84451" x2="21545" y2="84855"/>
                        <a14:foregroundMark x1="21545" y1="84855" x2="41789" y2="85218"/>
                        <a14:foregroundMark x1="41789" y1="85218" x2="45275" y2="85515"/>
                        <a14:foregroundMark x1="48576" y1="85520" x2="53293" y2="85097"/>
                        <a14:foregroundMark x1="51057" y1="82997" x2="13008" y2="80170"/>
                        <a14:foregroundMark x1="6748" y1="55574" x2="8003" y2="56172"/>
                        <a14:foregroundMark x1="5691" y1="54887" x2="10285" y2="57472"/>
                        <a14:foregroundMark x1="10285" y1="57472" x2="14350" y2="61672"/>
                        <a14:foregroundMark x1="14350" y1="61672" x2="15935" y2="66842"/>
                        <a14:foregroundMark x1="15935" y1="66842" x2="15935" y2="66842"/>
                        <a14:foregroundMark x1="6301" y1="85137" x2="6057" y2="65024"/>
                        <a14:foregroundMark x1="5528" y1="64015" x2="6301" y2="73708"/>
                        <a14:foregroundMark x1="6098" y1="84774" x2="7073" y2="80291"/>
                        <a14:foregroundMark x1="55244" y1="54847" x2="39309" y2="72859"/>
                        <a14:foregroundMark x1="51951" y1="75000" x2="19756" y2="80735"/>
                        <a14:foregroundMark x1="18171" y1="82068" x2="10041" y2="79766"/>
                        <a14:foregroundMark x1="10041" y1="79766" x2="9634" y2="73627"/>
                        <a14:foregroundMark x1="9634" y1="73627" x2="14715" y2="68659"/>
                        <a14:foregroundMark x1="11341" y1="62480" x2="21016" y2="73102"/>
                        <a14:foregroundMark x1="21016" y1="73102" x2="21098" y2="73142"/>
                        <a14:foregroundMark x1="51789" y1="79685" x2="41463" y2="78837"/>
                        <a14:foregroundMark x1="52276" y1="62884" x2="31301" y2="75808"/>
                        <a14:foregroundMark x1="22114" y1="67124" x2="38049" y2="70598"/>
                        <a14:foregroundMark x1="47317" y1="61268" x2="37886" y2="66842"/>
                        <a14:foregroundMark x1="37886" y1="66842" x2="37886" y2="66842"/>
                        <a14:foregroundMark x1="50163" y1="73304" x2="17724" y2="80089"/>
                        <a14:foregroundMark x1="15203" y1="76979" x2="29390" y2="73990"/>
                        <a14:foregroundMark x1="22561" y1="72900" x2="28659" y2="70315"/>
                        <a14:foregroundMark x1="18821" y1="63166" x2="24959" y2="65428"/>
                        <a14:foregroundMark x1="50122" y1="58805" x2="39756" y2="62884"/>
                        <a14:foregroundMark x1="39756" y1="62884" x2="34797" y2="66801"/>
                        <a14:foregroundMark x1="55691" y1="55089" x2="54959" y2="56583"/>
                        <a14:foregroundMark x1="54187" y1="55210" x2="55976" y2="54362"/>
                        <a14:foregroundMark x1="6376" y1="54903" x2="5081" y2="54483"/>
                        <a14:foregroundMark x1="7195" y1="55412" x2="5447" y2="54443"/>
                        <a14:foregroundMark x1="6098" y1="54685" x2="5163" y2="54160"/>
                        <a14:backgroundMark x1="16585" y1="85662" x2="19268" y2="85582"/>
                        <a14:backgroundMark x1="19268" y1="85582" x2="24106" y2="86066"/>
                        <a14:backgroundMark x1="24106" y1="86066" x2="24350" y2="86026"/>
                        <a14:backgroundMark x1="16585" y1="85622" x2="14715" y2="85703"/>
                        <a14:backgroundMark x1="14431" y1="85582" x2="13862" y2="85662"/>
                        <a14:backgroundMark x1="46341" y1="85905" x2="47967" y2="85743"/>
                        <a14:backgroundMark x1="45041" y1="85864" x2="50650" y2="86268"/>
                        <a14:backgroundMark x1="9553" y1="54564" x2="17358" y2="56260"/>
                        <a14:backgroundMark x1="15122" y1="57149" x2="36707" y2="59330"/>
                        <a14:backgroundMark x1="36707" y1="59330" x2="53252" y2="54604"/>
                        <a14:backgroundMark x1="46545" y1="57027" x2="28618" y2="61995"/>
                        <a14:backgroundMark x1="28618" y1="61995" x2="23659" y2="61349"/>
                        <a14:backgroundMark x1="23659" y1="61349" x2="20650" y2="59774"/>
                        <a14:backgroundMark x1="24634" y1="61712" x2="29309" y2="63288"/>
                        <a14:backgroundMark x1="29309" y1="63288" x2="35163" y2="63045"/>
                        <a14:backgroundMark x1="35163" y1="63045" x2="40081" y2="60339"/>
                        <a14:backgroundMark x1="8252" y1="55331" x2="6606" y2="54194"/>
                        <a14:backgroundMark x1="54146" y1="54564" x2="55081" y2="54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1" t="54094" r="43290" b="13889"/>
          <a:stretch/>
        </p:blipFill>
        <p:spPr>
          <a:xfrm rot="21311450">
            <a:off x="2133810" y="2673704"/>
            <a:ext cx="5323641" cy="32125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394297-E95A-4A70-8937-8C191EBF4654}"/>
              </a:ext>
            </a:extLst>
          </p:cNvPr>
          <p:cNvSpPr txBox="1"/>
          <p:nvPr/>
        </p:nvSpPr>
        <p:spPr>
          <a:xfrm rot="21313230">
            <a:off x="2638768" y="4348776"/>
            <a:ext cx="43137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b="1" dirty="0"/>
              <a:t> </a:t>
            </a:r>
            <a:r>
              <a:rPr lang="ar-AE" sz="4400" b="1" dirty="0"/>
              <a:t> </a:t>
            </a:r>
            <a:r>
              <a:rPr lang="ar-SA" sz="4400" b="1" dirty="0"/>
              <a:t>انكر المشركون توحيد  </a:t>
            </a:r>
            <a:endParaRPr lang="en-US" sz="4400" b="1" dirty="0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611575B-FF99-4E7D-B1E0-095A251A8C68}"/>
              </a:ext>
            </a:extLst>
          </p:cNvPr>
          <p:cNvSpPr/>
          <p:nvPr/>
        </p:nvSpPr>
        <p:spPr>
          <a:xfrm>
            <a:off x="966651" y="6387737"/>
            <a:ext cx="7289075" cy="470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تصفيق">
            <a:hlinkClick r:id="" action="ppaction://media"/>
            <a:extLst>
              <a:ext uri="{FF2B5EF4-FFF2-40B4-BE49-F238E27FC236}">
                <a16:creationId xmlns:a16="http://schemas.microsoft.com/office/drawing/2014/main" id="{9E2BE438-8267-412E-860C-B1AF0E287A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37958" y="2456199"/>
            <a:ext cx="609600" cy="609600"/>
          </a:xfrm>
          <a:prstGeom prst="rect">
            <a:avLst/>
          </a:prstGeom>
        </p:spPr>
      </p:pic>
      <p:pic>
        <p:nvPicPr>
          <p:cNvPr id="12" name="صورة 5" descr="صورة 5">
            <a:extLst>
              <a:ext uri="{FF2B5EF4-FFF2-40B4-BE49-F238E27FC236}">
                <a16:creationId xmlns:a16="http://schemas.microsoft.com/office/drawing/2014/main" id="{2C0794EA-20C8-4C49-B8D1-D1331C080648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25063"/>
            <a:ext cx="3241393" cy="23870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0237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163 -0.03101 -0.00434 -0.0081 -0.00902 -0.0287 C -0.01007 -0.03356 -0.01145 -0.03819 -0.0125 -0.04305 C -0.01319 -0.04537 -0.01406 -0.04768 -0.01441 -0.05023 C -0.01632 -0.06296 -0.01666 -0.06435 -0.01788 -0.0787 C -0.01857 -0.08657 -0.01892 -0.09467 -0.01979 -0.10254 C -0.02013 -0.10648 -0.021 -0.11041 -0.02152 -0.11435 C -0.02222 -0.1199 -0.02257 -0.12546 -0.02326 -0.13101 C -0.02586 -0.15231 -0.02448 -0.13426 -0.02864 -0.16203 C -0.03003 -0.17152 -0.03073 -0.18125 -0.03211 -0.19074 C -0.03281 -0.19467 -0.03368 -0.19861 -0.03402 -0.20254 C -0.0342 -0.20648 -0.03402 -0.21041 -0.03402 -0.21435 L -0.03402 -0.21435 " pathEditMode="relative" ptsTypes="AAAAAAAAAAAAAA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9259E-6 L 2.22222E-6 0.00023 C -0.01163 -0.03102 -0.00434 -0.0081 -0.00903 -0.02871 C -0.01007 -0.03357 -0.01146 -0.0382 -0.0125 -0.04306 C -0.0132 -0.04537 -0.01406 -0.04769 -0.01441 -0.05023 C -0.01632 -0.06297 -0.01667 -0.06435 -0.01788 -0.07871 C -0.01858 -0.08658 -0.01893 -0.09468 -0.01979 -0.10255 C -0.02014 -0.10648 -0.02101 -0.11042 -0.02153 -0.11435 C -0.02222 -0.11991 -0.02257 -0.12547 -0.02327 -0.13102 C -0.02587 -0.15232 -0.02448 -0.13426 -0.02865 -0.16204 C -0.03004 -0.17153 -0.03073 -0.18125 -0.03212 -0.19074 C -0.03281 -0.19468 -0.03368 -0.19861 -0.03403 -0.20255 C -0.0342 -0.20648 -0.03403 -0.21042 -0.03403 -0.21435 L -0.03403 -0.21412 " pathEditMode="relative" rAng="0" ptsTypes="AAAAAAAAAAAA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-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</TotalTime>
  <Words>160</Words>
  <Application>Microsoft Office PowerPoint</Application>
  <PresentationFormat>عرض على الشاشة (4:3)</PresentationFormat>
  <Paragraphs>36</Paragraphs>
  <Slides>17</Slides>
  <Notes>0</Notes>
  <HiddenSlides>0</HiddenSlides>
  <MMClips>20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Afra Mohammed Salem Mohammed Alkhatri</dc:creator>
  <cp:lastModifiedBy>سراب</cp:lastModifiedBy>
  <cp:revision>7</cp:revision>
  <dcterms:created xsi:type="dcterms:W3CDTF">2020-04-17T19:06:16Z</dcterms:created>
  <dcterms:modified xsi:type="dcterms:W3CDTF">2021-11-05T01:38:20Z</dcterms:modified>
</cp:coreProperties>
</file>