
<file path=[Content_Types].xml><?xml version="1.0" encoding="utf-8"?>
<Types xmlns="http://schemas.openxmlformats.org/package/2006/content-types"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Default ContentType="audio/wav" Extension="wav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  <p:sndAc>
      <p:stSnd>
        <p:snd r:embed="rId1" name="camera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  <p:sndAc>
      <p:stSnd>
        <p:snd r:embed="rId1" name="camera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strips dir="ru"/>
    <p:sndAc>
      <p:stSnd>
        <p:snd r:embed="rId1" name="camera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4BB030-CBD3-4233-B6DB-000AED5FF096}" type="datetimeFigureOut">
              <a:rPr lang="en-US" smtClean="0"/>
              <a:pPr/>
              <a:t>8/4/2014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8D8B57C-826D-401D-8740-B717DF72C5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  <p:sndAc>
      <p:stSnd>
        <p:snd r:embed="rId13" name="camera.wav" builtIn="1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B0F0"/>
                </a:solidFill>
              </a:rPr>
              <a:t>Unit 4 </a:t>
            </a:r>
          </a:p>
          <a:p>
            <a:r>
              <a:rPr lang="en-US" sz="6000" b="1" dirty="0" smtClean="0">
                <a:solidFill>
                  <a:srgbClr val="FF0000"/>
                </a:solidFill>
              </a:rPr>
              <a:t>Workbook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24000"/>
            <a:ext cx="7772400" cy="1470025"/>
          </a:xfrm>
        </p:spPr>
        <p:txBody>
          <a:bodyPr/>
          <a:lstStyle/>
          <a:p>
            <a:r>
              <a:rPr smtClean="0"/>
              <a:t>Traveller 3 </a:t>
            </a:r>
            <a:endParaRPr lang="en-US" dirty="0"/>
          </a:p>
        </p:txBody>
      </p:sp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03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03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903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8223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  <p:sndAc>
      <p:stSnd>
        <p:snd r:embed="rId2" name="camera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</TotalTime>
  <Words>5</Words>
  <Application>Microsoft Office PowerPoint</Application>
  <PresentationFormat>On-screen Show (4:3)</PresentationFormat>
  <Paragraphs>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Equity</vt:lpstr>
      <vt:lpstr>Traveller 3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Traveller 3 </dc:title>
  <dc:creator>2279663997</dc:creator>
  <cp:lastModifiedBy>2279663997</cp:lastModifiedBy>
  <cp:revision>2</cp:revision>
  <dcterms:created xsi:type="dcterms:W3CDTF">2014-08-04T06:19:18Z</dcterms:created>
  <dcterms:modified xsi:type="dcterms:W3CDTF">2014-08-04T06:21:48Z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1280458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D6.2.8</vt:lpwstr>
  </property>
</Properties>
</file>