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E7D0"/>
    <a:srgbClr val="59C184"/>
    <a:srgbClr val="CB997E"/>
    <a:srgbClr val="F07553"/>
    <a:srgbClr val="E6DED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8" d="100"/>
          <a:sy n="68" d="100"/>
        </p:scale>
        <p:origin x="7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B0AFB89-DB8C-4C30-AB8C-637EA4466308}"/>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p>
        </p:txBody>
      </p:sp>
      <p:sp>
        <p:nvSpPr>
          <p:cNvPr id="3" name="عنوان فرعي 2">
            <a:extLst>
              <a:ext uri="{FF2B5EF4-FFF2-40B4-BE49-F238E27FC236}">
                <a16:creationId xmlns:a16="http://schemas.microsoft.com/office/drawing/2014/main" id="{D0294FB2-87A8-47E6-B4D1-6748D095D3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p>
        </p:txBody>
      </p:sp>
      <p:sp>
        <p:nvSpPr>
          <p:cNvPr id="4" name="عنصر نائب للتاريخ 3">
            <a:extLst>
              <a:ext uri="{FF2B5EF4-FFF2-40B4-BE49-F238E27FC236}">
                <a16:creationId xmlns:a16="http://schemas.microsoft.com/office/drawing/2014/main" id="{DD5AA31D-8AB4-40D1-9997-671883B6EE62}"/>
              </a:ext>
            </a:extLst>
          </p:cNvPr>
          <p:cNvSpPr>
            <a:spLocks noGrp="1"/>
          </p:cNvSpPr>
          <p:nvPr>
            <p:ph type="dt" sz="half" idx="10"/>
          </p:nvPr>
        </p:nvSpPr>
        <p:spPr/>
        <p:txBody>
          <a:bodyPr/>
          <a:lstStyle/>
          <a:p>
            <a:fld id="{4F20E9D6-F58A-4A4D-8F8F-E6895CF67D2F}" type="datetimeFigureOut">
              <a:rPr lang="ar-SA" smtClean="0"/>
              <a:t>22/09/43</a:t>
            </a:fld>
            <a:endParaRPr lang="ar-SA"/>
          </a:p>
        </p:txBody>
      </p:sp>
      <p:sp>
        <p:nvSpPr>
          <p:cNvPr id="5" name="عنصر نائب للتذييل 4">
            <a:extLst>
              <a:ext uri="{FF2B5EF4-FFF2-40B4-BE49-F238E27FC236}">
                <a16:creationId xmlns:a16="http://schemas.microsoft.com/office/drawing/2014/main" id="{D201B73C-8B3A-465C-B1CD-954EE4394A3A}"/>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88F58BCC-2543-472D-BF4A-DC762EB59BB5}"/>
              </a:ext>
            </a:extLst>
          </p:cNvPr>
          <p:cNvSpPr>
            <a:spLocks noGrp="1"/>
          </p:cNvSpPr>
          <p:nvPr>
            <p:ph type="sldNum" sz="quarter" idx="12"/>
          </p:nvPr>
        </p:nvSpPr>
        <p:spPr/>
        <p:txBody>
          <a:bodyPr/>
          <a:lstStyle/>
          <a:p>
            <a:fld id="{00EB7B25-B422-4710-8336-27A0CDFE3531}" type="slidenum">
              <a:rPr lang="ar-SA" smtClean="0"/>
              <a:t>‹#›</a:t>
            </a:fld>
            <a:endParaRPr lang="ar-SA"/>
          </a:p>
        </p:txBody>
      </p:sp>
    </p:spTree>
    <p:extLst>
      <p:ext uri="{BB962C8B-B14F-4D97-AF65-F5344CB8AC3E}">
        <p14:creationId xmlns:p14="http://schemas.microsoft.com/office/powerpoint/2010/main" val="3591660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5FF92FC-53AC-4CE4-A472-5E91C32E28A7}"/>
              </a:ext>
            </a:extLst>
          </p:cNvPr>
          <p:cNvSpPr>
            <a:spLocks noGrp="1"/>
          </p:cNvSpPr>
          <p:nvPr>
            <p:ph type="title"/>
          </p:nvPr>
        </p:nvSpPr>
        <p:spPr/>
        <p:txBody>
          <a:bodyPr/>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4B64B6BC-D007-407B-8953-1E11345234C6}"/>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0FCD6DBC-8415-42C2-88D2-B16BEFA08607}"/>
              </a:ext>
            </a:extLst>
          </p:cNvPr>
          <p:cNvSpPr>
            <a:spLocks noGrp="1"/>
          </p:cNvSpPr>
          <p:nvPr>
            <p:ph type="dt" sz="half" idx="10"/>
          </p:nvPr>
        </p:nvSpPr>
        <p:spPr/>
        <p:txBody>
          <a:bodyPr/>
          <a:lstStyle/>
          <a:p>
            <a:fld id="{4F20E9D6-F58A-4A4D-8F8F-E6895CF67D2F}" type="datetimeFigureOut">
              <a:rPr lang="ar-SA" smtClean="0"/>
              <a:t>22/09/43</a:t>
            </a:fld>
            <a:endParaRPr lang="ar-SA"/>
          </a:p>
        </p:txBody>
      </p:sp>
      <p:sp>
        <p:nvSpPr>
          <p:cNvPr id="5" name="عنصر نائب للتذييل 4">
            <a:extLst>
              <a:ext uri="{FF2B5EF4-FFF2-40B4-BE49-F238E27FC236}">
                <a16:creationId xmlns:a16="http://schemas.microsoft.com/office/drawing/2014/main" id="{0F4CA513-E987-4329-9A6B-DA8DEA40BF20}"/>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3367F347-04D9-45D2-986F-D88F29FEFCC5}"/>
              </a:ext>
            </a:extLst>
          </p:cNvPr>
          <p:cNvSpPr>
            <a:spLocks noGrp="1"/>
          </p:cNvSpPr>
          <p:nvPr>
            <p:ph type="sldNum" sz="quarter" idx="12"/>
          </p:nvPr>
        </p:nvSpPr>
        <p:spPr/>
        <p:txBody>
          <a:bodyPr/>
          <a:lstStyle/>
          <a:p>
            <a:fld id="{00EB7B25-B422-4710-8336-27A0CDFE3531}" type="slidenum">
              <a:rPr lang="ar-SA" smtClean="0"/>
              <a:t>‹#›</a:t>
            </a:fld>
            <a:endParaRPr lang="ar-SA"/>
          </a:p>
        </p:txBody>
      </p:sp>
    </p:spTree>
    <p:extLst>
      <p:ext uri="{BB962C8B-B14F-4D97-AF65-F5344CB8AC3E}">
        <p14:creationId xmlns:p14="http://schemas.microsoft.com/office/powerpoint/2010/main" val="1909985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03560E14-1419-436B-A097-FC458D7F95AA}"/>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BD8A878D-C152-4BA9-8F7A-4771CCCDAA5E}"/>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2F1F4087-E01D-45AA-AC72-6EC782FAB1F1}"/>
              </a:ext>
            </a:extLst>
          </p:cNvPr>
          <p:cNvSpPr>
            <a:spLocks noGrp="1"/>
          </p:cNvSpPr>
          <p:nvPr>
            <p:ph type="dt" sz="half" idx="10"/>
          </p:nvPr>
        </p:nvSpPr>
        <p:spPr/>
        <p:txBody>
          <a:bodyPr/>
          <a:lstStyle/>
          <a:p>
            <a:fld id="{4F20E9D6-F58A-4A4D-8F8F-E6895CF67D2F}" type="datetimeFigureOut">
              <a:rPr lang="ar-SA" smtClean="0"/>
              <a:t>22/09/43</a:t>
            </a:fld>
            <a:endParaRPr lang="ar-SA"/>
          </a:p>
        </p:txBody>
      </p:sp>
      <p:sp>
        <p:nvSpPr>
          <p:cNvPr id="5" name="عنصر نائب للتذييل 4">
            <a:extLst>
              <a:ext uri="{FF2B5EF4-FFF2-40B4-BE49-F238E27FC236}">
                <a16:creationId xmlns:a16="http://schemas.microsoft.com/office/drawing/2014/main" id="{D55DB934-45F4-4D5A-BA68-C6C76FA589B9}"/>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4024EC8B-976D-4829-AE7F-A690CB40308E}"/>
              </a:ext>
            </a:extLst>
          </p:cNvPr>
          <p:cNvSpPr>
            <a:spLocks noGrp="1"/>
          </p:cNvSpPr>
          <p:nvPr>
            <p:ph type="sldNum" sz="quarter" idx="12"/>
          </p:nvPr>
        </p:nvSpPr>
        <p:spPr/>
        <p:txBody>
          <a:bodyPr/>
          <a:lstStyle/>
          <a:p>
            <a:fld id="{00EB7B25-B422-4710-8336-27A0CDFE3531}" type="slidenum">
              <a:rPr lang="ar-SA" smtClean="0"/>
              <a:t>‹#›</a:t>
            </a:fld>
            <a:endParaRPr lang="ar-SA"/>
          </a:p>
        </p:txBody>
      </p:sp>
    </p:spTree>
    <p:extLst>
      <p:ext uri="{BB962C8B-B14F-4D97-AF65-F5344CB8AC3E}">
        <p14:creationId xmlns:p14="http://schemas.microsoft.com/office/powerpoint/2010/main" val="1592439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96AA954-1B15-44E7-8656-8CE5B7686B0A}"/>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7866114F-4473-450B-AF49-1D03D366E25D}"/>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F800638C-7578-4E62-98F7-D03995D1B3BB}"/>
              </a:ext>
            </a:extLst>
          </p:cNvPr>
          <p:cNvSpPr>
            <a:spLocks noGrp="1"/>
          </p:cNvSpPr>
          <p:nvPr>
            <p:ph type="dt" sz="half" idx="10"/>
          </p:nvPr>
        </p:nvSpPr>
        <p:spPr/>
        <p:txBody>
          <a:bodyPr/>
          <a:lstStyle/>
          <a:p>
            <a:fld id="{4F20E9D6-F58A-4A4D-8F8F-E6895CF67D2F}" type="datetimeFigureOut">
              <a:rPr lang="ar-SA" smtClean="0"/>
              <a:t>22/09/43</a:t>
            </a:fld>
            <a:endParaRPr lang="ar-SA"/>
          </a:p>
        </p:txBody>
      </p:sp>
      <p:sp>
        <p:nvSpPr>
          <p:cNvPr id="5" name="عنصر نائب للتذييل 4">
            <a:extLst>
              <a:ext uri="{FF2B5EF4-FFF2-40B4-BE49-F238E27FC236}">
                <a16:creationId xmlns:a16="http://schemas.microsoft.com/office/drawing/2014/main" id="{CEA7CA48-369A-4D02-838E-A134FC20FC8D}"/>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84C065B2-301B-4388-ADF7-F5BD629785AD}"/>
              </a:ext>
            </a:extLst>
          </p:cNvPr>
          <p:cNvSpPr>
            <a:spLocks noGrp="1"/>
          </p:cNvSpPr>
          <p:nvPr>
            <p:ph type="sldNum" sz="quarter" idx="12"/>
          </p:nvPr>
        </p:nvSpPr>
        <p:spPr/>
        <p:txBody>
          <a:bodyPr/>
          <a:lstStyle/>
          <a:p>
            <a:fld id="{00EB7B25-B422-4710-8336-27A0CDFE3531}" type="slidenum">
              <a:rPr lang="ar-SA" smtClean="0"/>
              <a:t>‹#›</a:t>
            </a:fld>
            <a:endParaRPr lang="ar-SA"/>
          </a:p>
        </p:txBody>
      </p:sp>
    </p:spTree>
    <p:extLst>
      <p:ext uri="{BB962C8B-B14F-4D97-AF65-F5344CB8AC3E}">
        <p14:creationId xmlns:p14="http://schemas.microsoft.com/office/powerpoint/2010/main" val="1035192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876DB96-C8D7-4A87-8F5F-AC30836556CE}"/>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1F10B7D4-EF55-4D52-B8FD-0A9704FA1F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0C4AF768-C98B-4CE8-80E2-5D81EBBF7E18}"/>
              </a:ext>
            </a:extLst>
          </p:cNvPr>
          <p:cNvSpPr>
            <a:spLocks noGrp="1"/>
          </p:cNvSpPr>
          <p:nvPr>
            <p:ph type="dt" sz="half" idx="10"/>
          </p:nvPr>
        </p:nvSpPr>
        <p:spPr/>
        <p:txBody>
          <a:bodyPr/>
          <a:lstStyle/>
          <a:p>
            <a:fld id="{4F20E9D6-F58A-4A4D-8F8F-E6895CF67D2F}" type="datetimeFigureOut">
              <a:rPr lang="ar-SA" smtClean="0"/>
              <a:t>22/09/43</a:t>
            </a:fld>
            <a:endParaRPr lang="ar-SA"/>
          </a:p>
        </p:txBody>
      </p:sp>
      <p:sp>
        <p:nvSpPr>
          <p:cNvPr id="5" name="عنصر نائب للتذييل 4">
            <a:extLst>
              <a:ext uri="{FF2B5EF4-FFF2-40B4-BE49-F238E27FC236}">
                <a16:creationId xmlns:a16="http://schemas.microsoft.com/office/drawing/2014/main" id="{1F82F7A3-799F-46C3-9C80-C74357C0B136}"/>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C4FEF9AB-C18A-48CB-8480-37EB1AB1CE96}"/>
              </a:ext>
            </a:extLst>
          </p:cNvPr>
          <p:cNvSpPr>
            <a:spLocks noGrp="1"/>
          </p:cNvSpPr>
          <p:nvPr>
            <p:ph type="sldNum" sz="quarter" idx="12"/>
          </p:nvPr>
        </p:nvSpPr>
        <p:spPr/>
        <p:txBody>
          <a:bodyPr/>
          <a:lstStyle/>
          <a:p>
            <a:fld id="{00EB7B25-B422-4710-8336-27A0CDFE3531}" type="slidenum">
              <a:rPr lang="ar-SA" smtClean="0"/>
              <a:t>‹#›</a:t>
            </a:fld>
            <a:endParaRPr lang="ar-SA"/>
          </a:p>
        </p:txBody>
      </p:sp>
    </p:spTree>
    <p:extLst>
      <p:ext uri="{BB962C8B-B14F-4D97-AF65-F5344CB8AC3E}">
        <p14:creationId xmlns:p14="http://schemas.microsoft.com/office/powerpoint/2010/main" val="2412583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A13645F-29A4-45F3-9BDD-7C6A1BE73DE0}"/>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3C0E16C3-7336-4C23-8703-18CCBF2959B8}"/>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a:extLst>
              <a:ext uri="{FF2B5EF4-FFF2-40B4-BE49-F238E27FC236}">
                <a16:creationId xmlns:a16="http://schemas.microsoft.com/office/drawing/2014/main" id="{D97528A7-D271-4CA2-AA97-D4CA4F5E12F7}"/>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a:extLst>
              <a:ext uri="{FF2B5EF4-FFF2-40B4-BE49-F238E27FC236}">
                <a16:creationId xmlns:a16="http://schemas.microsoft.com/office/drawing/2014/main" id="{4166DAED-6F53-4945-AE97-9EEC18320FDF}"/>
              </a:ext>
            </a:extLst>
          </p:cNvPr>
          <p:cNvSpPr>
            <a:spLocks noGrp="1"/>
          </p:cNvSpPr>
          <p:nvPr>
            <p:ph type="dt" sz="half" idx="10"/>
          </p:nvPr>
        </p:nvSpPr>
        <p:spPr/>
        <p:txBody>
          <a:bodyPr/>
          <a:lstStyle/>
          <a:p>
            <a:fld id="{4F20E9D6-F58A-4A4D-8F8F-E6895CF67D2F}" type="datetimeFigureOut">
              <a:rPr lang="ar-SA" smtClean="0"/>
              <a:t>22/09/43</a:t>
            </a:fld>
            <a:endParaRPr lang="ar-SA"/>
          </a:p>
        </p:txBody>
      </p:sp>
      <p:sp>
        <p:nvSpPr>
          <p:cNvPr id="6" name="عنصر نائب للتذييل 5">
            <a:extLst>
              <a:ext uri="{FF2B5EF4-FFF2-40B4-BE49-F238E27FC236}">
                <a16:creationId xmlns:a16="http://schemas.microsoft.com/office/drawing/2014/main" id="{DED581FD-3B2F-4565-AE9F-1161B08E3102}"/>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8A0FDB99-D94C-4F7F-A3A6-DB49212E0CCC}"/>
              </a:ext>
            </a:extLst>
          </p:cNvPr>
          <p:cNvSpPr>
            <a:spLocks noGrp="1"/>
          </p:cNvSpPr>
          <p:nvPr>
            <p:ph type="sldNum" sz="quarter" idx="12"/>
          </p:nvPr>
        </p:nvSpPr>
        <p:spPr/>
        <p:txBody>
          <a:bodyPr/>
          <a:lstStyle/>
          <a:p>
            <a:fld id="{00EB7B25-B422-4710-8336-27A0CDFE3531}" type="slidenum">
              <a:rPr lang="ar-SA" smtClean="0"/>
              <a:t>‹#›</a:t>
            </a:fld>
            <a:endParaRPr lang="ar-SA"/>
          </a:p>
        </p:txBody>
      </p:sp>
    </p:spTree>
    <p:extLst>
      <p:ext uri="{BB962C8B-B14F-4D97-AF65-F5344CB8AC3E}">
        <p14:creationId xmlns:p14="http://schemas.microsoft.com/office/powerpoint/2010/main" val="2474823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8E8FA19-266F-4058-8DBD-96D2B78EA642}"/>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CC0568D2-AD35-4A97-B1B9-FC95CC5331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707293FE-EFE2-4CE6-B28B-455977AD1F40}"/>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a:extLst>
              <a:ext uri="{FF2B5EF4-FFF2-40B4-BE49-F238E27FC236}">
                <a16:creationId xmlns:a16="http://schemas.microsoft.com/office/drawing/2014/main" id="{7A8934BE-735F-48D6-B57F-6DA520B184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12C40E80-61CA-4052-B747-E02D2FE644B2}"/>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a:extLst>
              <a:ext uri="{FF2B5EF4-FFF2-40B4-BE49-F238E27FC236}">
                <a16:creationId xmlns:a16="http://schemas.microsoft.com/office/drawing/2014/main" id="{D43027D2-7C82-4785-9C7E-6475E1032986}"/>
              </a:ext>
            </a:extLst>
          </p:cNvPr>
          <p:cNvSpPr>
            <a:spLocks noGrp="1"/>
          </p:cNvSpPr>
          <p:nvPr>
            <p:ph type="dt" sz="half" idx="10"/>
          </p:nvPr>
        </p:nvSpPr>
        <p:spPr/>
        <p:txBody>
          <a:bodyPr/>
          <a:lstStyle/>
          <a:p>
            <a:fld id="{4F20E9D6-F58A-4A4D-8F8F-E6895CF67D2F}" type="datetimeFigureOut">
              <a:rPr lang="ar-SA" smtClean="0"/>
              <a:t>22/09/43</a:t>
            </a:fld>
            <a:endParaRPr lang="ar-SA"/>
          </a:p>
        </p:txBody>
      </p:sp>
      <p:sp>
        <p:nvSpPr>
          <p:cNvPr id="8" name="عنصر نائب للتذييل 7">
            <a:extLst>
              <a:ext uri="{FF2B5EF4-FFF2-40B4-BE49-F238E27FC236}">
                <a16:creationId xmlns:a16="http://schemas.microsoft.com/office/drawing/2014/main" id="{501B4B14-59C8-4B4E-9369-6A8AA21A1966}"/>
              </a:ext>
            </a:extLst>
          </p:cNvPr>
          <p:cNvSpPr>
            <a:spLocks noGrp="1"/>
          </p:cNvSpPr>
          <p:nvPr>
            <p:ph type="ftr" sz="quarter" idx="11"/>
          </p:nvPr>
        </p:nvSpPr>
        <p:spPr/>
        <p:txBody>
          <a:bodyPr/>
          <a:lstStyle/>
          <a:p>
            <a:endParaRPr lang="ar-SA"/>
          </a:p>
        </p:txBody>
      </p:sp>
      <p:sp>
        <p:nvSpPr>
          <p:cNvPr id="9" name="عنصر نائب لرقم الشريحة 8">
            <a:extLst>
              <a:ext uri="{FF2B5EF4-FFF2-40B4-BE49-F238E27FC236}">
                <a16:creationId xmlns:a16="http://schemas.microsoft.com/office/drawing/2014/main" id="{A2A9AA88-C894-43C4-A7E8-EC09FC3A4A15}"/>
              </a:ext>
            </a:extLst>
          </p:cNvPr>
          <p:cNvSpPr>
            <a:spLocks noGrp="1"/>
          </p:cNvSpPr>
          <p:nvPr>
            <p:ph type="sldNum" sz="quarter" idx="12"/>
          </p:nvPr>
        </p:nvSpPr>
        <p:spPr/>
        <p:txBody>
          <a:bodyPr/>
          <a:lstStyle/>
          <a:p>
            <a:fld id="{00EB7B25-B422-4710-8336-27A0CDFE3531}" type="slidenum">
              <a:rPr lang="ar-SA" smtClean="0"/>
              <a:t>‹#›</a:t>
            </a:fld>
            <a:endParaRPr lang="ar-SA"/>
          </a:p>
        </p:txBody>
      </p:sp>
    </p:spTree>
    <p:extLst>
      <p:ext uri="{BB962C8B-B14F-4D97-AF65-F5344CB8AC3E}">
        <p14:creationId xmlns:p14="http://schemas.microsoft.com/office/powerpoint/2010/main" val="1664297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EA922BB-22BF-4CA4-973F-A28E92CEF4B5}"/>
              </a:ext>
            </a:extLst>
          </p:cNvPr>
          <p:cNvSpPr>
            <a:spLocks noGrp="1"/>
          </p:cNvSpPr>
          <p:nvPr>
            <p:ph type="title"/>
          </p:nvPr>
        </p:nvSpPr>
        <p:spPr/>
        <p:txBody>
          <a:bodyPr/>
          <a:lstStyle/>
          <a:p>
            <a:r>
              <a:rPr lang="ar-SA"/>
              <a:t>انقر لتحرير نمط عنوان الشكل الرئيسي</a:t>
            </a:r>
          </a:p>
        </p:txBody>
      </p:sp>
      <p:sp>
        <p:nvSpPr>
          <p:cNvPr id="3" name="عنصر نائب للتاريخ 2">
            <a:extLst>
              <a:ext uri="{FF2B5EF4-FFF2-40B4-BE49-F238E27FC236}">
                <a16:creationId xmlns:a16="http://schemas.microsoft.com/office/drawing/2014/main" id="{B9BDC52C-674C-4933-BF6C-E2EF672782FA}"/>
              </a:ext>
            </a:extLst>
          </p:cNvPr>
          <p:cNvSpPr>
            <a:spLocks noGrp="1"/>
          </p:cNvSpPr>
          <p:nvPr>
            <p:ph type="dt" sz="half" idx="10"/>
          </p:nvPr>
        </p:nvSpPr>
        <p:spPr/>
        <p:txBody>
          <a:bodyPr/>
          <a:lstStyle/>
          <a:p>
            <a:fld id="{4F20E9D6-F58A-4A4D-8F8F-E6895CF67D2F}" type="datetimeFigureOut">
              <a:rPr lang="ar-SA" smtClean="0"/>
              <a:t>22/09/43</a:t>
            </a:fld>
            <a:endParaRPr lang="ar-SA"/>
          </a:p>
        </p:txBody>
      </p:sp>
      <p:sp>
        <p:nvSpPr>
          <p:cNvPr id="4" name="عنصر نائب للتذييل 3">
            <a:extLst>
              <a:ext uri="{FF2B5EF4-FFF2-40B4-BE49-F238E27FC236}">
                <a16:creationId xmlns:a16="http://schemas.microsoft.com/office/drawing/2014/main" id="{470327D3-224C-4460-83E4-4BC36BC04C34}"/>
              </a:ext>
            </a:extLst>
          </p:cNvPr>
          <p:cNvSpPr>
            <a:spLocks noGrp="1"/>
          </p:cNvSpPr>
          <p:nvPr>
            <p:ph type="ftr" sz="quarter" idx="11"/>
          </p:nvPr>
        </p:nvSpPr>
        <p:spPr/>
        <p:txBody>
          <a:bodyPr/>
          <a:lstStyle/>
          <a:p>
            <a:endParaRPr lang="ar-SA"/>
          </a:p>
        </p:txBody>
      </p:sp>
      <p:sp>
        <p:nvSpPr>
          <p:cNvPr id="5" name="عنصر نائب لرقم الشريحة 4">
            <a:extLst>
              <a:ext uri="{FF2B5EF4-FFF2-40B4-BE49-F238E27FC236}">
                <a16:creationId xmlns:a16="http://schemas.microsoft.com/office/drawing/2014/main" id="{837A2D91-3A69-455A-968B-0804ED180C88}"/>
              </a:ext>
            </a:extLst>
          </p:cNvPr>
          <p:cNvSpPr>
            <a:spLocks noGrp="1"/>
          </p:cNvSpPr>
          <p:nvPr>
            <p:ph type="sldNum" sz="quarter" idx="12"/>
          </p:nvPr>
        </p:nvSpPr>
        <p:spPr/>
        <p:txBody>
          <a:bodyPr/>
          <a:lstStyle/>
          <a:p>
            <a:fld id="{00EB7B25-B422-4710-8336-27A0CDFE3531}" type="slidenum">
              <a:rPr lang="ar-SA" smtClean="0"/>
              <a:t>‹#›</a:t>
            </a:fld>
            <a:endParaRPr lang="ar-SA"/>
          </a:p>
        </p:txBody>
      </p:sp>
    </p:spTree>
    <p:extLst>
      <p:ext uri="{BB962C8B-B14F-4D97-AF65-F5344CB8AC3E}">
        <p14:creationId xmlns:p14="http://schemas.microsoft.com/office/powerpoint/2010/main" val="840865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A9586062-26C1-400D-A017-82F60286A5E1}"/>
              </a:ext>
            </a:extLst>
          </p:cNvPr>
          <p:cNvSpPr>
            <a:spLocks noGrp="1"/>
          </p:cNvSpPr>
          <p:nvPr>
            <p:ph type="dt" sz="half" idx="10"/>
          </p:nvPr>
        </p:nvSpPr>
        <p:spPr/>
        <p:txBody>
          <a:bodyPr/>
          <a:lstStyle/>
          <a:p>
            <a:fld id="{4F20E9D6-F58A-4A4D-8F8F-E6895CF67D2F}" type="datetimeFigureOut">
              <a:rPr lang="ar-SA" smtClean="0"/>
              <a:t>22/09/43</a:t>
            </a:fld>
            <a:endParaRPr lang="ar-SA"/>
          </a:p>
        </p:txBody>
      </p:sp>
      <p:sp>
        <p:nvSpPr>
          <p:cNvPr id="3" name="عنصر نائب للتذييل 2">
            <a:extLst>
              <a:ext uri="{FF2B5EF4-FFF2-40B4-BE49-F238E27FC236}">
                <a16:creationId xmlns:a16="http://schemas.microsoft.com/office/drawing/2014/main" id="{A16AE692-E652-4DA6-8832-9B65E6FCE62F}"/>
              </a:ext>
            </a:extLst>
          </p:cNvPr>
          <p:cNvSpPr>
            <a:spLocks noGrp="1"/>
          </p:cNvSpPr>
          <p:nvPr>
            <p:ph type="ftr" sz="quarter" idx="11"/>
          </p:nvPr>
        </p:nvSpPr>
        <p:spPr/>
        <p:txBody>
          <a:bodyPr/>
          <a:lstStyle/>
          <a:p>
            <a:endParaRPr lang="ar-SA"/>
          </a:p>
        </p:txBody>
      </p:sp>
      <p:sp>
        <p:nvSpPr>
          <p:cNvPr id="4" name="عنصر نائب لرقم الشريحة 3">
            <a:extLst>
              <a:ext uri="{FF2B5EF4-FFF2-40B4-BE49-F238E27FC236}">
                <a16:creationId xmlns:a16="http://schemas.microsoft.com/office/drawing/2014/main" id="{8FFAEBA9-A9D1-4303-8D74-0F1E5B2E32E3}"/>
              </a:ext>
            </a:extLst>
          </p:cNvPr>
          <p:cNvSpPr>
            <a:spLocks noGrp="1"/>
          </p:cNvSpPr>
          <p:nvPr>
            <p:ph type="sldNum" sz="quarter" idx="12"/>
          </p:nvPr>
        </p:nvSpPr>
        <p:spPr/>
        <p:txBody>
          <a:bodyPr/>
          <a:lstStyle/>
          <a:p>
            <a:fld id="{00EB7B25-B422-4710-8336-27A0CDFE3531}" type="slidenum">
              <a:rPr lang="ar-SA" smtClean="0"/>
              <a:t>‹#›</a:t>
            </a:fld>
            <a:endParaRPr lang="ar-SA"/>
          </a:p>
        </p:txBody>
      </p:sp>
    </p:spTree>
    <p:extLst>
      <p:ext uri="{BB962C8B-B14F-4D97-AF65-F5344CB8AC3E}">
        <p14:creationId xmlns:p14="http://schemas.microsoft.com/office/powerpoint/2010/main" val="2041456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DA037C7-B108-42B3-9C13-3A1BB72F133D}"/>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7A3A9618-C4C1-42BD-BAFD-4E0D89A6E9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a:extLst>
              <a:ext uri="{FF2B5EF4-FFF2-40B4-BE49-F238E27FC236}">
                <a16:creationId xmlns:a16="http://schemas.microsoft.com/office/drawing/2014/main" id="{74F0C02A-D174-4E37-897A-75E4310C99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8FF978AD-D271-4170-B1EF-2C68992E1E47}"/>
              </a:ext>
            </a:extLst>
          </p:cNvPr>
          <p:cNvSpPr>
            <a:spLocks noGrp="1"/>
          </p:cNvSpPr>
          <p:nvPr>
            <p:ph type="dt" sz="half" idx="10"/>
          </p:nvPr>
        </p:nvSpPr>
        <p:spPr/>
        <p:txBody>
          <a:bodyPr/>
          <a:lstStyle/>
          <a:p>
            <a:fld id="{4F20E9D6-F58A-4A4D-8F8F-E6895CF67D2F}" type="datetimeFigureOut">
              <a:rPr lang="ar-SA" smtClean="0"/>
              <a:t>22/09/43</a:t>
            </a:fld>
            <a:endParaRPr lang="ar-SA"/>
          </a:p>
        </p:txBody>
      </p:sp>
      <p:sp>
        <p:nvSpPr>
          <p:cNvPr id="6" name="عنصر نائب للتذييل 5">
            <a:extLst>
              <a:ext uri="{FF2B5EF4-FFF2-40B4-BE49-F238E27FC236}">
                <a16:creationId xmlns:a16="http://schemas.microsoft.com/office/drawing/2014/main" id="{7B4B75BF-6D88-4DB1-B518-6753CA20477E}"/>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786ECD47-D085-4248-88F6-5804D1B8913D}"/>
              </a:ext>
            </a:extLst>
          </p:cNvPr>
          <p:cNvSpPr>
            <a:spLocks noGrp="1"/>
          </p:cNvSpPr>
          <p:nvPr>
            <p:ph type="sldNum" sz="quarter" idx="12"/>
          </p:nvPr>
        </p:nvSpPr>
        <p:spPr/>
        <p:txBody>
          <a:bodyPr/>
          <a:lstStyle/>
          <a:p>
            <a:fld id="{00EB7B25-B422-4710-8336-27A0CDFE3531}" type="slidenum">
              <a:rPr lang="ar-SA" smtClean="0"/>
              <a:t>‹#›</a:t>
            </a:fld>
            <a:endParaRPr lang="ar-SA"/>
          </a:p>
        </p:txBody>
      </p:sp>
    </p:spTree>
    <p:extLst>
      <p:ext uri="{BB962C8B-B14F-4D97-AF65-F5344CB8AC3E}">
        <p14:creationId xmlns:p14="http://schemas.microsoft.com/office/powerpoint/2010/main" val="466822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333D6EC-57E9-4503-80CD-FC0744AAAD27}"/>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صورة 2">
            <a:extLst>
              <a:ext uri="{FF2B5EF4-FFF2-40B4-BE49-F238E27FC236}">
                <a16:creationId xmlns:a16="http://schemas.microsoft.com/office/drawing/2014/main" id="{A00F5AB4-F0F3-44B4-AF1D-B9967AE7DA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a:extLst>
              <a:ext uri="{FF2B5EF4-FFF2-40B4-BE49-F238E27FC236}">
                <a16:creationId xmlns:a16="http://schemas.microsoft.com/office/drawing/2014/main" id="{56D018E5-1F5A-4521-B328-94DC1D85EB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F9259925-704C-4D96-BFE8-0D451E05F996}"/>
              </a:ext>
            </a:extLst>
          </p:cNvPr>
          <p:cNvSpPr>
            <a:spLocks noGrp="1"/>
          </p:cNvSpPr>
          <p:nvPr>
            <p:ph type="dt" sz="half" idx="10"/>
          </p:nvPr>
        </p:nvSpPr>
        <p:spPr/>
        <p:txBody>
          <a:bodyPr/>
          <a:lstStyle/>
          <a:p>
            <a:fld id="{4F20E9D6-F58A-4A4D-8F8F-E6895CF67D2F}" type="datetimeFigureOut">
              <a:rPr lang="ar-SA" smtClean="0"/>
              <a:t>22/09/43</a:t>
            </a:fld>
            <a:endParaRPr lang="ar-SA"/>
          </a:p>
        </p:txBody>
      </p:sp>
      <p:sp>
        <p:nvSpPr>
          <p:cNvPr id="6" name="عنصر نائب للتذييل 5">
            <a:extLst>
              <a:ext uri="{FF2B5EF4-FFF2-40B4-BE49-F238E27FC236}">
                <a16:creationId xmlns:a16="http://schemas.microsoft.com/office/drawing/2014/main" id="{ABB70B05-4075-465B-92F0-C247DA4FE0B0}"/>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FB778D06-CFAF-4387-83C1-9DD9C86975F5}"/>
              </a:ext>
            </a:extLst>
          </p:cNvPr>
          <p:cNvSpPr>
            <a:spLocks noGrp="1"/>
          </p:cNvSpPr>
          <p:nvPr>
            <p:ph type="sldNum" sz="quarter" idx="12"/>
          </p:nvPr>
        </p:nvSpPr>
        <p:spPr/>
        <p:txBody>
          <a:bodyPr/>
          <a:lstStyle/>
          <a:p>
            <a:fld id="{00EB7B25-B422-4710-8336-27A0CDFE3531}" type="slidenum">
              <a:rPr lang="ar-SA" smtClean="0"/>
              <a:t>‹#›</a:t>
            </a:fld>
            <a:endParaRPr lang="ar-SA"/>
          </a:p>
        </p:txBody>
      </p:sp>
    </p:spTree>
    <p:extLst>
      <p:ext uri="{BB962C8B-B14F-4D97-AF65-F5344CB8AC3E}">
        <p14:creationId xmlns:p14="http://schemas.microsoft.com/office/powerpoint/2010/main" val="2067750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B997E"/>
        </a:solidFill>
        <a:effectLst/>
      </p:bgPr>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4471A6D5-76D7-41B0-924B-BC252E2A698C}"/>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585928F3-554F-4308-9945-A77A29506733}"/>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9117C484-833E-4065-AB68-9B74A77E19D6}"/>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F20E9D6-F58A-4A4D-8F8F-E6895CF67D2F}" type="datetimeFigureOut">
              <a:rPr lang="ar-SA" smtClean="0"/>
              <a:t>22/09/43</a:t>
            </a:fld>
            <a:endParaRPr lang="ar-SA"/>
          </a:p>
        </p:txBody>
      </p:sp>
      <p:sp>
        <p:nvSpPr>
          <p:cNvPr id="5" name="عنصر نائب للتذييل 4">
            <a:extLst>
              <a:ext uri="{FF2B5EF4-FFF2-40B4-BE49-F238E27FC236}">
                <a16:creationId xmlns:a16="http://schemas.microsoft.com/office/drawing/2014/main" id="{00EF1296-21AA-486C-BDA0-C9068C550E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a:extLst>
              <a:ext uri="{FF2B5EF4-FFF2-40B4-BE49-F238E27FC236}">
                <a16:creationId xmlns:a16="http://schemas.microsoft.com/office/drawing/2014/main" id="{C65C5F19-C7B7-40A4-B121-CA8F5F26C406}"/>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0EB7B25-B422-4710-8336-27A0CDFE3531}" type="slidenum">
              <a:rPr lang="ar-SA" smtClean="0"/>
              <a:t>‹#›</a:t>
            </a:fld>
            <a:endParaRPr lang="ar-SA"/>
          </a:p>
        </p:txBody>
      </p:sp>
    </p:spTree>
    <p:extLst>
      <p:ext uri="{BB962C8B-B14F-4D97-AF65-F5344CB8AC3E}">
        <p14:creationId xmlns:p14="http://schemas.microsoft.com/office/powerpoint/2010/main" val="2132488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0D0D0E8-5656-4BB4-9C1E-22D90F87EBD6}"/>
              </a:ext>
            </a:extLst>
          </p:cNvPr>
          <p:cNvSpPr>
            <a:spLocks noGrp="1"/>
          </p:cNvSpPr>
          <p:nvPr>
            <p:ph type="ctrTitle"/>
          </p:nvPr>
        </p:nvSpPr>
        <p:spPr>
          <a:xfrm>
            <a:off x="1524000" y="-1001859"/>
            <a:ext cx="9144000" cy="2387600"/>
          </a:xfrm>
        </p:spPr>
        <p:txBody>
          <a:bodyPr/>
          <a:lstStyle/>
          <a:p>
            <a:r>
              <a:rPr lang="ar-SA" dirty="0">
                <a:solidFill>
                  <a:srgbClr val="F9E7D0"/>
                </a:solidFill>
                <a:cs typeface="Sultan bold" pitchFamily="2" charset="-78"/>
              </a:rPr>
              <a:t>استراتيجية التلخيص</a:t>
            </a:r>
          </a:p>
        </p:txBody>
      </p:sp>
      <p:sp>
        <p:nvSpPr>
          <p:cNvPr id="3" name="عنوان فرعي 2">
            <a:extLst>
              <a:ext uri="{FF2B5EF4-FFF2-40B4-BE49-F238E27FC236}">
                <a16:creationId xmlns:a16="http://schemas.microsoft.com/office/drawing/2014/main" id="{1A9A87B1-8183-4E15-B943-4080F14DD570}"/>
              </a:ext>
            </a:extLst>
          </p:cNvPr>
          <p:cNvSpPr>
            <a:spLocks noGrp="1"/>
          </p:cNvSpPr>
          <p:nvPr>
            <p:ph type="subTitle" idx="1"/>
          </p:nvPr>
        </p:nvSpPr>
        <p:spPr>
          <a:xfrm>
            <a:off x="1524000" y="1361158"/>
            <a:ext cx="9144000" cy="632337"/>
          </a:xfrm>
        </p:spPr>
        <p:txBody>
          <a:bodyPr/>
          <a:lstStyle/>
          <a:p>
            <a:r>
              <a:rPr lang="ar-SA" dirty="0">
                <a:solidFill>
                  <a:schemeClr val="bg1"/>
                </a:solidFill>
                <a:cs typeface="Sultan bold" pitchFamily="2" charset="-78"/>
              </a:rPr>
              <a:t>إعداد الاستاذة : عبير الغريب</a:t>
            </a:r>
          </a:p>
        </p:txBody>
      </p:sp>
      <p:pic>
        <p:nvPicPr>
          <p:cNvPr id="7" name="صورة 6" descr="صورة تحتوي على نص&#10;&#10;تم إنشاء الوصف تلقائياً">
            <a:extLst>
              <a:ext uri="{FF2B5EF4-FFF2-40B4-BE49-F238E27FC236}">
                <a16:creationId xmlns:a16="http://schemas.microsoft.com/office/drawing/2014/main" id="{E2D62690-3DA2-425F-AC3A-3503876ED083}"/>
              </a:ext>
            </a:extLst>
          </p:cNvPr>
          <p:cNvPicPr>
            <a:picLocks noChangeAspect="1"/>
          </p:cNvPicPr>
          <p:nvPr/>
        </p:nvPicPr>
        <p:blipFill>
          <a:blip r:embed="rId2">
            <a:clrChange>
              <a:clrFrom>
                <a:srgbClr val="FFF7ED"/>
              </a:clrFrom>
              <a:clrTo>
                <a:srgbClr val="FFF7ED">
                  <a:alpha val="0"/>
                </a:srgbClr>
              </a:clrTo>
            </a:clrChange>
            <a:extLst>
              <a:ext uri="{28A0092B-C50C-407E-A947-70E740481C1C}">
                <a14:useLocalDpi xmlns:a14="http://schemas.microsoft.com/office/drawing/2010/main" val="0"/>
              </a:ext>
            </a:extLst>
          </a:blip>
          <a:stretch>
            <a:fillRect/>
          </a:stretch>
        </p:blipFill>
        <p:spPr>
          <a:xfrm>
            <a:off x="112541" y="1235974"/>
            <a:ext cx="11244051" cy="5622026"/>
          </a:xfrm>
          <a:prstGeom prst="rect">
            <a:avLst/>
          </a:prstGeom>
        </p:spPr>
      </p:pic>
    </p:spTree>
    <p:extLst>
      <p:ext uri="{BB962C8B-B14F-4D97-AF65-F5344CB8AC3E}">
        <p14:creationId xmlns:p14="http://schemas.microsoft.com/office/powerpoint/2010/main" val="2299782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زوايا مستديرة 3">
            <a:extLst>
              <a:ext uri="{FF2B5EF4-FFF2-40B4-BE49-F238E27FC236}">
                <a16:creationId xmlns:a16="http://schemas.microsoft.com/office/drawing/2014/main" id="{9F0845C9-53E2-44BD-971C-303DC455BB8F}"/>
              </a:ext>
            </a:extLst>
          </p:cNvPr>
          <p:cNvSpPr/>
          <p:nvPr/>
        </p:nvSpPr>
        <p:spPr>
          <a:xfrm>
            <a:off x="492369" y="562708"/>
            <a:ext cx="11127545" cy="5880295"/>
          </a:xfrm>
          <a:prstGeom prst="roundRect">
            <a:avLst/>
          </a:prstGeom>
          <a:solidFill>
            <a:schemeClr val="bg1"/>
          </a:solidFill>
          <a:ln>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6" name="مربع نص 5">
            <a:extLst>
              <a:ext uri="{FF2B5EF4-FFF2-40B4-BE49-F238E27FC236}">
                <a16:creationId xmlns:a16="http://schemas.microsoft.com/office/drawing/2014/main" id="{01D48912-CFE1-479F-AB02-D53C64DBF63D}"/>
              </a:ext>
            </a:extLst>
          </p:cNvPr>
          <p:cNvSpPr txBox="1"/>
          <p:nvPr/>
        </p:nvSpPr>
        <p:spPr>
          <a:xfrm>
            <a:off x="703385" y="1085837"/>
            <a:ext cx="10498014" cy="1692771"/>
          </a:xfrm>
          <a:prstGeom prst="rect">
            <a:avLst/>
          </a:prstGeom>
          <a:noFill/>
        </p:spPr>
        <p:txBody>
          <a:bodyPr wrap="square">
            <a:spAutoFit/>
          </a:bodyPr>
          <a:lstStyle/>
          <a:p>
            <a:r>
              <a:rPr lang="ar-SA" sz="2800" i="0" dirty="0">
                <a:solidFill>
                  <a:srgbClr val="CB997E"/>
                </a:solidFill>
                <a:effectLst/>
                <a:latin typeface="Droid Arabic Naskh"/>
                <a:cs typeface="Sultan bold" pitchFamily="2" charset="-78"/>
              </a:rPr>
              <a:t>ما هو التلخيص؟</a:t>
            </a:r>
          </a:p>
          <a:p>
            <a:pPr rtl="1"/>
            <a:r>
              <a:rPr lang="ar-SA" sz="2400" i="0" dirty="0">
                <a:solidFill>
                  <a:srgbClr val="333333"/>
                </a:solidFill>
                <a:effectLst/>
                <a:latin typeface="Droid Arabic Naskh"/>
                <a:cs typeface="Sultan bold" pitchFamily="2" charset="-78"/>
              </a:rPr>
              <a:t>التّلخيص هوَ اختِصار النَص الطَّويل مَع الحفاظ على مَعناه أو بنيته الأساسية، ويُساعِد الطّلاب عَلى تكوين فهم أعمق لأَهم المَعلومات المَوجودة في النّص، وبناء القدرة لتمييز وتَجاهُل المَعلومات الّتي لا تَمت بِصلة لها، كما تُساعد الطّالِب على قراءة نص طويل نسبيًّا واختصاره إلى عدّة نقاط أساسيّة يفهمها بطريقة أكثر دقة.</a:t>
            </a:r>
          </a:p>
        </p:txBody>
      </p:sp>
      <p:sp>
        <p:nvSpPr>
          <p:cNvPr id="8" name="مربع نص 7">
            <a:extLst>
              <a:ext uri="{FF2B5EF4-FFF2-40B4-BE49-F238E27FC236}">
                <a16:creationId xmlns:a16="http://schemas.microsoft.com/office/drawing/2014/main" id="{EA9650FA-63DF-47FB-B9BA-403A3D38E6D5}"/>
              </a:ext>
            </a:extLst>
          </p:cNvPr>
          <p:cNvSpPr txBox="1"/>
          <p:nvPr/>
        </p:nvSpPr>
        <p:spPr>
          <a:xfrm>
            <a:off x="572086" y="3002673"/>
            <a:ext cx="10629313" cy="2369880"/>
          </a:xfrm>
          <a:prstGeom prst="rect">
            <a:avLst/>
          </a:prstGeom>
          <a:noFill/>
        </p:spPr>
        <p:txBody>
          <a:bodyPr wrap="square">
            <a:spAutoFit/>
          </a:bodyPr>
          <a:lstStyle/>
          <a:p>
            <a:pPr algn="r"/>
            <a:r>
              <a:rPr lang="ar-SA" sz="2800" i="0" dirty="0">
                <a:solidFill>
                  <a:srgbClr val="CB997E"/>
                </a:solidFill>
                <a:effectLst/>
                <a:latin typeface="Droid Arabic Naskh"/>
                <a:cs typeface="Sultan bold" pitchFamily="2" charset="-78"/>
              </a:rPr>
              <a:t>كيف يمكن البدء بالتلخيص أو تدريب الطلاب على القيام به:</a:t>
            </a:r>
          </a:p>
          <a:p>
            <a:pPr marL="342900" indent="-342900" algn="r" rtl="1">
              <a:buFont typeface="Wingdings" panose="05000000000000000000" pitchFamily="2" charset="2"/>
              <a:buChar char="§"/>
            </a:pPr>
            <a:r>
              <a:rPr lang="ar-SA" sz="2400" b="0" i="0" dirty="0">
                <a:solidFill>
                  <a:srgbClr val="333333"/>
                </a:solidFill>
                <a:effectLst/>
                <a:latin typeface="Droid Arabic Naskh"/>
                <a:cs typeface="Sultan bold" pitchFamily="2" charset="-78"/>
              </a:rPr>
              <a:t>بَدء الطّالب بتصفّح النّص حتى يتَكون عِنَده فِكرة أساسيّة. </a:t>
            </a:r>
          </a:p>
          <a:p>
            <a:pPr marL="342900" indent="-342900" algn="r" rtl="1">
              <a:buFont typeface="Wingdings" panose="05000000000000000000" pitchFamily="2" charset="2"/>
              <a:buChar char="§"/>
            </a:pPr>
            <a:r>
              <a:rPr lang="ar-SA" sz="2400" b="0" i="0" dirty="0">
                <a:solidFill>
                  <a:srgbClr val="333333"/>
                </a:solidFill>
                <a:effectLst/>
                <a:latin typeface="Droid Arabic Naskh"/>
                <a:cs typeface="Sultan bold" pitchFamily="2" charset="-78"/>
              </a:rPr>
              <a:t>استثناء المعلومات غير الضرورية، والجمل المتكرّرة.</a:t>
            </a:r>
          </a:p>
          <a:p>
            <a:pPr marL="342900" indent="-342900" algn="r" rtl="1">
              <a:buFont typeface="Wingdings" panose="05000000000000000000" pitchFamily="2" charset="2"/>
              <a:buChar char="§"/>
            </a:pPr>
            <a:r>
              <a:rPr lang="ar-SA" sz="2400" b="0" i="0" dirty="0">
                <a:solidFill>
                  <a:srgbClr val="333333"/>
                </a:solidFill>
                <a:effectLst/>
                <a:latin typeface="Droid Arabic Naskh"/>
                <a:cs typeface="Sultan bold" pitchFamily="2" charset="-78"/>
              </a:rPr>
              <a:t>تمييز الكلمات المفتاحية والعبارات المهمة في النص</a:t>
            </a:r>
            <a:r>
              <a:rPr lang="ar-SA" sz="2400" dirty="0">
                <a:solidFill>
                  <a:srgbClr val="333333"/>
                </a:solidFill>
                <a:latin typeface="Droid Arabic Naskh"/>
                <a:cs typeface="Sultan bold" pitchFamily="2" charset="-78"/>
              </a:rPr>
              <a:t> .</a:t>
            </a:r>
            <a:endParaRPr lang="ar-SA" sz="2400" b="0" i="0" dirty="0">
              <a:solidFill>
                <a:srgbClr val="333333"/>
              </a:solidFill>
              <a:effectLst/>
              <a:latin typeface="Droid Arabic Naskh"/>
              <a:cs typeface="Sultan bold" pitchFamily="2" charset="-78"/>
            </a:endParaRPr>
          </a:p>
          <a:p>
            <a:pPr marL="342900" indent="-342900" algn="r" rtl="1">
              <a:buFont typeface="Wingdings" panose="05000000000000000000" pitchFamily="2" charset="2"/>
              <a:buChar char="§"/>
            </a:pPr>
            <a:r>
              <a:rPr lang="ar-SA" sz="2400" b="0" i="0" dirty="0">
                <a:solidFill>
                  <a:srgbClr val="333333"/>
                </a:solidFill>
                <a:effectLst/>
                <a:latin typeface="Droid Arabic Naskh"/>
                <a:cs typeface="Sultan bold" pitchFamily="2" charset="-78"/>
              </a:rPr>
              <a:t>يجب على الطلاب قراءة النص أو كتابة ملخّص للنص في فقرة.</a:t>
            </a:r>
          </a:p>
          <a:p>
            <a:pPr marL="342900" indent="-342900" algn="r" rtl="1">
              <a:buFont typeface="Wingdings" panose="05000000000000000000" pitchFamily="2" charset="2"/>
              <a:buChar char="§"/>
            </a:pPr>
            <a:r>
              <a:rPr lang="ar-SA" sz="2400" b="0" i="0" dirty="0">
                <a:solidFill>
                  <a:srgbClr val="333333"/>
                </a:solidFill>
                <a:effectLst/>
                <a:latin typeface="Droid Arabic Naskh"/>
                <a:cs typeface="Sultan bold" pitchFamily="2" charset="-78"/>
              </a:rPr>
              <a:t>يجب على المعلّم التأّكد أن الملخص لا يتضمّن أي آراء شخصيّة، أو جمل منقولة حرفيًّا من النص.</a:t>
            </a:r>
          </a:p>
        </p:txBody>
      </p:sp>
    </p:spTree>
    <p:extLst>
      <p:ext uri="{BB962C8B-B14F-4D97-AF65-F5344CB8AC3E}">
        <p14:creationId xmlns:p14="http://schemas.microsoft.com/office/powerpoint/2010/main" val="1243043545"/>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133</Words>
  <Application>Microsoft Office PowerPoint</Application>
  <PresentationFormat>شاشة عريضة</PresentationFormat>
  <Paragraphs>10</Paragraphs>
  <Slides>2</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2</vt:i4>
      </vt:variant>
    </vt:vector>
  </HeadingPairs>
  <TitlesOfParts>
    <vt:vector size="8" baseType="lpstr">
      <vt:lpstr>Arial</vt:lpstr>
      <vt:lpstr>Calibri</vt:lpstr>
      <vt:lpstr>Calibri Light</vt:lpstr>
      <vt:lpstr>Droid Arabic Naskh</vt:lpstr>
      <vt:lpstr>Wingdings</vt:lpstr>
      <vt:lpstr>نسق Office</vt:lpstr>
      <vt:lpstr>استراتيجية التلخيص</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استراتيجية التلخيص في ثلاث جمل</dc:title>
  <dc:creator>abeer saleh</dc:creator>
  <cp:lastModifiedBy>abeer saleh</cp:lastModifiedBy>
  <cp:revision>5</cp:revision>
  <dcterms:created xsi:type="dcterms:W3CDTF">2022-04-23T18:55:18Z</dcterms:created>
  <dcterms:modified xsi:type="dcterms:W3CDTF">2022-04-23T19:42:26Z</dcterms:modified>
</cp:coreProperties>
</file>