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306" r:id="rId6"/>
    <p:sldId id="308" r:id="rId7"/>
    <p:sldId id="307" r:id="rId8"/>
    <p:sldId id="309" r:id="rId9"/>
    <p:sldId id="354" r:id="rId10"/>
    <p:sldId id="353" r:id="rId11"/>
    <p:sldId id="344" r:id="rId12"/>
    <p:sldId id="356" r:id="rId13"/>
    <p:sldId id="357" r:id="rId14"/>
    <p:sldId id="355" r:id="rId15"/>
    <p:sldId id="323" r:id="rId16"/>
    <p:sldId id="352" r:id="rId17"/>
    <p:sldId id="339" r:id="rId18"/>
    <p:sldId id="282" r:id="rId19"/>
    <p:sldId id="340" r:id="rId20"/>
    <p:sldId id="278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AD6A07"/>
    <a:srgbClr val="DDF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2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dirty="0">
              <a:solidFill>
                <a:srgbClr val="C00000"/>
              </a:solidFill>
              <a:cs typeface="PT Bold Heading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9089" t="46875" r="14499" b="15719"/>
          <a:stretch>
            <a:fillRect/>
          </a:stretch>
        </p:blipFill>
        <p:spPr bwMode="auto">
          <a:xfrm>
            <a:off x="0" y="1124744"/>
            <a:ext cx="9144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0788" t="47224" r="48810" b="36332"/>
          <a:stretch>
            <a:fillRect/>
          </a:stretch>
        </p:blipFill>
        <p:spPr bwMode="auto">
          <a:xfrm>
            <a:off x="0" y="1484784"/>
            <a:ext cx="91440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3407" r="15052" b="53125"/>
          <a:stretch>
            <a:fillRect/>
          </a:stretch>
        </p:blipFill>
        <p:spPr bwMode="auto">
          <a:xfrm>
            <a:off x="0" y="908720"/>
            <a:ext cx="91440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1303" t="45891" r="15052" b="11782"/>
          <a:stretch>
            <a:fillRect/>
          </a:stretch>
        </p:blipFill>
        <p:spPr bwMode="auto">
          <a:xfrm>
            <a:off x="0" y="980728"/>
            <a:ext cx="9144000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56723" t="52781" r="14498" b="26547"/>
          <a:stretch>
            <a:fillRect/>
          </a:stretch>
        </p:blipFill>
        <p:spPr bwMode="auto">
          <a:xfrm>
            <a:off x="50418" y="1844824"/>
            <a:ext cx="909358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2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572000" y="0"/>
            <a:ext cx="42578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سبحان الله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34230" y="1628800"/>
            <a:ext cx="352532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الحمد 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778702" y="3212976"/>
            <a:ext cx="43652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استغفر الله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09784" y="4653136"/>
            <a:ext cx="31534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الله أكبر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E5F3F7"/>
          </a:solidFill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chemeClr val="accent5">
                  <a:lumMod val="50000"/>
                </a:schemeClr>
              </a:solidFill>
              <a:cs typeface="+mj-cs"/>
            </a:endParaRPr>
          </a:p>
        </p:txBody>
      </p:sp>
      <p:pic>
        <p:nvPicPr>
          <p:cNvPr id="4" name="صورة 3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564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899592" y="1412776"/>
            <a:ext cx="73565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9600" b="1" cap="none" spc="0" dirty="0" smtClean="0">
                <a:ln w="1143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الملخص السبوري</a:t>
            </a:r>
            <a:endParaRPr lang="ar-SA" sz="9600" b="1" cap="none" spc="0" dirty="0">
              <a:ln w="11430">
                <a:solidFill>
                  <a:srgbClr val="663300"/>
                </a:solidFill>
              </a:ln>
              <a:blipFill>
                <a:blip r:embed="rId3"/>
                <a:tile tx="0" ty="0" sx="100000" sy="100000" flip="none" algn="tl"/>
              </a:blip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8627337" cy="37444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 (3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81" y="0"/>
            <a:ext cx="91357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732240" y="0"/>
            <a:ext cx="2411760" cy="249289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 smtClean="0">
                <a:cs typeface="+mj-cs"/>
              </a:rPr>
              <a:t>الفصل</a:t>
            </a:r>
          </a:p>
          <a:p>
            <a:pPr algn="ctr"/>
            <a:r>
              <a:rPr lang="en-US" sz="8000" b="1" dirty="0" smtClean="0">
                <a:cs typeface="+mj-cs"/>
              </a:rPr>
              <a:t>1</a:t>
            </a:r>
            <a:endParaRPr lang="ar-SA" sz="8000" b="1" dirty="0"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3441" t="24235" r="23353" b="52140"/>
          <a:stretch>
            <a:fillRect/>
          </a:stretch>
        </p:blipFill>
        <p:spPr bwMode="auto">
          <a:xfrm>
            <a:off x="0" y="0"/>
            <a:ext cx="6732240" cy="249289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593" t="29156" r="12285" b="53125"/>
          <a:stretch>
            <a:fillRect/>
          </a:stretch>
        </p:blipFill>
        <p:spPr bwMode="auto">
          <a:xfrm>
            <a:off x="0" y="0"/>
            <a:ext cx="9144000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8244408" y="332656"/>
            <a:ext cx="216024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cs typeface="+mj-cs"/>
              </a:rPr>
              <a:t>1</a:t>
            </a:r>
            <a:endParaRPr lang="ar-SA" sz="4400" dirty="0">
              <a:solidFill>
                <a:srgbClr val="C0000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23250" r="53792" b="37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6526" t="61984" r="53512" b="19313"/>
          <a:stretch>
            <a:fillRect/>
          </a:stretch>
        </p:blipFill>
        <p:spPr bwMode="auto">
          <a:xfrm>
            <a:off x="2339752" y="980728"/>
            <a:ext cx="4536504" cy="478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1341" t="10454" r="6197"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8460432" y="116632"/>
            <a:ext cx="216024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cs typeface="+mj-cs"/>
              </a:rPr>
              <a:t>1</a:t>
            </a:r>
            <a:endParaRPr lang="ar-SA" sz="4400" dirty="0">
              <a:solidFill>
                <a:srgbClr val="C0000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50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10788" t="39000" r="9518" b="1867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16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8536" t="24235" r="13945" b="53125"/>
          <a:stretch>
            <a:fillRect/>
          </a:stretch>
        </p:blipFill>
        <p:spPr bwMode="auto">
          <a:xfrm>
            <a:off x="0" y="1988840"/>
            <a:ext cx="914400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14</Words>
  <Application>Microsoft Office PowerPoint</Application>
  <PresentationFormat>عرض على الشاشة (3:4)‏</PresentationFormat>
  <Paragraphs>9</Paragraphs>
  <Slides>20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SONY</dc:creator>
  <cp:lastModifiedBy>SONY</cp:lastModifiedBy>
  <cp:revision>95</cp:revision>
  <dcterms:created xsi:type="dcterms:W3CDTF">2017-01-21T18:42:26Z</dcterms:created>
  <dcterms:modified xsi:type="dcterms:W3CDTF">2017-02-08T07:36:19Z</dcterms:modified>
</cp:coreProperties>
</file>