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306" r:id="rId6"/>
    <p:sldId id="308" r:id="rId7"/>
    <p:sldId id="307" r:id="rId8"/>
    <p:sldId id="309" r:id="rId9"/>
    <p:sldId id="354" r:id="rId10"/>
    <p:sldId id="353" r:id="rId11"/>
    <p:sldId id="344" r:id="rId12"/>
    <p:sldId id="356" r:id="rId13"/>
    <p:sldId id="357" r:id="rId14"/>
    <p:sldId id="355" r:id="rId15"/>
    <p:sldId id="323" r:id="rId16"/>
    <p:sldId id="352" r:id="rId17"/>
    <p:sldId id="339" r:id="rId18"/>
    <p:sldId id="282" r:id="rId19"/>
    <p:sldId id="340" r:id="rId20"/>
    <p:sldId id="278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AD6A07"/>
    <a:srgbClr val="D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EAE5-BB1A-48E5-AED4-CB614AB4B7DE}" type="datetimeFigureOut">
              <a:rPr lang="ar-SA" smtClean="0"/>
              <a:pPr/>
              <a:t>12/05/38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5567-DD5A-44F9-BA76-B912CDD5E73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46875" r="14499" b="15719"/>
          <a:stretch>
            <a:fillRect/>
          </a:stretch>
        </p:blipFill>
        <p:spPr bwMode="auto">
          <a:xfrm>
            <a:off x="0" y="1124744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788" t="47224" r="48810" b="36332"/>
          <a:stretch>
            <a:fillRect/>
          </a:stretch>
        </p:blipFill>
        <p:spPr bwMode="auto">
          <a:xfrm>
            <a:off x="0" y="1484784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3407" r="15052" b="53125"/>
          <a:stretch>
            <a:fillRect/>
          </a:stretch>
        </p:blipFill>
        <p:spPr bwMode="auto">
          <a:xfrm>
            <a:off x="0" y="908720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45891" r="15052" b="11782"/>
          <a:stretch>
            <a:fillRect/>
          </a:stretch>
        </p:blipFill>
        <p:spPr bwMode="auto">
          <a:xfrm>
            <a:off x="0" y="980728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6723" t="52781" r="14498" b="26547"/>
          <a:stretch>
            <a:fillRect/>
          </a:stretch>
        </p:blipFill>
        <p:spPr bwMode="auto">
          <a:xfrm>
            <a:off x="50418" y="1844824"/>
            <a:ext cx="909358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72000" y="0"/>
            <a:ext cx="42578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سبحان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34230" y="1628800"/>
            <a:ext cx="35253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الحمد 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78702" y="3212976"/>
            <a:ext cx="43652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استغفر الله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09784" y="4653136"/>
            <a:ext cx="3153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الله أكبر</a:t>
            </a:r>
            <a:endParaRPr lang="ar-S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E5F3F7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chemeClr val="accent5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صورة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6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99592" y="1412776"/>
            <a:ext cx="7356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9600" b="1" cap="none" spc="0" dirty="0" smtClean="0">
                <a:ln w="11430">
                  <a:solidFill>
                    <a:srgbClr val="6633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الملخص السبوري</a:t>
            </a:r>
            <a:endParaRPr lang="ar-SA" sz="9600" b="1" cap="none" spc="0" dirty="0">
              <a:ln w="11430">
                <a:solidFill>
                  <a:srgbClr val="6633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27337" cy="37444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4" name="صورة 3" descr="تنزيل 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" y="0"/>
            <a:ext cx="9135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32240" y="0"/>
            <a:ext cx="2411760" cy="24928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cs typeface="+mj-cs"/>
              </a:rPr>
              <a:t>الفصل</a:t>
            </a:r>
          </a:p>
          <a:p>
            <a:pPr algn="ctr"/>
            <a:r>
              <a:rPr lang="en-US" sz="8000" b="1" dirty="0" smtClean="0">
                <a:cs typeface="+mj-cs"/>
              </a:rPr>
              <a:t>1</a:t>
            </a:r>
            <a:endParaRPr lang="ar-SA" sz="8000" b="1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441" t="24235" r="23353" b="52140"/>
          <a:stretch>
            <a:fillRect/>
          </a:stretch>
        </p:blipFill>
        <p:spPr bwMode="auto">
          <a:xfrm>
            <a:off x="0" y="0"/>
            <a:ext cx="6732240" cy="24928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93" t="29156" r="12285" b="53125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44408" y="332656"/>
            <a:ext cx="2160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cs typeface="+mj-cs"/>
              </a:rPr>
              <a:t>1</a:t>
            </a:r>
            <a:endParaRPr lang="ar-SA" sz="44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3792" b="37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526" t="61984" r="53512" b="19313"/>
          <a:stretch>
            <a:fillRect/>
          </a:stretch>
        </p:blipFill>
        <p:spPr bwMode="auto">
          <a:xfrm>
            <a:off x="2339752" y="980728"/>
            <a:ext cx="4536504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60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341" t="10454" r="619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8460432" y="116632"/>
            <a:ext cx="2160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cs typeface="+mj-cs"/>
              </a:rPr>
              <a:t>1</a:t>
            </a:r>
            <a:endParaRPr lang="ar-SA" sz="44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5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788" t="39000" r="9518" b="18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DDF0FF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ar-SA" sz="1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4235" r="13945" b="53125"/>
          <a:stretch>
            <a:fillRect/>
          </a:stretch>
        </p:blipFill>
        <p:spPr bwMode="auto">
          <a:xfrm>
            <a:off x="0" y="1988840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14</Words>
  <Application>Microsoft Office PowerPoint</Application>
  <PresentationFormat>عرض على الشاشة (3:4)‏</PresentationFormat>
  <Paragraphs>9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95</cp:revision>
  <dcterms:created xsi:type="dcterms:W3CDTF">2017-01-21T18:42:26Z</dcterms:created>
  <dcterms:modified xsi:type="dcterms:W3CDTF">2017-02-08T07:36:19Z</dcterms:modified>
</cp:coreProperties>
</file>