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18" r:id="rId3"/>
    <p:sldId id="319" r:id="rId4"/>
    <p:sldId id="321" r:id="rId5"/>
    <p:sldId id="320" r:id="rId6"/>
    <p:sldId id="324" r:id="rId7"/>
    <p:sldId id="322" r:id="rId8"/>
    <p:sldId id="323" r:id="rId9"/>
    <p:sldId id="317" r:id="rId10"/>
    <p:sldId id="307" r:id="rId11"/>
    <p:sldId id="308" r:id="rId12"/>
    <p:sldId id="309" r:id="rId13"/>
    <p:sldId id="286" r:id="rId14"/>
    <p:sldId id="257" r:id="rId15"/>
    <p:sldId id="259" r:id="rId16"/>
    <p:sldId id="260" r:id="rId17"/>
    <p:sldId id="261" r:id="rId18"/>
    <p:sldId id="262" r:id="rId19"/>
    <p:sldId id="263" r:id="rId20"/>
    <p:sldId id="287" r:id="rId21"/>
    <p:sldId id="288" r:id="rId22"/>
    <p:sldId id="289" r:id="rId23"/>
    <p:sldId id="290" r:id="rId24"/>
    <p:sldId id="275" r:id="rId25"/>
    <p:sldId id="277" r:id="rId26"/>
    <p:sldId id="291" r:id="rId27"/>
    <p:sldId id="316" r:id="rId28"/>
    <p:sldId id="292" r:id="rId29"/>
    <p:sldId id="265" r:id="rId30"/>
    <p:sldId id="266" r:id="rId31"/>
    <p:sldId id="293" r:id="rId32"/>
    <p:sldId id="313" r:id="rId33"/>
    <p:sldId id="294" r:id="rId34"/>
    <p:sldId id="299" r:id="rId35"/>
    <p:sldId id="298" r:id="rId36"/>
    <p:sldId id="297" r:id="rId37"/>
    <p:sldId id="300" r:id="rId38"/>
    <p:sldId id="301" r:id="rId39"/>
    <p:sldId id="314" r:id="rId40"/>
    <p:sldId id="267" r:id="rId41"/>
    <p:sldId id="302" r:id="rId42"/>
    <p:sldId id="303" r:id="rId43"/>
    <p:sldId id="304" r:id="rId44"/>
    <p:sldId id="305" r:id="rId45"/>
    <p:sldId id="306" r:id="rId46"/>
    <p:sldId id="285" r:id="rId47"/>
    <p:sldId id="310" r:id="rId48"/>
    <p:sldId id="312" r:id="rId49"/>
    <p:sldId id="311" r:id="rId5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29997-4652-443D-85E7-C7E71193FE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6399D522-5944-41B4-8E7A-12B0CA5D7AA7}">
      <dgm:prSet phldrT="[نص]"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حسن المظهر مبتسم</a:t>
          </a:r>
          <a:endParaRPr lang="ar-EG" sz="2800" dirty="0">
            <a:cs typeface="AL-Mohanad Bold" pitchFamily="2" charset="-78"/>
          </a:endParaRPr>
        </a:p>
      </dgm:t>
    </dgm:pt>
    <dgm:pt modelId="{302A3C22-FC6E-403A-99BD-769EA7EF7BA0}" type="parTrans" cxnId="{5EFFE17D-774A-46F5-B515-29D547296F58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FF2B515F-3438-44B4-A4FA-A46D7CD07609}" type="sibTrans" cxnId="{5EFFE17D-774A-46F5-B515-29D547296F58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200CDB3C-79F6-48D8-968F-646BB99C0043}">
      <dgm:prSet phldrT="[نص]"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يقدر ذاته ويثق بالله ونفسه</a:t>
          </a:r>
          <a:endParaRPr lang="ar-EG" sz="2800" dirty="0">
            <a:cs typeface="AL-Mohanad Bold" pitchFamily="2" charset="-78"/>
          </a:endParaRPr>
        </a:p>
      </dgm:t>
    </dgm:pt>
    <dgm:pt modelId="{ABE61A63-965B-4617-85C7-ACBFE4E004F9}" type="parTrans" cxnId="{E94DDCCB-A762-4771-B88E-F2A79EDBCD93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5BCE8460-FAE7-4C0E-ACDE-FBAD660A072F}" type="sibTrans" cxnId="{E94DDCCB-A762-4771-B88E-F2A79EDBCD93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901F1DB3-9A19-4EEC-A24D-C84AC248AD58}">
      <dgm:prSet phldrT="[نص]"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إيجابي فعال في المواقف المختلفة</a:t>
          </a:r>
          <a:endParaRPr lang="ar-EG" sz="2800" dirty="0">
            <a:cs typeface="AL-Mohanad Bold" pitchFamily="2" charset="-78"/>
          </a:endParaRPr>
        </a:p>
      </dgm:t>
    </dgm:pt>
    <dgm:pt modelId="{B3A51C7F-FC4D-4B4D-8735-82D4C3DF9CD5}" type="parTrans" cxnId="{A2D34817-DA08-420C-AF42-B5266D355B42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1CE2EFB7-4832-4D22-9C72-D9BE1B902EE3}" type="sibTrans" cxnId="{A2D34817-DA08-420C-AF42-B5266D355B42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03BBD4F0-D5FD-4E5F-85A0-F608D73DCA82}">
      <dgm:prSet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يطرد الأفكار السلبية من عقله</a:t>
          </a:r>
          <a:endParaRPr lang="ar-EG" sz="2800" dirty="0">
            <a:cs typeface="AL-Mohanad Bold" pitchFamily="2" charset="-78"/>
          </a:endParaRPr>
        </a:p>
      </dgm:t>
    </dgm:pt>
    <dgm:pt modelId="{8E14EFEB-089F-45C0-8D23-06A7020BC717}" type="parTrans" cxnId="{BA1D4E17-21F2-422A-B3C9-85A92E6C80BD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839D17CD-1A92-4734-B974-6EA31A951D3D}" type="sibTrans" cxnId="{BA1D4E17-21F2-422A-B3C9-85A92E6C80BD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F54E4D53-7BBE-43E0-A941-D4E37F879B06}">
      <dgm:prSet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يصاحب المتفائلين الإيجابيين ويعزف عن المتشائمين </a:t>
          </a:r>
          <a:endParaRPr lang="ar-EG" sz="2800" dirty="0">
            <a:cs typeface="AL-Mohanad Bold" pitchFamily="2" charset="-78"/>
          </a:endParaRPr>
        </a:p>
      </dgm:t>
    </dgm:pt>
    <dgm:pt modelId="{0B3EEAB1-6A1A-4D2F-AC12-4629BF887950}" type="parTrans" cxnId="{4F48DA55-9FDB-40F1-8856-7B57F4A78ABC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4BEB2B83-7C41-4040-AD5D-93B07F29F1D9}" type="sibTrans" cxnId="{4F48DA55-9FDB-40F1-8856-7B57F4A78ABC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1C1F7E8B-3E89-4948-9C53-58FB749EDFE7}">
      <dgm:prSet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لا يستسلم عندما يخطئ ويكرر المحاولة</a:t>
          </a:r>
          <a:endParaRPr lang="ar-EG" sz="2800" dirty="0">
            <a:cs typeface="AL-Mohanad Bold" pitchFamily="2" charset="-78"/>
          </a:endParaRPr>
        </a:p>
      </dgm:t>
    </dgm:pt>
    <dgm:pt modelId="{F254E745-90B4-4199-A086-53478A63D114}" type="parTrans" cxnId="{CEE68A24-FA37-4EDF-BFD6-FF1A0EB9834B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7CE027A3-E283-46C0-ABDB-27506A22B83C}" type="sibTrans" cxnId="{CEE68A24-FA37-4EDF-BFD6-FF1A0EB9834B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6831A2F5-1BDD-4A66-A97A-E4A9983D39A7}">
      <dgm:prSet custT="1"/>
      <dgm:spPr/>
      <dgm:t>
        <a:bodyPr/>
        <a:lstStyle/>
        <a:p>
          <a:pPr rtl="1"/>
          <a:r>
            <a:rPr lang="ar-EG" sz="2800" dirty="0" smtClean="0">
              <a:cs typeface="AL-Mohanad Bold" pitchFamily="2" charset="-78"/>
            </a:rPr>
            <a:t>يتجنب الكسل وتأجيل المهام</a:t>
          </a:r>
          <a:endParaRPr lang="ar-EG" sz="2800" dirty="0">
            <a:cs typeface="AL-Mohanad Bold" pitchFamily="2" charset="-78"/>
          </a:endParaRPr>
        </a:p>
      </dgm:t>
    </dgm:pt>
    <dgm:pt modelId="{8A753E36-545D-4380-B8E9-569DF979E557}" type="parTrans" cxnId="{41848821-1274-4567-BC1E-4720D81E9C78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66DFF865-A224-4412-9382-8A5B61F3532E}" type="sibTrans" cxnId="{41848821-1274-4567-BC1E-4720D81E9C78}">
      <dgm:prSet/>
      <dgm:spPr/>
      <dgm:t>
        <a:bodyPr/>
        <a:lstStyle/>
        <a:p>
          <a:pPr rtl="1"/>
          <a:endParaRPr lang="ar-EG" sz="2800">
            <a:cs typeface="AL-Mohanad Bold" pitchFamily="2" charset="-78"/>
          </a:endParaRPr>
        </a:p>
      </dgm:t>
    </dgm:pt>
    <dgm:pt modelId="{98816BA6-1E05-4F05-8C7E-AF7E4B0EAFAE}" type="pres">
      <dgm:prSet presAssocID="{94A29997-4652-443D-85E7-C7E71193FE00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EG"/>
        </a:p>
      </dgm:t>
    </dgm:pt>
    <dgm:pt modelId="{BEC9E923-603E-49A1-90A1-ACE3C73746F7}" type="pres">
      <dgm:prSet presAssocID="{94A29997-4652-443D-85E7-C7E71193FE00}" presName="Name1" presStyleCnt="0"/>
      <dgm:spPr/>
    </dgm:pt>
    <dgm:pt modelId="{C65C77A5-2B15-4548-B6D1-EE7F9AEC005E}" type="pres">
      <dgm:prSet presAssocID="{94A29997-4652-443D-85E7-C7E71193FE00}" presName="cycle" presStyleCnt="0"/>
      <dgm:spPr/>
    </dgm:pt>
    <dgm:pt modelId="{5621EB8F-2B09-4849-BCD0-14C9E5A7295A}" type="pres">
      <dgm:prSet presAssocID="{94A29997-4652-443D-85E7-C7E71193FE00}" presName="srcNode" presStyleLbl="node1" presStyleIdx="0" presStyleCnt="7"/>
      <dgm:spPr/>
    </dgm:pt>
    <dgm:pt modelId="{6B9A5B34-3249-4111-BBCF-04D1028AE8C5}" type="pres">
      <dgm:prSet presAssocID="{94A29997-4652-443D-85E7-C7E71193FE00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34FA0DA6-271E-4DB5-9F44-D4D5FD455FDC}" type="pres">
      <dgm:prSet presAssocID="{94A29997-4652-443D-85E7-C7E71193FE00}" presName="extraNode" presStyleLbl="node1" presStyleIdx="0" presStyleCnt="7"/>
      <dgm:spPr/>
    </dgm:pt>
    <dgm:pt modelId="{68471C4C-D413-471C-8E76-63B10C3B6556}" type="pres">
      <dgm:prSet presAssocID="{94A29997-4652-443D-85E7-C7E71193FE00}" presName="dstNode" presStyleLbl="node1" presStyleIdx="0" presStyleCnt="7"/>
      <dgm:spPr/>
    </dgm:pt>
    <dgm:pt modelId="{1D40ED83-4844-4650-8594-036A601D2911}" type="pres">
      <dgm:prSet presAssocID="{6399D522-5944-41B4-8E7A-12B0CA5D7AA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6639C3-3652-4DA2-88C2-77866D450F77}" type="pres">
      <dgm:prSet presAssocID="{6399D522-5944-41B4-8E7A-12B0CA5D7AA7}" presName="accent_1" presStyleCnt="0"/>
      <dgm:spPr/>
    </dgm:pt>
    <dgm:pt modelId="{426F092A-5C0D-4424-B5BA-F335E8879744}" type="pres">
      <dgm:prSet presAssocID="{6399D522-5944-41B4-8E7A-12B0CA5D7AA7}" presName="accentRepeatNode" presStyleLbl="solidFgAcc1" presStyleIdx="0" presStyleCnt="7"/>
      <dgm:spPr/>
    </dgm:pt>
    <dgm:pt modelId="{A1937A86-7B0C-4D6F-91A2-9C86C824336E}" type="pres">
      <dgm:prSet presAssocID="{03BBD4F0-D5FD-4E5F-85A0-F608D73DCA8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791CF0A-8640-4C5B-937F-D5DEBD4E12B5}" type="pres">
      <dgm:prSet presAssocID="{03BBD4F0-D5FD-4E5F-85A0-F608D73DCA82}" presName="accent_2" presStyleCnt="0"/>
      <dgm:spPr/>
    </dgm:pt>
    <dgm:pt modelId="{069C08CE-46E8-4F92-88DA-631DF0B0A3AB}" type="pres">
      <dgm:prSet presAssocID="{03BBD4F0-D5FD-4E5F-85A0-F608D73DCA82}" presName="accentRepeatNode" presStyleLbl="solidFgAcc1" presStyleIdx="1" presStyleCnt="7"/>
      <dgm:spPr/>
    </dgm:pt>
    <dgm:pt modelId="{10F72375-548F-4B0F-8330-79C81B86CA8E}" type="pres">
      <dgm:prSet presAssocID="{F54E4D53-7BBE-43E0-A941-D4E37F879B0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F424614-A06F-44DD-87C5-8B2694892129}" type="pres">
      <dgm:prSet presAssocID="{F54E4D53-7BBE-43E0-A941-D4E37F879B06}" presName="accent_3" presStyleCnt="0"/>
      <dgm:spPr/>
    </dgm:pt>
    <dgm:pt modelId="{E40EDBD1-76D0-4DC1-AB18-BAC0FBB5C503}" type="pres">
      <dgm:prSet presAssocID="{F54E4D53-7BBE-43E0-A941-D4E37F879B06}" presName="accentRepeatNode" presStyleLbl="solidFgAcc1" presStyleIdx="2" presStyleCnt="7"/>
      <dgm:spPr/>
    </dgm:pt>
    <dgm:pt modelId="{945B9B07-63E5-4B92-B9DD-15052FD1F30E}" type="pres">
      <dgm:prSet presAssocID="{1C1F7E8B-3E89-4948-9C53-58FB749EDFE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5F067C-C5A9-48C3-AD5D-C99A1F69E44C}" type="pres">
      <dgm:prSet presAssocID="{1C1F7E8B-3E89-4948-9C53-58FB749EDFE7}" presName="accent_4" presStyleCnt="0"/>
      <dgm:spPr/>
    </dgm:pt>
    <dgm:pt modelId="{703C0BEE-7DDC-4AB0-A2FE-7214DAF718A3}" type="pres">
      <dgm:prSet presAssocID="{1C1F7E8B-3E89-4948-9C53-58FB749EDFE7}" presName="accentRepeatNode" presStyleLbl="solidFgAcc1" presStyleIdx="3" presStyleCnt="7"/>
      <dgm:spPr/>
    </dgm:pt>
    <dgm:pt modelId="{49B4DF0A-3200-4B6D-99A9-60D91B4D4FB7}" type="pres">
      <dgm:prSet presAssocID="{6831A2F5-1BDD-4A66-A97A-E4A9983D39A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5267AFD-075D-4E0E-9853-8306743EF753}" type="pres">
      <dgm:prSet presAssocID="{6831A2F5-1BDD-4A66-A97A-E4A9983D39A7}" presName="accent_5" presStyleCnt="0"/>
      <dgm:spPr/>
    </dgm:pt>
    <dgm:pt modelId="{7597E3E7-2C96-4098-9321-62BEEF54AA73}" type="pres">
      <dgm:prSet presAssocID="{6831A2F5-1BDD-4A66-A97A-E4A9983D39A7}" presName="accentRepeatNode" presStyleLbl="solidFgAcc1" presStyleIdx="4" presStyleCnt="7"/>
      <dgm:spPr/>
    </dgm:pt>
    <dgm:pt modelId="{E966161E-78C7-4896-B55D-958831DB5F34}" type="pres">
      <dgm:prSet presAssocID="{200CDB3C-79F6-48D8-968F-646BB99C004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930A6D-3BEE-4E44-90E7-032DC87ADA98}" type="pres">
      <dgm:prSet presAssocID="{200CDB3C-79F6-48D8-968F-646BB99C0043}" presName="accent_6" presStyleCnt="0"/>
      <dgm:spPr/>
    </dgm:pt>
    <dgm:pt modelId="{2FBC556B-ECCA-4E6F-AC68-1F0EE7C2C372}" type="pres">
      <dgm:prSet presAssocID="{200CDB3C-79F6-48D8-968F-646BB99C0043}" presName="accentRepeatNode" presStyleLbl="solidFgAcc1" presStyleIdx="5" presStyleCnt="7"/>
      <dgm:spPr/>
    </dgm:pt>
    <dgm:pt modelId="{42F8B78F-93A1-4DE7-BFB2-BB88EA69106F}" type="pres">
      <dgm:prSet presAssocID="{901F1DB3-9A19-4EEC-A24D-C84AC248AD5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CD9E022-1935-41F4-91FA-09F4D6BCB47A}" type="pres">
      <dgm:prSet presAssocID="{901F1DB3-9A19-4EEC-A24D-C84AC248AD58}" presName="accent_7" presStyleCnt="0"/>
      <dgm:spPr/>
    </dgm:pt>
    <dgm:pt modelId="{499BDCB2-8658-47BC-98B2-1F0AF93C74A7}" type="pres">
      <dgm:prSet presAssocID="{901F1DB3-9A19-4EEC-A24D-C84AC248AD58}" presName="accentRepeatNode" presStyleLbl="solidFgAcc1" presStyleIdx="6" presStyleCnt="7"/>
      <dgm:spPr/>
    </dgm:pt>
  </dgm:ptLst>
  <dgm:cxnLst>
    <dgm:cxn modelId="{6FCDCAA8-BE19-437E-9785-3E097C8F24F0}" type="presOf" srcId="{200CDB3C-79F6-48D8-968F-646BB99C0043}" destId="{E966161E-78C7-4896-B55D-958831DB5F34}" srcOrd="0" destOrd="0" presId="urn:microsoft.com/office/officeart/2008/layout/VerticalCurvedList"/>
    <dgm:cxn modelId="{5B63604E-C46B-491D-9696-AB2A387E3A57}" type="presOf" srcId="{FF2B515F-3438-44B4-A4FA-A46D7CD07609}" destId="{6B9A5B34-3249-4111-BBCF-04D1028AE8C5}" srcOrd="0" destOrd="0" presId="urn:microsoft.com/office/officeart/2008/layout/VerticalCurvedList"/>
    <dgm:cxn modelId="{E9ABD2C3-9146-4682-B027-2C855A605D47}" type="presOf" srcId="{6399D522-5944-41B4-8E7A-12B0CA5D7AA7}" destId="{1D40ED83-4844-4650-8594-036A601D2911}" srcOrd="0" destOrd="0" presId="urn:microsoft.com/office/officeart/2008/layout/VerticalCurvedList"/>
    <dgm:cxn modelId="{41848821-1274-4567-BC1E-4720D81E9C78}" srcId="{94A29997-4652-443D-85E7-C7E71193FE00}" destId="{6831A2F5-1BDD-4A66-A97A-E4A9983D39A7}" srcOrd="4" destOrd="0" parTransId="{8A753E36-545D-4380-B8E9-569DF979E557}" sibTransId="{66DFF865-A224-4412-9382-8A5B61F3532E}"/>
    <dgm:cxn modelId="{FFB25D61-7EE3-4E28-89D3-18BB6AF0F6BB}" type="presOf" srcId="{F54E4D53-7BBE-43E0-A941-D4E37F879B06}" destId="{10F72375-548F-4B0F-8330-79C81B86CA8E}" srcOrd="0" destOrd="0" presId="urn:microsoft.com/office/officeart/2008/layout/VerticalCurvedList"/>
    <dgm:cxn modelId="{E94DDCCB-A762-4771-B88E-F2A79EDBCD93}" srcId="{94A29997-4652-443D-85E7-C7E71193FE00}" destId="{200CDB3C-79F6-48D8-968F-646BB99C0043}" srcOrd="5" destOrd="0" parTransId="{ABE61A63-965B-4617-85C7-ACBFE4E004F9}" sibTransId="{5BCE8460-FAE7-4C0E-ACDE-FBAD660A072F}"/>
    <dgm:cxn modelId="{5427B98A-EEF1-4B17-A75B-FD755892D1EA}" type="presOf" srcId="{03BBD4F0-D5FD-4E5F-85A0-F608D73DCA82}" destId="{A1937A86-7B0C-4D6F-91A2-9C86C824336E}" srcOrd="0" destOrd="0" presId="urn:microsoft.com/office/officeart/2008/layout/VerticalCurvedList"/>
    <dgm:cxn modelId="{4F48DA55-9FDB-40F1-8856-7B57F4A78ABC}" srcId="{94A29997-4652-443D-85E7-C7E71193FE00}" destId="{F54E4D53-7BBE-43E0-A941-D4E37F879B06}" srcOrd="2" destOrd="0" parTransId="{0B3EEAB1-6A1A-4D2F-AC12-4629BF887950}" sibTransId="{4BEB2B83-7C41-4040-AD5D-93B07F29F1D9}"/>
    <dgm:cxn modelId="{6F595DD7-8422-439A-B3CE-5FCC9C46C6C3}" type="presOf" srcId="{901F1DB3-9A19-4EEC-A24D-C84AC248AD58}" destId="{42F8B78F-93A1-4DE7-BFB2-BB88EA69106F}" srcOrd="0" destOrd="0" presId="urn:microsoft.com/office/officeart/2008/layout/VerticalCurvedList"/>
    <dgm:cxn modelId="{A2D34817-DA08-420C-AF42-B5266D355B42}" srcId="{94A29997-4652-443D-85E7-C7E71193FE00}" destId="{901F1DB3-9A19-4EEC-A24D-C84AC248AD58}" srcOrd="6" destOrd="0" parTransId="{B3A51C7F-FC4D-4B4D-8735-82D4C3DF9CD5}" sibTransId="{1CE2EFB7-4832-4D22-9C72-D9BE1B902EE3}"/>
    <dgm:cxn modelId="{A4A55A4A-97FD-4131-9A38-F4732B0147D8}" type="presOf" srcId="{1C1F7E8B-3E89-4948-9C53-58FB749EDFE7}" destId="{945B9B07-63E5-4B92-B9DD-15052FD1F30E}" srcOrd="0" destOrd="0" presId="urn:microsoft.com/office/officeart/2008/layout/VerticalCurvedList"/>
    <dgm:cxn modelId="{BA1D4E17-21F2-422A-B3C9-85A92E6C80BD}" srcId="{94A29997-4652-443D-85E7-C7E71193FE00}" destId="{03BBD4F0-D5FD-4E5F-85A0-F608D73DCA82}" srcOrd="1" destOrd="0" parTransId="{8E14EFEB-089F-45C0-8D23-06A7020BC717}" sibTransId="{839D17CD-1A92-4734-B974-6EA31A951D3D}"/>
    <dgm:cxn modelId="{2A55945B-193C-45BB-9C87-F616CEA8AE66}" type="presOf" srcId="{6831A2F5-1BDD-4A66-A97A-E4A9983D39A7}" destId="{49B4DF0A-3200-4B6D-99A9-60D91B4D4FB7}" srcOrd="0" destOrd="0" presId="urn:microsoft.com/office/officeart/2008/layout/VerticalCurvedList"/>
    <dgm:cxn modelId="{CEE68A24-FA37-4EDF-BFD6-FF1A0EB9834B}" srcId="{94A29997-4652-443D-85E7-C7E71193FE00}" destId="{1C1F7E8B-3E89-4948-9C53-58FB749EDFE7}" srcOrd="3" destOrd="0" parTransId="{F254E745-90B4-4199-A086-53478A63D114}" sibTransId="{7CE027A3-E283-46C0-ABDB-27506A22B83C}"/>
    <dgm:cxn modelId="{1F911B50-520A-49FB-ABA7-2F5FB48148B4}" type="presOf" srcId="{94A29997-4652-443D-85E7-C7E71193FE00}" destId="{98816BA6-1E05-4F05-8C7E-AF7E4B0EAFAE}" srcOrd="0" destOrd="0" presId="urn:microsoft.com/office/officeart/2008/layout/VerticalCurvedList"/>
    <dgm:cxn modelId="{5EFFE17D-774A-46F5-B515-29D547296F58}" srcId="{94A29997-4652-443D-85E7-C7E71193FE00}" destId="{6399D522-5944-41B4-8E7A-12B0CA5D7AA7}" srcOrd="0" destOrd="0" parTransId="{302A3C22-FC6E-403A-99BD-769EA7EF7BA0}" sibTransId="{FF2B515F-3438-44B4-A4FA-A46D7CD07609}"/>
    <dgm:cxn modelId="{E94161CE-1615-4076-A60D-C03436078D2A}" type="presParOf" srcId="{98816BA6-1E05-4F05-8C7E-AF7E4B0EAFAE}" destId="{BEC9E923-603E-49A1-90A1-ACE3C73746F7}" srcOrd="0" destOrd="0" presId="urn:microsoft.com/office/officeart/2008/layout/VerticalCurvedList"/>
    <dgm:cxn modelId="{20DCF9F1-5B52-4432-BC98-3CC2AEA17C25}" type="presParOf" srcId="{BEC9E923-603E-49A1-90A1-ACE3C73746F7}" destId="{C65C77A5-2B15-4548-B6D1-EE7F9AEC005E}" srcOrd="0" destOrd="0" presId="urn:microsoft.com/office/officeart/2008/layout/VerticalCurvedList"/>
    <dgm:cxn modelId="{460197A6-1CAB-4CEC-B1CC-3BA649C52A23}" type="presParOf" srcId="{C65C77A5-2B15-4548-B6D1-EE7F9AEC005E}" destId="{5621EB8F-2B09-4849-BCD0-14C9E5A7295A}" srcOrd="0" destOrd="0" presId="urn:microsoft.com/office/officeart/2008/layout/VerticalCurvedList"/>
    <dgm:cxn modelId="{BAF53147-2997-477B-B48A-066300EA4D22}" type="presParOf" srcId="{C65C77A5-2B15-4548-B6D1-EE7F9AEC005E}" destId="{6B9A5B34-3249-4111-BBCF-04D1028AE8C5}" srcOrd="1" destOrd="0" presId="urn:microsoft.com/office/officeart/2008/layout/VerticalCurvedList"/>
    <dgm:cxn modelId="{9A7DBC99-8EF3-4CB3-899A-D68D9AE68CA6}" type="presParOf" srcId="{C65C77A5-2B15-4548-B6D1-EE7F9AEC005E}" destId="{34FA0DA6-271E-4DB5-9F44-D4D5FD455FDC}" srcOrd="2" destOrd="0" presId="urn:microsoft.com/office/officeart/2008/layout/VerticalCurvedList"/>
    <dgm:cxn modelId="{1AC385BD-AF82-4EF0-8A12-60E76DA9CC4A}" type="presParOf" srcId="{C65C77A5-2B15-4548-B6D1-EE7F9AEC005E}" destId="{68471C4C-D413-471C-8E76-63B10C3B6556}" srcOrd="3" destOrd="0" presId="urn:microsoft.com/office/officeart/2008/layout/VerticalCurvedList"/>
    <dgm:cxn modelId="{0D1CAEEC-E6F6-4F61-A3F6-9ED676018B49}" type="presParOf" srcId="{BEC9E923-603E-49A1-90A1-ACE3C73746F7}" destId="{1D40ED83-4844-4650-8594-036A601D2911}" srcOrd="1" destOrd="0" presId="urn:microsoft.com/office/officeart/2008/layout/VerticalCurvedList"/>
    <dgm:cxn modelId="{F5B8EC86-A355-4FA5-B45F-5646FD133368}" type="presParOf" srcId="{BEC9E923-603E-49A1-90A1-ACE3C73746F7}" destId="{B06639C3-3652-4DA2-88C2-77866D450F77}" srcOrd="2" destOrd="0" presId="urn:microsoft.com/office/officeart/2008/layout/VerticalCurvedList"/>
    <dgm:cxn modelId="{0DA04006-30F3-4B25-8999-1922A63789BD}" type="presParOf" srcId="{B06639C3-3652-4DA2-88C2-77866D450F77}" destId="{426F092A-5C0D-4424-B5BA-F335E8879744}" srcOrd="0" destOrd="0" presId="urn:microsoft.com/office/officeart/2008/layout/VerticalCurvedList"/>
    <dgm:cxn modelId="{0EDB3349-C25F-4AA3-911A-0D581B54E96B}" type="presParOf" srcId="{BEC9E923-603E-49A1-90A1-ACE3C73746F7}" destId="{A1937A86-7B0C-4D6F-91A2-9C86C824336E}" srcOrd="3" destOrd="0" presId="urn:microsoft.com/office/officeart/2008/layout/VerticalCurvedList"/>
    <dgm:cxn modelId="{EDCA467A-964F-44D9-BAC3-8382760E687A}" type="presParOf" srcId="{BEC9E923-603E-49A1-90A1-ACE3C73746F7}" destId="{9791CF0A-8640-4C5B-937F-D5DEBD4E12B5}" srcOrd="4" destOrd="0" presId="urn:microsoft.com/office/officeart/2008/layout/VerticalCurvedList"/>
    <dgm:cxn modelId="{0D8FF4D9-AA84-4FF6-9AD8-E72128ECD113}" type="presParOf" srcId="{9791CF0A-8640-4C5B-937F-D5DEBD4E12B5}" destId="{069C08CE-46E8-4F92-88DA-631DF0B0A3AB}" srcOrd="0" destOrd="0" presId="urn:microsoft.com/office/officeart/2008/layout/VerticalCurvedList"/>
    <dgm:cxn modelId="{C52C61D1-497E-4DB6-895B-E905F40E3C0A}" type="presParOf" srcId="{BEC9E923-603E-49A1-90A1-ACE3C73746F7}" destId="{10F72375-548F-4B0F-8330-79C81B86CA8E}" srcOrd="5" destOrd="0" presId="urn:microsoft.com/office/officeart/2008/layout/VerticalCurvedList"/>
    <dgm:cxn modelId="{2870F930-D720-4F10-BAFD-3BDAFEA8A0FA}" type="presParOf" srcId="{BEC9E923-603E-49A1-90A1-ACE3C73746F7}" destId="{1F424614-A06F-44DD-87C5-8B2694892129}" srcOrd="6" destOrd="0" presId="urn:microsoft.com/office/officeart/2008/layout/VerticalCurvedList"/>
    <dgm:cxn modelId="{BD6F4052-0253-4F7A-9C29-F1A33674038E}" type="presParOf" srcId="{1F424614-A06F-44DD-87C5-8B2694892129}" destId="{E40EDBD1-76D0-4DC1-AB18-BAC0FBB5C503}" srcOrd="0" destOrd="0" presId="urn:microsoft.com/office/officeart/2008/layout/VerticalCurvedList"/>
    <dgm:cxn modelId="{572F124A-8B70-4D68-9299-F978D5E940F5}" type="presParOf" srcId="{BEC9E923-603E-49A1-90A1-ACE3C73746F7}" destId="{945B9B07-63E5-4B92-B9DD-15052FD1F30E}" srcOrd="7" destOrd="0" presId="urn:microsoft.com/office/officeart/2008/layout/VerticalCurvedList"/>
    <dgm:cxn modelId="{484510B5-EBAE-486C-9615-70EB196206FC}" type="presParOf" srcId="{BEC9E923-603E-49A1-90A1-ACE3C73746F7}" destId="{DE5F067C-C5A9-48C3-AD5D-C99A1F69E44C}" srcOrd="8" destOrd="0" presId="urn:microsoft.com/office/officeart/2008/layout/VerticalCurvedList"/>
    <dgm:cxn modelId="{E1886663-05B2-4C67-8DCA-E62C39264F2A}" type="presParOf" srcId="{DE5F067C-C5A9-48C3-AD5D-C99A1F69E44C}" destId="{703C0BEE-7DDC-4AB0-A2FE-7214DAF718A3}" srcOrd="0" destOrd="0" presId="urn:microsoft.com/office/officeart/2008/layout/VerticalCurvedList"/>
    <dgm:cxn modelId="{49D9345A-E448-4830-A15A-60BA7A7738D5}" type="presParOf" srcId="{BEC9E923-603E-49A1-90A1-ACE3C73746F7}" destId="{49B4DF0A-3200-4B6D-99A9-60D91B4D4FB7}" srcOrd="9" destOrd="0" presId="urn:microsoft.com/office/officeart/2008/layout/VerticalCurvedList"/>
    <dgm:cxn modelId="{BA2CE600-9EFC-42F1-823A-AFFA47347D2C}" type="presParOf" srcId="{BEC9E923-603E-49A1-90A1-ACE3C73746F7}" destId="{75267AFD-075D-4E0E-9853-8306743EF753}" srcOrd="10" destOrd="0" presId="urn:microsoft.com/office/officeart/2008/layout/VerticalCurvedList"/>
    <dgm:cxn modelId="{E8E49125-F441-48D5-A323-F87889A11168}" type="presParOf" srcId="{75267AFD-075D-4E0E-9853-8306743EF753}" destId="{7597E3E7-2C96-4098-9321-62BEEF54AA73}" srcOrd="0" destOrd="0" presId="urn:microsoft.com/office/officeart/2008/layout/VerticalCurvedList"/>
    <dgm:cxn modelId="{F830FCDC-B2EA-40B2-A6CD-2E335125D0DB}" type="presParOf" srcId="{BEC9E923-603E-49A1-90A1-ACE3C73746F7}" destId="{E966161E-78C7-4896-B55D-958831DB5F34}" srcOrd="11" destOrd="0" presId="urn:microsoft.com/office/officeart/2008/layout/VerticalCurvedList"/>
    <dgm:cxn modelId="{4764565C-A412-4B76-9831-55600F59D966}" type="presParOf" srcId="{BEC9E923-603E-49A1-90A1-ACE3C73746F7}" destId="{CE930A6D-3BEE-4E44-90E7-032DC87ADA98}" srcOrd="12" destOrd="0" presId="urn:microsoft.com/office/officeart/2008/layout/VerticalCurvedList"/>
    <dgm:cxn modelId="{544131C6-36EA-4ABA-AD0F-E0EA7B86C9A0}" type="presParOf" srcId="{CE930A6D-3BEE-4E44-90E7-032DC87ADA98}" destId="{2FBC556B-ECCA-4E6F-AC68-1F0EE7C2C372}" srcOrd="0" destOrd="0" presId="urn:microsoft.com/office/officeart/2008/layout/VerticalCurvedList"/>
    <dgm:cxn modelId="{5B9AA302-81C0-42F2-9055-A721EF5142AB}" type="presParOf" srcId="{BEC9E923-603E-49A1-90A1-ACE3C73746F7}" destId="{42F8B78F-93A1-4DE7-BFB2-BB88EA69106F}" srcOrd="13" destOrd="0" presId="urn:microsoft.com/office/officeart/2008/layout/VerticalCurvedList"/>
    <dgm:cxn modelId="{FF4A0BFF-FE9F-4853-BF16-45BBA804A9C4}" type="presParOf" srcId="{BEC9E923-603E-49A1-90A1-ACE3C73746F7}" destId="{BCD9E022-1935-41F4-91FA-09F4D6BCB47A}" srcOrd="14" destOrd="0" presId="urn:microsoft.com/office/officeart/2008/layout/VerticalCurvedList"/>
    <dgm:cxn modelId="{74B79789-B2E1-4C87-8851-7DE217334BA8}" type="presParOf" srcId="{BCD9E022-1935-41F4-91FA-09F4D6BCB47A}" destId="{499BDCB2-8658-47BC-98B2-1F0AF93C74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09359-BA0D-49A8-914F-CDD97F440864}" type="doc">
      <dgm:prSet loTypeId="urn:microsoft.com/office/officeart/2005/8/layout/default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EG"/>
        </a:p>
      </dgm:t>
    </dgm:pt>
    <dgm:pt modelId="{325E062F-C410-4D39-82F6-C864816ADE72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التوقيت المناسب</a:t>
          </a:r>
        </a:p>
        <a:p>
          <a:pPr rtl="1"/>
          <a:r>
            <a:rPr lang="en-US" dirty="0" smtClean="0">
              <a:cs typeface="AL-Mateen" pitchFamily="2" charset="-78"/>
            </a:rPr>
            <a:t>Timing </a:t>
          </a:r>
          <a:endParaRPr lang="ar-EG" dirty="0">
            <a:cs typeface="AL-Mateen" pitchFamily="2" charset="-78"/>
          </a:endParaRPr>
        </a:p>
      </dgm:t>
    </dgm:pt>
    <dgm:pt modelId="{DD526E05-432B-404D-AC7E-A7514EE69855}" type="parTrans" cxnId="{1C5AB0CE-F89A-4DBC-BE5E-4ACE956C8B84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12472884-51DD-456F-8BA9-20239A4738E2}" type="sibTrans" cxnId="{1C5AB0CE-F89A-4DBC-BE5E-4ACE956C8B84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9A49CA76-3B21-45C0-B705-6795BD6A2316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الوضوح</a:t>
          </a:r>
        </a:p>
        <a:p>
          <a:pPr rtl="1"/>
          <a:r>
            <a:rPr lang="en-US" dirty="0" smtClean="0">
              <a:cs typeface="AL-Mateen" pitchFamily="2" charset="-78"/>
            </a:rPr>
            <a:t>Clarity </a:t>
          </a:r>
          <a:endParaRPr lang="ar-EG" dirty="0">
            <a:cs typeface="AL-Mateen" pitchFamily="2" charset="-78"/>
          </a:endParaRPr>
        </a:p>
      </dgm:t>
    </dgm:pt>
    <dgm:pt modelId="{B58BF736-7011-4015-9B16-439D05CA7E2A}" type="parTrans" cxnId="{A2E218E9-7B2A-4F61-8034-4E0269412A4C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30D75B00-C309-4C1E-AC9E-50B1B54EE495}" type="sibTrans" cxnId="{A2E218E9-7B2A-4F61-8034-4E0269412A4C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1D4622A8-9252-4F03-8834-CD5D098CBB1C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البساطة</a:t>
          </a:r>
        </a:p>
        <a:p>
          <a:pPr rtl="1"/>
          <a:r>
            <a:rPr lang="en-US" dirty="0" smtClean="0">
              <a:cs typeface="AL-Mateen" pitchFamily="2" charset="-78"/>
            </a:rPr>
            <a:t>Simplicity </a:t>
          </a:r>
          <a:endParaRPr lang="ar-EG" dirty="0">
            <a:cs typeface="AL-Mateen" pitchFamily="2" charset="-78"/>
          </a:endParaRPr>
        </a:p>
      </dgm:t>
    </dgm:pt>
    <dgm:pt modelId="{5CB87264-FC33-4A72-8C9B-2CF1F10F2D7B}" type="parTrans" cxnId="{CDEB8ACD-89E5-4E11-BB3A-75CB9016CA2B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BB097D2E-C732-4D6D-8407-B92F9F4A6889}" type="sibTrans" cxnId="{CDEB8ACD-89E5-4E11-BB3A-75CB9016CA2B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D876935E-D201-4C28-9C29-92F043E653D9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المصداقية</a:t>
          </a:r>
        </a:p>
        <a:p>
          <a:pPr rtl="1"/>
          <a:r>
            <a:rPr lang="en-US" dirty="0" smtClean="0">
              <a:cs typeface="AL-Mateen" pitchFamily="2" charset="-78"/>
            </a:rPr>
            <a:t>Creditability </a:t>
          </a:r>
          <a:endParaRPr lang="ar-EG" dirty="0">
            <a:cs typeface="AL-Mateen" pitchFamily="2" charset="-78"/>
          </a:endParaRPr>
        </a:p>
      </dgm:t>
    </dgm:pt>
    <dgm:pt modelId="{B0D4F439-4641-475D-814F-E46FF0ACBB8F}" type="parTrans" cxnId="{6B8DD98E-C625-48E6-AD7C-EB9AA539A28B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7DD2A4DA-93D3-4884-AA02-57FCC1BEF236}" type="sibTrans" cxnId="{6B8DD98E-C625-48E6-AD7C-EB9AA539A28B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8B7F0AE2-1AB4-41E3-93EC-EE92C9986071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الصلة بالموضوع</a:t>
          </a:r>
        </a:p>
        <a:p>
          <a:pPr rtl="1"/>
          <a:r>
            <a:rPr lang="en-US" dirty="0" smtClean="0">
              <a:cs typeface="AL-Mateen" pitchFamily="2" charset="-78"/>
            </a:rPr>
            <a:t>Relative </a:t>
          </a:r>
          <a:endParaRPr lang="ar-EG" dirty="0">
            <a:cs typeface="AL-Mateen" pitchFamily="2" charset="-78"/>
          </a:endParaRPr>
        </a:p>
      </dgm:t>
    </dgm:pt>
    <dgm:pt modelId="{634CB7DA-B7BD-4FB9-8E05-DB94370763E4}" type="parTrans" cxnId="{AE1844B0-5542-404A-9345-9EBAF7ECCE22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619E1DF4-DAB1-4BEB-8A9B-2CBDEB34C72E}" type="sibTrans" cxnId="{AE1844B0-5542-404A-9345-9EBAF7ECCE22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0026F73B-2790-4236-BEC8-E8AE45DCFE44}" type="pres">
      <dgm:prSet presAssocID="{90609359-BA0D-49A8-914F-CDD97F4408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616F0D0-8C80-4339-8EF6-0A1E730B63B7}" type="pres">
      <dgm:prSet presAssocID="{325E062F-C410-4D39-82F6-C864816ADE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286572A-5F00-4DAF-BDD8-F6B3F6FA8ABB}" type="pres">
      <dgm:prSet presAssocID="{12472884-51DD-456F-8BA9-20239A4738E2}" presName="sibTrans" presStyleCnt="0"/>
      <dgm:spPr/>
    </dgm:pt>
    <dgm:pt modelId="{264E397F-C1F9-4000-B1C9-BCD158A2165A}" type="pres">
      <dgm:prSet presAssocID="{9A49CA76-3B21-45C0-B705-6795BD6A231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E7256A8-0324-4D68-94E6-47D704EB9DB2}" type="pres">
      <dgm:prSet presAssocID="{30D75B00-C309-4C1E-AC9E-50B1B54EE495}" presName="sibTrans" presStyleCnt="0"/>
      <dgm:spPr/>
    </dgm:pt>
    <dgm:pt modelId="{F5782A17-C177-40A6-94DC-D908B2678BBA}" type="pres">
      <dgm:prSet presAssocID="{1D4622A8-9252-4F03-8834-CD5D098CBB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FCDA65A-A9EF-4739-83A3-EAA73A852E0E}" type="pres">
      <dgm:prSet presAssocID="{BB097D2E-C732-4D6D-8407-B92F9F4A6889}" presName="sibTrans" presStyleCnt="0"/>
      <dgm:spPr/>
    </dgm:pt>
    <dgm:pt modelId="{B9C64404-DF88-42EF-956C-D0996125E7FA}" type="pres">
      <dgm:prSet presAssocID="{D876935E-D201-4C28-9C29-92F043E653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EB5EFBA0-2D32-49A8-82B6-97954BD2BB2B}" type="pres">
      <dgm:prSet presAssocID="{7DD2A4DA-93D3-4884-AA02-57FCC1BEF236}" presName="sibTrans" presStyleCnt="0"/>
      <dgm:spPr/>
    </dgm:pt>
    <dgm:pt modelId="{7C44511A-B68C-4FCE-9E83-BA34586573F1}" type="pres">
      <dgm:prSet presAssocID="{8B7F0AE2-1AB4-41E3-93EC-EE92C99860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C5AB0CE-F89A-4DBC-BE5E-4ACE956C8B84}" srcId="{90609359-BA0D-49A8-914F-CDD97F440864}" destId="{325E062F-C410-4D39-82F6-C864816ADE72}" srcOrd="0" destOrd="0" parTransId="{DD526E05-432B-404D-AC7E-A7514EE69855}" sibTransId="{12472884-51DD-456F-8BA9-20239A4738E2}"/>
    <dgm:cxn modelId="{4A18AE8E-881D-48AC-B8AE-54D646B5DAB4}" type="presOf" srcId="{D876935E-D201-4C28-9C29-92F043E653D9}" destId="{B9C64404-DF88-42EF-956C-D0996125E7FA}" srcOrd="0" destOrd="0" presId="urn:microsoft.com/office/officeart/2005/8/layout/default#1"/>
    <dgm:cxn modelId="{AE1844B0-5542-404A-9345-9EBAF7ECCE22}" srcId="{90609359-BA0D-49A8-914F-CDD97F440864}" destId="{8B7F0AE2-1AB4-41E3-93EC-EE92C9986071}" srcOrd="4" destOrd="0" parTransId="{634CB7DA-B7BD-4FB9-8E05-DB94370763E4}" sibTransId="{619E1DF4-DAB1-4BEB-8A9B-2CBDEB34C72E}"/>
    <dgm:cxn modelId="{EF442E2F-278F-4ADF-91CB-10365DADCDDF}" type="presOf" srcId="{325E062F-C410-4D39-82F6-C864816ADE72}" destId="{0616F0D0-8C80-4339-8EF6-0A1E730B63B7}" srcOrd="0" destOrd="0" presId="urn:microsoft.com/office/officeart/2005/8/layout/default#1"/>
    <dgm:cxn modelId="{6B8DD98E-C625-48E6-AD7C-EB9AA539A28B}" srcId="{90609359-BA0D-49A8-914F-CDD97F440864}" destId="{D876935E-D201-4C28-9C29-92F043E653D9}" srcOrd="3" destOrd="0" parTransId="{B0D4F439-4641-475D-814F-E46FF0ACBB8F}" sibTransId="{7DD2A4DA-93D3-4884-AA02-57FCC1BEF236}"/>
    <dgm:cxn modelId="{BEA3CF0E-C2A2-4773-826B-071716245700}" type="presOf" srcId="{9A49CA76-3B21-45C0-B705-6795BD6A2316}" destId="{264E397F-C1F9-4000-B1C9-BCD158A2165A}" srcOrd="0" destOrd="0" presId="urn:microsoft.com/office/officeart/2005/8/layout/default#1"/>
    <dgm:cxn modelId="{CDEB8ACD-89E5-4E11-BB3A-75CB9016CA2B}" srcId="{90609359-BA0D-49A8-914F-CDD97F440864}" destId="{1D4622A8-9252-4F03-8834-CD5D098CBB1C}" srcOrd="2" destOrd="0" parTransId="{5CB87264-FC33-4A72-8C9B-2CF1F10F2D7B}" sibTransId="{BB097D2E-C732-4D6D-8407-B92F9F4A6889}"/>
    <dgm:cxn modelId="{261A6F37-F330-4116-A132-0B5129B29A0C}" type="presOf" srcId="{8B7F0AE2-1AB4-41E3-93EC-EE92C9986071}" destId="{7C44511A-B68C-4FCE-9E83-BA34586573F1}" srcOrd="0" destOrd="0" presId="urn:microsoft.com/office/officeart/2005/8/layout/default#1"/>
    <dgm:cxn modelId="{DFCF8653-2F57-4E26-81A9-53C28C9AD82A}" type="presOf" srcId="{90609359-BA0D-49A8-914F-CDD97F440864}" destId="{0026F73B-2790-4236-BEC8-E8AE45DCFE44}" srcOrd="0" destOrd="0" presId="urn:microsoft.com/office/officeart/2005/8/layout/default#1"/>
    <dgm:cxn modelId="{A2E218E9-7B2A-4F61-8034-4E0269412A4C}" srcId="{90609359-BA0D-49A8-914F-CDD97F440864}" destId="{9A49CA76-3B21-45C0-B705-6795BD6A2316}" srcOrd="1" destOrd="0" parTransId="{B58BF736-7011-4015-9B16-439D05CA7E2A}" sibTransId="{30D75B00-C309-4C1E-AC9E-50B1B54EE495}"/>
    <dgm:cxn modelId="{D69525C6-56FB-40FE-BED5-29E4D2BBFD42}" type="presOf" srcId="{1D4622A8-9252-4F03-8834-CD5D098CBB1C}" destId="{F5782A17-C177-40A6-94DC-D908B2678BBA}" srcOrd="0" destOrd="0" presId="urn:microsoft.com/office/officeart/2005/8/layout/default#1"/>
    <dgm:cxn modelId="{5D1E9C9F-7F74-4E26-B7CF-D7CA14B40C4E}" type="presParOf" srcId="{0026F73B-2790-4236-BEC8-E8AE45DCFE44}" destId="{0616F0D0-8C80-4339-8EF6-0A1E730B63B7}" srcOrd="0" destOrd="0" presId="urn:microsoft.com/office/officeart/2005/8/layout/default#1"/>
    <dgm:cxn modelId="{7531EF3A-78C5-4F17-A1A9-C837326C4FEF}" type="presParOf" srcId="{0026F73B-2790-4236-BEC8-E8AE45DCFE44}" destId="{1286572A-5F00-4DAF-BDD8-F6B3F6FA8ABB}" srcOrd="1" destOrd="0" presId="urn:microsoft.com/office/officeart/2005/8/layout/default#1"/>
    <dgm:cxn modelId="{7425FC65-0FB1-42C9-93E2-A61B0935D6F5}" type="presParOf" srcId="{0026F73B-2790-4236-BEC8-E8AE45DCFE44}" destId="{264E397F-C1F9-4000-B1C9-BCD158A2165A}" srcOrd="2" destOrd="0" presId="urn:microsoft.com/office/officeart/2005/8/layout/default#1"/>
    <dgm:cxn modelId="{E95AF406-3AB5-4C84-A0B6-6A8C6BF637ED}" type="presParOf" srcId="{0026F73B-2790-4236-BEC8-E8AE45DCFE44}" destId="{7E7256A8-0324-4D68-94E6-47D704EB9DB2}" srcOrd="3" destOrd="0" presId="urn:microsoft.com/office/officeart/2005/8/layout/default#1"/>
    <dgm:cxn modelId="{80352126-388B-47A6-80CB-D834E5B8B6EB}" type="presParOf" srcId="{0026F73B-2790-4236-BEC8-E8AE45DCFE44}" destId="{F5782A17-C177-40A6-94DC-D908B2678BBA}" srcOrd="4" destOrd="0" presId="urn:microsoft.com/office/officeart/2005/8/layout/default#1"/>
    <dgm:cxn modelId="{D5CA5ADB-1E3F-497B-85E4-099C33D50042}" type="presParOf" srcId="{0026F73B-2790-4236-BEC8-E8AE45DCFE44}" destId="{9FCDA65A-A9EF-4739-83A3-EAA73A852E0E}" srcOrd="5" destOrd="0" presId="urn:microsoft.com/office/officeart/2005/8/layout/default#1"/>
    <dgm:cxn modelId="{D462C42F-96B6-4BB2-8204-5EE29C7E3616}" type="presParOf" srcId="{0026F73B-2790-4236-BEC8-E8AE45DCFE44}" destId="{B9C64404-DF88-42EF-956C-D0996125E7FA}" srcOrd="6" destOrd="0" presId="urn:microsoft.com/office/officeart/2005/8/layout/default#1"/>
    <dgm:cxn modelId="{DBC73BBB-293F-497A-B8AB-5D2A7638D79F}" type="presParOf" srcId="{0026F73B-2790-4236-BEC8-E8AE45DCFE44}" destId="{EB5EFBA0-2D32-49A8-82B6-97954BD2BB2B}" srcOrd="7" destOrd="0" presId="urn:microsoft.com/office/officeart/2005/8/layout/default#1"/>
    <dgm:cxn modelId="{8CED8BE1-B3B2-4D4A-BD31-3DA303E4208F}" type="presParOf" srcId="{0026F73B-2790-4236-BEC8-E8AE45DCFE44}" destId="{7C44511A-B68C-4FCE-9E83-BA34586573F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73358-2032-4555-B6C2-1260825B5CFF}" type="doc">
      <dgm:prSet loTypeId="urn:microsoft.com/office/officeart/2005/8/layout/default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ar-EG"/>
        </a:p>
      </dgm:t>
    </dgm:pt>
    <dgm:pt modelId="{4C11D6C2-14F1-4D3C-8A2D-5237AC69D1C1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أفكار ومشاعر وتوجهات  وأحاسيس الفرد بالرضا أو عدم الرضا</a:t>
          </a:r>
          <a:endParaRPr lang="ar-EG" sz="3200" dirty="0">
            <a:cs typeface="AL-Mateen" pitchFamily="2" charset="-78"/>
          </a:endParaRPr>
        </a:p>
      </dgm:t>
    </dgm:pt>
    <dgm:pt modelId="{897DBA9E-7D36-4868-B5B1-6E2C2B99A2DD}" type="parTrans" cxnId="{04AD9E19-9777-4968-9F50-661A4CC29F8D}">
      <dgm:prSet/>
      <dgm:spPr/>
      <dgm:t>
        <a:bodyPr/>
        <a:lstStyle/>
        <a:p>
          <a:pPr rtl="1"/>
          <a:endParaRPr lang="ar-EG"/>
        </a:p>
      </dgm:t>
    </dgm:pt>
    <dgm:pt modelId="{B86B8969-2C59-49B3-B43C-52030E38E4E5}" type="sibTrans" cxnId="{04AD9E19-9777-4968-9F50-661A4CC29F8D}">
      <dgm:prSet/>
      <dgm:spPr/>
      <dgm:t>
        <a:bodyPr/>
        <a:lstStyle/>
        <a:p>
          <a:pPr rtl="1"/>
          <a:endParaRPr lang="ar-EG"/>
        </a:p>
      </dgm:t>
    </dgm:pt>
    <dgm:pt modelId="{752A81AF-9B90-4A81-9A75-3AEA0986B062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صورة يكونها الفرد عن نفسه</a:t>
          </a:r>
          <a:endParaRPr lang="ar-EG" sz="3200" dirty="0">
            <a:cs typeface="AL-Mateen" pitchFamily="2" charset="-78"/>
          </a:endParaRPr>
        </a:p>
      </dgm:t>
    </dgm:pt>
    <dgm:pt modelId="{78304B58-609F-40A6-A04C-97A1D9166F15}" type="parTrans" cxnId="{619B8B5B-7E25-4552-9C0E-0289ACB63FF5}">
      <dgm:prSet/>
      <dgm:spPr/>
      <dgm:t>
        <a:bodyPr/>
        <a:lstStyle/>
        <a:p>
          <a:pPr rtl="1"/>
          <a:endParaRPr lang="ar-EG"/>
        </a:p>
      </dgm:t>
    </dgm:pt>
    <dgm:pt modelId="{BDB68000-16C0-4773-9D7B-10D30778471F}" type="sibTrans" cxnId="{619B8B5B-7E25-4552-9C0E-0289ACB63FF5}">
      <dgm:prSet/>
      <dgm:spPr/>
      <dgm:t>
        <a:bodyPr/>
        <a:lstStyle/>
        <a:p>
          <a:pPr rtl="1"/>
          <a:endParaRPr lang="ar-EG"/>
        </a:p>
      </dgm:t>
    </dgm:pt>
    <dgm:pt modelId="{09565B76-FB33-40E0-BE39-72C87FF212AC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تصور صورة إيجابية عن الذات</a:t>
          </a:r>
          <a:endParaRPr lang="ar-EG" sz="3200" dirty="0">
            <a:cs typeface="AL-Mateen" pitchFamily="2" charset="-78"/>
          </a:endParaRPr>
        </a:p>
      </dgm:t>
    </dgm:pt>
    <dgm:pt modelId="{6845442D-D3C7-491F-889B-69998880485F}" type="parTrans" cxnId="{156CDC09-A576-4583-9DB8-8A6E198DC597}">
      <dgm:prSet/>
      <dgm:spPr/>
      <dgm:t>
        <a:bodyPr/>
        <a:lstStyle/>
        <a:p>
          <a:pPr rtl="1"/>
          <a:endParaRPr lang="ar-EG"/>
        </a:p>
      </dgm:t>
    </dgm:pt>
    <dgm:pt modelId="{26FC657D-0D80-4028-A394-BEE166378949}" type="sibTrans" cxnId="{156CDC09-A576-4583-9DB8-8A6E198DC597}">
      <dgm:prSet/>
      <dgm:spPr/>
      <dgm:t>
        <a:bodyPr/>
        <a:lstStyle/>
        <a:p>
          <a:pPr rtl="1"/>
          <a:endParaRPr lang="ar-EG"/>
        </a:p>
      </dgm:t>
    </dgm:pt>
    <dgm:pt modelId="{BB771A50-6ED3-48D6-902A-E03E6B571D1D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الرضا عن الذات</a:t>
          </a:r>
          <a:endParaRPr lang="ar-EG" sz="3200" dirty="0">
            <a:cs typeface="AL-Mateen" pitchFamily="2" charset="-78"/>
          </a:endParaRPr>
        </a:p>
      </dgm:t>
    </dgm:pt>
    <dgm:pt modelId="{4DD3FBF9-7EB3-4CD8-ABB5-30F167D35B36}" type="parTrans" cxnId="{860ED1CE-D947-4F75-ADF6-9615C8E83BD0}">
      <dgm:prSet/>
      <dgm:spPr/>
      <dgm:t>
        <a:bodyPr/>
        <a:lstStyle/>
        <a:p>
          <a:pPr rtl="1"/>
          <a:endParaRPr lang="ar-EG"/>
        </a:p>
      </dgm:t>
    </dgm:pt>
    <dgm:pt modelId="{231C12C3-5268-412E-B969-F4D483A35BCC}" type="sibTrans" cxnId="{860ED1CE-D947-4F75-ADF6-9615C8E83BD0}">
      <dgm:prSet/>
      <dgm:spPr/>
      <dgm:t>
        <a:bodyPr/>
        <a:lstStyle/>
        <a:p>
          <a:pPr rtl="1"/>
          <a:endParaRPr lang="ar-EG"/>
        </a:p>
      </dgm:t>
    </dgm:pt>
    <dgm:pt modelId="{F60DD224-5F51-44EF-8AB0-DBDF1A4C7D4D}" type="pres">
      <dgm:prSet presAssocID="{28973358-2032-4555-B6C2-1260825B5C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4E7FEA8-B033-4413-AF2D-6FF7B4DAE39B}" type="pres">
      <dgm:prSet presAssocID="{4C11D6C2-14F1-4D3C-8A2D-5237AC69D1C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1374E2B-066B-4813-AF91-57D03EDE0974}" type="pres">
      <dgm:prSet presAssocID="{B86B8969-2C59-49B3-B43C-52030E38E4E5}" presName="sibTrans" presStyleCnt="0"/>
      <dgm:spPr/>
    </dgm:pt>
    <dgm:pt modelId="{7FD16E58-495E-4D54-A36C-2B99BE03774D}" type="pres">
      <dgm:prSet presAssocID="{752A81AF-9B90-4A81-9A75-3AEA0986B0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B76920F-0EAF-4EAA-930D-60BAFA8E28FE}" type="pres">
      <dgm:prSet presAssocID="{BDB68000-16C0-4773-9D7B-10D30778471F}" presName="sibTrans" presStyleCnt="0"/>
      <dgm:spPr/>
    </dgm:pt>
    <dgm:pt modelId="{7817CB1B-FDBC-465F-AC69-E08A05D52726}" type="pres">
      <dgm:prSet presAssocID="{09565B76-FB33-40E0-BE39-72C87FF212A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0A77572-03AE-4C1E-B8E7-C3B25DF3D43C}" type="pres">
      <dgm:prSet presAssocID="{26FC657D-0D80-4028-A394-BEE166378949}" presName="sibTrans" presStyleCnt="0"/>
      <dgm:spPr/>
    </dgm:pt>
    <dgm:pt modelId="{51BDE7C1-73C9-4459-AEE1-2FF2A8E0257A}" type="pres">
      <dgm:prSet presAssocID="{BB771A50-6ED3-48D6-902A-E03E6B571D1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60ED1CE-D947-4F75-ADF6-9615C8E83BD0}" srcId="{28973358-2032-4555-B6C2-1260825B5CFF}" destId="{BB771A50-6ED3-48D6-902A-E03E6B571D1D}" srcOrd="3" destOrd="0" parTransId="{4DD3FBF9-7EB3-4CD8-ABB5-30F167D35B36}" sibTransId="{231C12C3-5268-412E-B969-F4D483A35BCC}"/>
    <dgm:cxn modelId="{156CDC09-A576-4583-9DB8-8A6E198DC597}" srcId="{28973358-2032-4555-B6C2-1260825B5CFF}" destId="{09565B76-FB33-40E0-BE39-72C87FF212AC}" srcOrd="2" destOrd="0" parTransId="{6845442D-D3C7-491F-889B-69998880485F}" sibTransId="{26FC657D-0D80-4028-A394-BEE166378949}"/>
    <dgm:cxn modelId="{04AD9E19-9777-4968-9F50-661A4CC29F8D}" srcId="{28973358-2032-4555-B6C2-1260825B5CFF}" destId="{4C11D6C2-14F1-4D3C-8A2D-5237AC69D1C1}" srcOrd="0" destOrd="0" parTransId="{897DBA9E-7D36-4868-B5B1-6E2C2B99A2DD}" sibTransId="{B86B8969-2C59-49B3-B43C-52030E38E4E5}"/>
    <dgm:cxn modelId="{27A412A1-1D66-4049-B6CF-FFA7CA042FAB}" type="presOf" srcId="{752A81AF-9B90-4A81-9A75-3AEA0986B062}" destId="{7FD16E58-495E-4D54-A36C-2B99BE03774D}" srcOrd="0" destOrd="0" presId="urn:microsoft.com/office/officeart/2005/8/layout/default#2"/>
    <dgm:cxn modelId="{619B8B5B-7E25-4552-9C0E-0289ACB63FF5}" srcId="{28973358-2032-4555-B6C2-1260825B5CFF}" destId="{752A81AF-9B90-4A81-9A75-3AEA0986B062}" srcOrd="1" destOrd="0" parTransId="{78304B58-609F-40A6-A04C-97A1D9166F15}" sibTransId="{BDB68000-16C0-4773-9D7B-10D30778471F}"/>
    <dgm:cxn modelId="{ECE51E1B-E4FF-4419-8231-BE9D2E23AF3E}" type="presOf" srcId="{28973358-2032-4555-B6C2-1260825B5CFF}" destId="{F60DD224-5F51-44EF-8AB0-DBDF1A4C7D4D}" srcOrd="0" destOrd="0" presId="urn:microsoft.com/office/officeart/2005/8/layout/default#2"/>
    <dgm:cxn modelId="{F55887BA-A54E-492D-B41E-2564A67E6632}" type="presOf" srcId="{4C11D6C2-14F1-4D3C-8A2D-5237AC69D1C1}" destId="{04E7FEA8-B033-4413-AF2D-6FF7B4DAE39B}" srcOrd="0" destOrd="0" presId="urn:microsoft.com/office/officeart/2005/8/layout/default#2"/>
    <dgm:cxn modelId="{CEEBBCF0-C1DF-450C-B902-D8176F8965F5}" type="presOf" srcId="{09565B76-FB33-40E0-BE39-72C87FF212AC}" destId="{7817CB1B-FDBC-465F-AC69-E08A05D52726}" srcOrd="0" destOrd="0" presId="urn:microsoft.com/office/officeart/2005/8/layout/default#2"/>
    <dgm:cxn modelId="{F35259FB-FAED-497B-A26B-6B73877443AC}" type="presOf" srcId="{BB771A50-6ED3-48D6-902A-E03E6B571D1D}" destId="{51BDE7C1-73C9-4459-AEE1-2FF2A8E0257A}" srcOrd="0" destOrd="0" presId="urn:microsoft.com/office/officeart/2005/8/layout/default#2"/>
    <dgm:cxn modelId="{14FC6DE4-BD49-46A2-9D8E-925E7F9A1819}" type="presParOf" srcId="{F60DD224-5F51-44EF-8AB0-DBDF1A4C7D4D}" destId="{04E7FEA8-B033-4413-AF2D-6FF7B4DAE39B}" srcOrd="0" destOrd="0" presId="urn:microsoft.com/office/officeart/2005/8/layout/default#2"/>
    <dgm:cxn modelId="{EE3105DC-817C-4B56-BA55-646FDC7F2CAC}" type="presParOf" srcId="{F60DD224-5F51-44EF-8AB0-DBDF1A4C7D4D}" destId="{D1374E2B-066B-4813-AF91-57D03EDE0974}" srcOrd="1" destOrd="0" presId="urn:microsoft.com/office/officeart/2005/8/layout/default#2"/>
    <dgm:cxn modelId="{2B94A814-57F3-400A-BE99-3A68423130CB}" type="presParOf" srcId="{F60DD224-5F51-44EF-8AB0-DBDF1A4C7D4D}" destId="{7FD16E58-495E-4D54-A36C-2B99BE03774D}" srcOrd="2" destOrd="0" presId="urn:microsoft.com/office/officeart/2005/8/layout/default#2"/>
    <dgm:cxn modelId="{EC7C583D-FA35-4709-A96E-A13F4EC62685}" type="presParOf" srcId="{F60DD224-5F51-44EF-8AB0-DBDF1A4C7D4D}" destId="{1B76920F-0EAF-4EAA-930D-60BAFA8E28FE}" srcOrd="3" destOrd="0" presId="urn:microsoft.com/office/officeart/2005/8/layout/default#2"/>
    <dgm:cxn modelId="{926CFC7D-6C74-4727-9CD6-54CFBBD2438C}" type="presParOf" srcId="{F60DD224-5F51-44EF-8AB0-DBDF1A4C7D4D}" destId="{7817CB1B-FDBC-465F-AC69-E08A05D52726}" srcOrd="4" destOrd="0" presId="urn:microsoft.com/office/officeart/2005/8/layout/default#2"/>
    <dgm:cxn modelId="{8A9CBDF6-FEC9-4890-9F3D-E5B18F23F9B9}" type="presParOf" srcId="{F60DD224-5F51-44EF-8AB0-DBDF1A4C7D4D}" destId="{90A77572-03AE-4C1E-B8E7-C3B25DF3D43C}" srcOrd="5" destOrd="0" presId="urn:microsoft.com/office/officeart/2005/8/layout/default#2"/>
    <dgm:cxn modelId="{7A226059-F6A6-4A63-AD64-36CE08C13E2A}" type="presParOf" srcId="{F60DD224-5F51-44EF-8AB0-DBDF1A4C7D4D}" destId="{51BDE7C1-73C9-4459-AEE1-2FF2A8E0257A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21F41A-C4D7-4FB6-944A-612C78320F8F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</dgm:pt>
    <dgm:pt modelId="{F50DB262-D705-4BD7-B1E9-1F129A94ED9C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الذات الواقعية/ المدركة</a:t>
          </a:r>
          <a:endParaRPr lang="ar-EG" dirty="0">
            <a:cs typeface="AL-Mateen" pitchFamily="2" charset="-78"/>
          </a:endParaRPr>
        </a:p>
      </dgm:t>
    </dgm:pt>
    <dgm:pt modelId="{6912967C-E145-421E-8B48-FB8986367E5F}" type="parTrans" cxnId="{C5DA04F4-74C3-424A-8F01-0F3681ADF564}">
      <dgm:prSet/>
      <dgm:spPr/>
      <dgm:t>
        <a:bodyPr/>
        <a:lstStyle/>
        <a:p>
          <a:pPr rtl="1"/>
          <a:endParaRPr lang="ar-EG"/>
        </a:p>
      </dgm:t>
    </dgm:pt>
    <dgm:pt modelId="{6CE8FB8A-5B19-4345-9E78-7D978F11F9E6}" type="sibTrans" cxnId="{C5DA04F4-74C3-424A-8F01-0F3681ADF564}">
      <dgm:prSet/>
      <dgm:spPr/>
      <dgm:t>
        <a:bodyPr/>
        <a:lstStyle/>
        <a:p>
          <a:pPr rtl="1"/>
          <a:endParaRPr lang="ar-EG"/>
        </a:p>
      </dgm:t>
    </dgm:pt>
    <dgm:pt modelId="{24FDD53B-0A05-464D-92CA-359AA2AE0AA3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الذات المثالية</a:t>
          </a:r>
          <a:endParaRPr lang="ar-EG" dirty="0">
            <a:cs typeface="AL-Mateen" pitchFamily="2" charset="-78"/>
          </a:endParaRPr>
        </a:p>
      </dgm:t>
    </dgm:pt>
    <dgm:pt modelId="{57E2C983-8C26-4301-BE19-CF596CE7124F}" type="parTrans" cxnId="{38CDA530-F997-4891-9313-530A795C6C46}">
      <dgm:prSet/>
      <dgm:spPr/>
      <dgm:t>
        <a:bodyPr/>
        <a:lstStyle/>
        <a:p>
          <a:pPr rtl="1"/>
          <a:endParaRPr lang="ar-EG"/>
        </a:p>
      </dgm:t>
    </dgm:pt>
    <dgm:pt modelId="{149A5ABF-297F-4776-9960-209701843E27}" type="sibTrans" cxnId="{38CDA530-F997-4891-9313-530A795C6C46}">
      <dgm:prSet/>
      <dgm:spPr/>
      <dgm:t>
        <a:bodyPr/>
        <a:lstStyle/>
        <a:p>
          <a:pPr rtl="1"/>
          <a:endParaRPr lang="ar-EG"/>
        </a:p>
      </dgm:t>
    </dgm:pt>
    <dgm:pt modelId="{9344498E-8003-4620-90F7-EBF00FA44A4C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الذات الاجتماعية</a:t>
          </a:r>
          <a:endParaRPr lang="ar-EG" dirty="0">
            <a:cs typeface="AL-Mateen" pitchFamily="2" charset="-78"/>
          </a:endParaRPr>
        </a:p>
      </dgm:t>
    </dgm:pt>
    <dgm:pt modelId="{F6281B99-B3CE-4F4A-86AF-681C534B0DA5}" type="parTrans" cxnId="{B3EF804F-968A-4386-8161-9CD947C7A371}">
      <dgm:prSet/>
      <dgm:spPr/>
      <dgm:t>
        <a:bodyPr/>
        <a:lstStyle/>
        <a:p>
          <a:pPr rtl="1"/>
          <a:endParaRPr lang="ar-EG"/>
        </a:p>
      </dgm:t>
    </dgm:pt>
    <dgm:pt modelId="{0AB11D2C-9961-4626-A319-317C01EFC1B0}" type="sibTrans" cxnId="{B3EF804F-968A-4386-8161-9CD947C7A371}">
      <dgm:prSet/>
      <dgm:spPr/>
      <dgm:t>
        <a:bodyPr/>
        <a:lstStyle/>
        <a:p>
          <a:pPr rtl="1"/>
          <a:endParaRPr lang="ar-EG"/>
        </a:p>
      </dgm:t>
    </dgm:pt>
    <dgm:pt modelId="{34F6CA9D-907C-4926-8F8C-2CCE9FFBDE64}" type="pres">
      <dgm:prSet presAssocID="{2421F41A-C4D7-4FB6-944A-612C78320F8F}" presName="compositeShape" presStyleCnt="0">
        <dgm:presLayoutVars>
          <dgm:chMax val="7"/>
          <dgm:dir/>
          <dgm:resizeHandles val="exact"/>
        </dgm:presLayoutVars>
      </dgm:prSet>
      <dgm:spPr/>
    </dgm:pt>
    <dgm:pt modelId="{32B5046B-B5A0-489A-9CC5-5C36D1F44AB4}" type="pres">
      <dgm:prSet presAssocID="{2421F41A-C4D7-4FB6-944A-612C78320F8F}" presName="wedge1" presStyleLbl="node1" presStyleIdx="0" presStyleCnt="3"/>
      <dgm:spPr/>
      <dgm:t>
        <a:bodyPr/>
        <a:lstStyle/>
        <a:p>
          <a:pPr rtl="1"/>
          <a:endParaRPr lang="ar-EG"/>
        </a:p>
      </dgm:t>
    </dgm:pt>
    <dgm:pt modelId="{57541C9B-3E31-4836-8650-810209120FAA}" type="pres">
      <dgm:prSet presAssocID="{2421F41A-C4D7-4FB6-944A-612C78320F8F}" presName="dummy1a" presStyleCnt="0"/>
      <dgm:spPr/>
    </dgm:pt>
    <dgm:pt modelId="{F49D03E7-1A55-4AA2-B19A-443220BECB68}" type="pres">
      <dgm:prSet presAssocID="{2421F41A-C4D7-4FB6-944A-612C78320F8F}" presName="dummy1b" presStyleCnt="0"/>
      <dgm:spPr/>
    </dgm:pt>
    <dgm:pt modelId="{2D9B06EB-EFC2-431A-B472-6511B78FBB91}" type="pres">
      <dgm:prSet presAssocID="{2421F41A-C4D7-4FB6-944A-612C78320F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6D10911-4377-4FE3-A8D1-EF42BEDB1BBB}" type="pres">
      <dgm:prSet presAssocID="{2421F41A-C4D7-4FB6-944A-612C78320F8F}" presName="wedge2" presStyleLbl="node1" presStyleIdx="1" presStyleCnt="3"/>
      <dgm:spPr/>
      <dgm:t>
        <a:bodyPr/>
        <a:lstStyle/>
        <a:p>
          <a:pPr rtl="1"/>
          <a:endParaRPr lang="ar-EG"/>
        </a:p>
      </dgm:t>
    </dgm:pt>
    <dgm:pt modelId="{13362C91-97A5-4CD4-BD4C-52BC5AEA10B5}" type="pres">
      <dgm:prSet presAssocID="{2421F41A-C4D7-4FB6-944A-612C78320F8F}" presName="dummy2a" presStyleCnt="0"/>
      <dgm:spPr/>
    </dgm:pt>
    <dgm:pt modelId="{012DBAE1-6573-445D-A68C-6BB707ED5246}" type="pres">
      <dgm:prSet presAssocID="{2421F41A-C4D7-4FB6-944A-612C78320F8F}" presName="dummy2b" presStyleCnt="0"/>
      <dgm:spPr/>
    </dgm:pt>
    <dgm:pt modelId="{EEC80688-8027-4D48-88C1-2B0AB4F1493E}" type="pres">
      <dgm:prSet presAssocID="{2421F41A-C4D7-4FB6-944A-612C78320F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FF2DF60-4286-4E06-8E29-301A591F755D}" type="pres">
      <dgm:prSet presAssocID="{2421F41A-C4D7-4FB6-944A-612C78320F8F}" presName="wedge3" presStyleLbl="node1" presStyleIdx="2" presStyleCnt="3"/>
      <dgm:spPr/>
      <dgm:t>
        <a:bodyPr/>
        <a:lstStyle/>
        <a:p>
          <a:pPr rtl="1"/>
          <a:endParaRPr lang="ar-EG"/>
        </a:p>
      </dgm:t>
    </dgm:pt>
    <dgm:pt modelId="{935BF8AA-E988-4995-90D7-B3363DAC254E}" type="pres">
      <dgm:prSet presAssocID="{2421F41A-C4D7-4FB6-944A-612C78320F8F}" presName="dummy3a" presStyleCnt="0"/>
      <dgm:spPr/>
    </dgm:pt>
    <dgm:pt modelId="{18482814-AA2D-4E12-837F-FF1B4A952B73}" type="pres">
      <dgm:prSet presAssocID="{2421F41A-C4D7-4FB6-944A-612C78320F8F}" presName="dummy3b" presStyleCnt="0"/>
      <dgm:spPr/>
    </dgm:pt>
    <dgm:pt modelId="{E0AE9C9C-8E8B-4A18-AFAC-E7BA7DF30DEC}" type="pres">
      <dgm:prSet presAssocID="{2421F41A-C4D7-4FB6-944A-612C78320F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0C2C47F-F3B2-41B3-B5BA-3EA53808AFF6}" type="pres">
      <dgm:prSet presAssocID="{6CE8FB8A-5B19-4345-9E78-7D978F11F9E6}" presName="arrowWedge1" presStyleLbl="fgSibTrans2D1" presStyleIdx="0" presStyleCnt="3"/>
      <dgm:spPr/>
    </dgm:pt>
    <dgm:pt modelId="{7A2457D2-3E08-4DC3-935A-C5389F503BCC}" type="pres">
      <dgm:prSet presAssocID="{0AB11D2C-9961-4626-A319-317C01EFC1B0}" presName="arrowWedge2" presStyleLbl="fgSibTrans2D1" presStyleIdx="1" presStyleCnt="3"/>
      <dgm:spPr/>
    </dgm:pt>
    <dgm:pt modelId="{FFC30090-7746-48AA-BDF0-C66ED5D4FCEC}" type="pres">
      <dgm:prSet presAssocID="{149A5ABF-297F-4776-9960-209701843E27}" presName="arrowWedge3" presStyleLbl="fgSibTrans2D1" presStyleIdx="2" presStyleCnt="3"/>
      <dgm:spPr/>
    </dgm:pt>
  </dgm:ptLst>
  <dgm:cxnLst>
    <dgm:cxn modelId="{70CAA82B-1961-4CFB-A118-FE2729886C71}" type="presOf" srcId="{F50DB262-D705-4BD7-B1E9-1F129A94ED9C}" destId="{2D9B06EB-EFC2-431A-B472-6511B78FBB91}" srcOrd="1" destOrd="0" presId="urn:microsoft.com/office/officeart/2005/8/layout/cycle8"/>
    <dgm:cxn modelId="{E3CB3C83-C7D5-4521-A6B1-D60ADAF3C99E}" type="presOf" srcId="{24FDD53B-0A05-464D-92CA-359AA2AE0AA3}" destId="{FFF2DF60-4286-4E06-8E29-301A591F755D}" srcOrd="0" destOrd="0" presId="urn:microsoft.com/office/officeart/2005/8/layout/cycle8"/>
    <dgm:cxn modelId="{CDE8BDEE-C198-43CF-937A-AAE8964E7D0C}" type="presOf" srcId="{24FDD53B-0A05-464D-92CA-359AA2AE0AA3}" destId="{E0AE9C9C-8E8B-4A18-AFAC-E7BA7DF30DEC}" srcOrd="1" destOrd="0" presId="urn:microsoft.com/office/officeart/2005/8/layout/cycle8"/>
    <dgm:cxn modelId="{FC492072-11C3-44AA-8442-7878A056EB41}" type="presOf" srcId="{9344498E-8003-4620-90F7-EBF00FA44A4C}" destId="{EEC80688-8027-4D48-88C1-2B0AB4F1493E}" srcOrd="1" destOrd="0" presId="urn:microsoft.com/office/officeart/2005/8/layout/cycle8"/>
    <dgm:cxn modelId="{173C4B34-813C-40A4-97FD-24C9EFF0C35A}" type="presOf" srcId="{2421F41A-C4D7-4FB6-944A-612C78320F8F}" destId="{34F6CA9D-907C-4926-8F8C-2CCE9FFBDE64}" srcOrd="0" destOrd="0" presId="urn:microsoft.com/office/officeart/2005/8/layout/cycle8"/>
    <dgm:cxn modelId="{2FA3AF40-4E3C-413D-9E01-74C703F6246C}" type="presOf" srcId="{9344498E-8003-4620-90F7-EBF00FA44A4C}" destId="{16D10911-4377-4FE3-A8D1-EF42BEDB1BBB}" srcOrd="0" destOrd="0" presId="urn:microsoft.com/office/officeart/2005/8/layout/cycle8"/>
    <dgm:cxn modelId="{38CDA530-F997-4891-9313-530A795C6C46}" srcId="{2421F41A-C4D7-4FB6-944A-612C78320F8F}" destId="{24FDD53B-0A05-464D-92CA-359AA2AE0AA3}" srcOrd="2" destOrd="0" parTransId="{57E2C983-8C26-4301-BE19-CF596CE7124F}" sibTransId="{149A5ABF-297F-4776-9960-209701843E27}"/>
    <dgm:cxn modelId="{C5DA04F4-74C3-424A-8F01-0F3681ADF564}" srcId="{2421F41A-C4D7-4FB6-944A-612C78320F8F}" destId="{F50DB262-D705-4BD7-B1E9-1F129A94ED9C}" srcOrd="0" destOrd="0" parTransId="{6912967C-E145-421E-8B48-FB8986367E5F}" sibTransId="{6CE8FB8A-5B19-4345-9E78-7D978F11F9E6}"/>
    <dgm:cxn modelId="{B3EF804F-968A-4386-8161-9CD947C7A371}" srcId="{2421F41A-C4D7-4FB6-944A-612C78320F8F}" destId="{9344498E-8003-4620-90F7-EBF00FA44A4C}" srcOrd="1" destOrd="0" parTransId="{F6281B99-B3CE-4F4A-86AF-681C534B0DA5}" sibTransId="{0AB11D2C-9961-4626-A319-317C01EFC1B0}"/>
    <dgm:cxn modelId="{AE0DB4A3-7B9D-4E91-B60F-6B20D4963024}" type="presOf" srcId="{F50DB262-D705-4BD7-B1E9-1F129A94ED9C}" destId="{32B5046B-B5A0-489A-9CC5-5C36D1F44AB4}" srcOrd="0" destOrd="0" presId="urn:microsoft.com/office/officeart/2005/8/layout/cycle8"/>
    <dgm:cxn modelId="{3FF2EE2C-738E-4C54-A4AA-4B6195972C3C}" type="presParOf" srcId="{34F6CA9D-907C-4926-8F8C-2CCE9FFBDE64}" destId="{32B5046B-B5A0-489A-9CC5-5C36D1F44AB4}" srcOrd="0" destOrd="0" presId="urn:microsoft.com/office/officeart/2005/8/layout/cycle8"/>
    <dgm:cxn modelId="{3B07B2D4-B468-4373-9AFE-D88E86E6C462}" type="presParOf" srcId="{34F6CA9D-907C-4926-8F8C-2CCE9FFBDE64}" destId="{57541C9B-3E31-4836-8650-810209120FAA}" srcOrd="1" destOrd="0" presId="urn:microsoft.com/office/officeart/2005/8/layout/cycle8"/>
    <dgm:cxn modelId="{F60E7625-491C-4BCC-B3CC-B1511482F28B}" type="presParOf" srcId="{34F6CA9D-907C-4926-8F8C-2CCE9FFBDE64}" destId="{F49D03E7-1A55-4AA2-B19A-443220BECB68}" srcOrd="2" destOrd="0" presId="urn:microsoft.com/office/officeart/2005/8/layout/cycle8"/>
    <dgm:cxn modelId="{7DC5DCB4-9829-4C27-8F37-A85B7CBC4FB6}" type="presParOf" srcId="{34F6CA9D-907C-4926-8F8C-2CCE9FFBDE64}" destId="{2D9B06EB-EFC2-431A-B472-6511B78FBB91}" srcOrd="3" destOrd="0" presId="urn:microsoft.com/office/officeart/2005/8/layout/cycle8"/>
    <dgm:cxn modelId="{63D4CCB7-04FA-46DD-9484-DBE4FF9C2575}" type="presParOf" srcId="{34F6CA9D-907C-4926-8F8C-2CCE9FFBDE64}" destId="{16D10911-4377-4FE3-A8D1-EF42BEDB1BBB}" srcOrd="4" destOrd="0" presId="urn:microsoft.com/office/officeart/2005/8/layout/cycle8"/>
    <dgm:cxn modelId="{4264B53E-51CE-4EB0-BBBD-68E2B09B32D8}" type="presParOf" srcId="{34F6CA9D-907C-4926-8F8C-2CCE9FFBDE64}" destId="{13362C91-97A5-4CD4-BD4C-52BC5AEA10B5}" srcOrd="5" destOrd="0" presId="urn:microsoft.com/office/officeart/2005/8/layout/cycle8"/>
    <dgm:cxn modelId="{18FB8C6D-CBBC-4C7D-BEA8-96F75B68F641}" type="presParOf" srcId="{34F6CA9D-907C-4926-8F8C-2CCE9FFBDE64}" destId="{012DBAE1-6573-445D-A68C-6BB707ED5246}" srcOrd="6" destOrd="0" presId="urn:microsoft.com/office/officeart/2005/8/layout/cycle8"/>
    <dgm:cxn modelId="{ED8923B8-EFBB-496B-B33D-85198792F604}" type="presParOf" srcId="{34F6CA9D-907C-4926-8F8C-2CCE9FFBDE64}" destId="{EEC80688-8027-4D48-88C1-2B0AB4F1493E}" srcOrd="7" destOrd="0" presId="urn:microsoft.com/office/officeart/2005/8/layout/cycle8"/>
    <dgm:cxn modelId="{1DA684E0-1F06-4B49-93AF-2EC1F063141C}" type="presParOf" srcId="{34F6CA9D-907C-4926-8F8C-2CCE9FFBDE64}" destId="{FFF2DF60-4286-4E06-8E29-301A591F755D}" srcOrd="8" destOrd="0" presId="urn:microsoft.com/office/officeart/2005/8/layout/cycle8"/>
    <dgm:cxn modelId="{C36EED4D-E4D1-43C2-AE58-63C79A5CA895}" type="presParOf" srcId="{34F6CA9D-907C-4926-8F8C-2CCE9FFBDE64}" destId="{935BF8AA-E988-4995-90D7-B3363DAC254E}" srcOrd="9" destOrd="0" presId="urn:microsoft.com/office/officeart/2005/8/layout/cycle8"/>
    <dgm:cxn modelId="{C7081E79-7E46-4C95-B008-07091AE671F4}" type="presParOf" srcId="{34F6CA9D-907C-4926-8F8C-2CCE9FFBDE64}" destId="{18482814-AA2D-4E12-837F-FF1B4A952B73}" srcOrd="10" destOrd="0" presId="urn:microsoft.com/office/officeart/2005/8/layout/cycle8"/>
    <dgm:cxn modelId="{E9A8624A-8E18-401D-9174-FD54CF75955A}" type="presParOf" srcId="{34F6CA9D-907C-4926-8F8C-2CCE9FFBDE64}" destId="{E0AE9C9C-8E8B-4A18-AFAC-E7BA7DF30DEC}" srcOrd="11" destOrd="0" presId="urn:microsoft.com/office/officeart/2005/8/layout/cycle8"/>
    <dgm:cxn modelId="{3E41A00D-F42D-4719-B663-742FF03EFE2A}" type="presParOf" srcId="{34F6CA9D-907C-4926-8F8C-2CCE9FFBDE64}" destId="{C0C2C47F-F3B2-41B3-B5BA-3EA53808AFF6}" srcOrd="12" destOrd="0" presId="urn:microsoft.com/office/officeart/2005/8/layout/cycle8"/>
    <dgm:cxn modelId="{A6C62B37-8A49-44CB-A907-3E489CB1F8F6}" type="presParOf" srcId="{34F6CA9D-907C-4926-8F8C-2CCE9FFBDE64}" destId="{7A2457D2-3E08-4DC3-935A-C5389F503BCC}" srcOrd="13" destOrd="0" presId="urn:microsoft.com/office/officeart/2005/8/layout/cycle8"/>
    <dgm:cxn modelId="{A97387E4-6D5E-4EB5-9675-C39BE137619E}" type="presParOf" srcId="{34F6CA9D-907C-4926-8F8C-2CCE9FFBDE64}" destId="{FFC30090-7746-48AA-BDF0-C66ED5D4FCE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61202-6C05-4EAE-8923-0FCCECCCE60B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C1801DED-0EE7-4908-AE00-35BFD0A5323C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مكونات الذات</a:t>
          </a:r>
          <a:endParaRPr lang="ar-EG" dirty="0">
            <a:cs typeface="AL-Mateen" pitchFamily="2" charset="-78"/>
          </a:endParaRPr>
        </a:p>
      </dgm:t>
    </dgm:pt>
    <dgm:pt modelId="{7C4C6352-42B4-47F7-B1B4-89EB525A6228}" type="parTrans" cxnId="{B3916191-1532-4A10-A542-92FD767CD410}">
      <dgm:prSet/>
      <dgm:spPr/>
      <dgm:t>
        <a:bodyPr/>
        <a:lstStyle/>
        <a:p>
          <a:pPr rtl="1"/>
          <a:endParaRPr lang="ar-EG"/>
        </a:p>
      </dgm:t>
    </dgm:pt>
    <dgm:pt modelId="{86E93F8E-140A-4240-A2AA-2582B6B42A67}" type="sibTrans" cxnId="{B3916191-1532-4A10-A542-92FD767CD410}">
      <dgm:prSet/>
      <dgm:spPr/>
      <dgm:t>
        <a:bodyPr/>
        <a:lstStyle/>
        <a:p>
          <a:pPr rtl="1"/>
          <a:endParaRPr lang="ar-EG"/>
        </a:p>
      </dgm:t>
    </dgm:pt>
    <dgm:pt modelId="{700923D9-B781-468A-9A11-259473DB1DDD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تقدير الذات</a:t>
          </a:r>
          <a:endParaRPr lang="ar-EG" dirty="0">
            <a:cs typeface="AL-Mateen" pitchFamily="2" charset="-78"/>
          </a:endParaRPr>
        </a:p>
      </dgm:t>
    </dgm:pt>
    <dgm:pt modelId="{5F0EE64C-643A-4048-BD8A-B822EF085BC1}" type="parTrans" cxnId="{C15F2714-24E0-4D24-9934-DFC56F748E0B}">
      <dgm:prSet/>
      <dgm:spPr/>
      <dgm:t>
        <a:bodyPr/>
        <a:lstStyle/>
        <a:p>
          <a:pPr rtl="1"/>
          <a:endParaRPr lang="ar-EG"/>
        </a:p>
      </dgm:t>
    </dgm:pt>
    <dgm:pt modelId="{C09B903E-2883-49E7-82F3-A88D238E93FD}" type="sibTrans" cxnId="{C15F2714-24E0-4D24-9934-DFC56F748E0B}">
      <dgm:prSet/>
      <dgm:spPr/>
      <dgm:t>
        <a:bodyPr/>
        <a:lstStyle/>
        <a:p>
          <a:pPr rtl="1"/>
          <a:endParaRPr lang="ar-EG"/>
        </a:p>
      </dgm:t>
    </dgm:pt>
    <dgm:pt modelId="{59DC7725-1BD7-4CE2-97DD-1B079478AC27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صورة الذات</a:t>
          </a:r>
          <a:endParaRPr lang="ar-EG" dirty="0">
            <a:cs typeface="AL-Mateen" pitchFamily="2" charset="-78"/>
          </a:endParaRPr>
        </a:p>
      </dgm:t>
    </dgm:pt>
    <dgm:pt modelId="{A355D349-447A-4054-9414-C2CD6D7C3973}" type="parTrans" cxnId="{AE6D0F13-5DDB-45F0-B76C-86F7CABD67F3}">
      <dgm:prSet/>
      <dgm:spPr/>
      <dgm:t>
        <a:bodyPr/>
        <a:lstStyle/>
        <a:p>
          <a:pPr rtl="1"/>
          <a:endParaRPr lang="ar-EG"/>
        </a:p>
      </dgm:t>
    </dgm:pt>
    <dgm:pt modelId="{31D896A2-B66A-49A4-A4BB-732CEDB03F32}" type="sibTrans" cxnId="{AE6D0F13-5DDB-45F0-B76C-86F7CABD67F3}">
      <dgm:prSet/>
      <dgm:spPr/>
      <dgm:t>
        <a:bodyPr/>
        <a:lstStyle/>
        <a:p>
          <a:pPr rtl="1"/>
          <a:endParaRPr lang="ar-EG"/>
        </a:p>
      </dgm:t>
    </dgm:pt>
    <dgm:pt modelId="{B46B4198-BC2F-4A17-9737-09D106A68CF7}" type="pres">
      <dgm:prSet presAssocID="{69261202-6C05-4EAE-8923-0FCCECCCE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6CAEC91-2666-4849-AF60-5D01CF00D50C}" type="pres">
      <dgm:prSet presAssocID="{C1801DED-0EE7-4908-AE00-35BFD0A5323C}" presName="centerShape" presStyleLbl="node0" presStyleIdx="0" presStyleCnt="1"/>
      <dgm:spPr/>
      <dgm:t>
        <a:bodyPr/>
        <a:lstStyle/>
        <a:p>
          <a:pPr rtl="1"/>
          <a:endParaRPr lang="ar-EG"/>
        </a:p>
      </dgm:t>
    </dgm:pt>
    <dgm:pt modelId="{DBB253D5-7B17-431B-8D7E-CB0FE190BB1C}" type="pres">
      <dgm:prSet presAssocID="{5F0EE64C-643A-4048-BD8A-B822EF085BC1}" presName="parTrans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BE8BDEEF-FBA7-4E10-8020-DDB680DAECC6}" type="pres">
      <dgm:prSet presAssocID="{5F0EE64C-643A-4048-BD8A-B822EF085BC1}" presName="connectorText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8A37175E-A6C2-4765-8F4B-88BA56BE2644}" type="pres">
      <dgm:prSet presAssocID="{700923D9-B781-468A-9A11-259473DB1DD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AB4490F-E599-40F1-970B-0BB95467B50A}" type="pres">
      <dgm:prSet presAssocID="{A355D349-447A-4054-9414-C2CD6D7C3973}" presName="parTrans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1E4E38EB-5FDF-4F42-AB31-60DFDD51A63A}" type="pres">
      <dgm:prSet presAssocID="{A355D349-447A-4054-9414-C2CD6D7C3973}" presName="connectorText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51ED63D7-ACD4-41E9-8D08-1BB49911F661}" type="pres">
      <dgm:prSet presAssocID="{59DC7725-1BD7-4CE2-97DD-1B079478AC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19CF7354-D25B-4FE5-860E-38AD6158B214}" type="presOf" srcId="{A355D349-447A-4054-9414-C2CD6D7C3973}" destId="{1E4E38EB-5FDF-4F42-AB31-60DFDD51A63A}" srcOrd="1" destOrd="0" presId="urn:microsoft.com/office/officeart/2005/8/layout/radial5"/>
    <dgm:cxn modelId="{ADF3E7F8-3A71-4010-8822-75DA30956D92}" type="presOf" srcId="{69261202-6C05-4EAE-8923-0FCCECCCE60B}" destId="{B46B4198-BC2F-4A17-9737-09D106A68CF7}" srcOrd="0" destOrd="0" presId="urn:microsoft.com/office/officeart/2005/8/layout/radial5"/>
    <dgm:cxn modelId="{6495B7F4-FA66-41E5-B7BB-6928C4FFB559}" type="presOf" srcId="{700923D9-B781-468A-9A11-259473DB1DDD}" destId="{8A37175E-A6C2-4765-8F4B-88BA56BE2644}" srcOrd="0" destOrd="0" presId="urn:microsoft.com/office/officeart/2005/8/layout/radial5"/>
    <dgm:cxn modelId="{B10971D7-47D3-47FA-A8A7-C82D880C8D5D}" type="presOf" srcId="{59DC7725-1BD7-4CE2-97DD-1B079478AC27}" destId="{51ED63D7-ACD4-41E9-8D08-1BB49911F661}" srcOrd="0" destOrd="0" presId="urn:microsoft.com/office/officeart/2005/8/layout/radial5"/>
    <dgm:cxn modelId="{0558F65C-E18D-4C2C-A1AC-BAD42247A439}" type="presOf" srcId="{5F0EE64C-643A-4048-BD8A-B822EF085BC1}" destId="{BE8BDEEF-FBA7-4E10-8020-DDB680DAECC6}" srcOrd="1" destOrd="0" presId="urn:microsoft.com/office/officeart/2005/8/layout/radial5"/>
    <dgm:cxn modelId="{4A244200-8132-4DAF-80A5-F60CA6852551}" type="presOf" srcId="{C1801DED-0EE7-4908-AE00-35BFD0A5323C}" destId="{46CAEC91-2666-4849-AF60-5D01CF00D50C}" srcOrd="0" destOrd="0" presId="urn:microsoft.com/office/officeart/2005/8/layout/radial5"/>
    <dgm:cxn modelId="{54286B4F-82CE-476C-825B-F349D6E681A4}" type="presOf" srcId="{5F0EE64C-643A-4048-BD8A-B822EF085BC1}" destId="{DBB253D5-7B17-431B-8D7E-CB0FE190BB1C}" srcOrd="0" destOrd="0" presId="urn:microsoft.com/office/officeart/2005/8/layout/radial5"/>
    <dgm:cxn modelId="{AE6D0F13-5DDB-45F0-B76C-86F7CABD67F3}" srcId="{C1801DED-0EE7-4908-AE00-35BFD0A5323C}" destId="{59DC7725-1BD7-4CE2-97DD-1B079478AC27}" srcOrd="1" destOrd="0" parTransId="{A355D349-447A-4054-9414-C2CD6D7C3973}" sibTransId="{31D896A2-B66A-49A4-A4BB-732CEDB03F32}"/>
    <dgm:cxn modelId="{C15F2714-24E0-4D24-9934-DFC56F748E0B}" srcId="{C1801DED-0EE7-4908-AE00-35BFD0A5323C}" destId="{700923D9-B781-468A-9A11-259473DB1DDD}" srcOrd="0" destOrd="0" parTransId="{5F0EE64C-643A-4048-BD8A-B822EF085BC1}" sibTransId="{C09B903E-2883-49E7-82F3-A88D238E93FD}"/>
    <dgm:cxn modelId="{B3916191-1532-4A10-A542-92FD767CD410}" srcId="{69261202-6C05-4EAE-8923-0FCCECCCE60B}" destId="{C1801DED-0EE7-4908-AE00-35BFD0A5323C}" srcOrd="0" destOrd="0" parTransId="{7C4C6352-42B4-47F7-B1B4-89EB525A6228}" sibTransId="{86E93F8E-140A-4240-A2AA-2582B6B42A67}"/>
    <dgm:cxn modelId="{36D32CEA-D590-42B4-927C-10F3745B1101}" type="presOf" srcId="{A355D349-447A-4054-9414-C2CD6D7C3973}" destId="{5AB4490F-E599-40F1-970B-0BB95467B50A}" srcOrd="0" destOrd="0" presId="urn:microsoft.com/office/officeart/2005/8/layout/radial5"/>
    <dgm:cxn modelId="{5CA590E4-6FF5-4650-AE79-3D44673EA6EA}" type="presParOf" srcId="{B46B4198-BC2F-4A17-9737-09D106A68CF7}" destId="{46CAEC91-2666-4849-AF60-5D01CF00D50C}" srcOrd="0" destOrd="0" presId="urn:microsoft.com/office/officeart/2005/8/layout/radial5"/>
    <dgm:cxn modelId="{D72D1BAD-5858-47A5-9B5B-7504AE8E4361}" type="presParOf" srcId="{B46B4198-BC2F-4A17-9737-09D106A68CF7}" destId="{DBB253D5-7B17-431B-8D7E-CB0FE190BB1C}" srcOrd="1" destOrd="0" presId="urn:microsoft.com/office/officeart/2005/8/layout/radial5"/>
    <dgm:cxn modelId="{6752086F-1164-4D26-B440-EACF31A5ABBF}" type="presParOf" srcId="{DBB253D5-7B17-431B-8D7E-CB0FE190BB1C}" destId="{BE8BDEEF-FBA7-4E10-8020-DDB680DAECC6}" srcOrd="0" destOrd="0" presId="urn:microsoft.com/office/officeart/2005/8/layout/radial5"/>
    <dgm:cxn modelId="{28DEDB3A-49E9-4B1E-B67A-73095B46DAB5}" type="presParOf" srcId="{B46B4198-BC2F-4A17-9737-09D106A68CF7}" destId="{8A37175E-A6C2-4765-8F4B-88BA56BE2644}" srcOrd="2" destOrd="0" presId="urn:microsoft.com/office/officeart/2005/8/layout/radial5"/>
    <dgm:cxn modelId="{7BAEC590-4B4D-4DDF-B084-6901495BC802}" type="presParOf" srcId="{B46B4198-BC2F-4A17-9737-09D106A68CF7}" destId="{5AB4490F-E599-40F1-970B-0BB95467B50A}" srcOrd="3" destOrd="0" presId="urn:microsoft.com/office/officeart/2005/8/layout/radial5"/>
    <dgm:cxn modelId="{FAF3DC4B-F53A-4426-ADED-0E30BCFAC6A9}" type="presParOf" srcId="{5AB4490F-E599-40F1-970B-0BB95467B50A}" destId="{1E4E38EB-5FDF-4F42-AB31-60DFDD51A63A}" srcOrd="0" destOrd="0" presId="urn:microsoft.com/office/officeart/2005/8/layout/radial5"/>
    <dgm:cxn modelId="{6530D26D-09FC-487B-990B-39BDBEF2F574}" type="presParOf" srcId="{B46B4198-BC2F-4A17-9737-09D106A68CF7}" destId="{51ED63D7-ACD4-41E9-8D08-1BB49911F66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9518E-D5B8-4CB7-A77A-6BF2FA331EA3}" type="doc">
      <dgm:prSet loTypeId="urn:microsoft.com/office/officeart/2005/8/layout/default#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E61B580A-B205-41A4-93B6-87D1EC504B3B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صورة الذات: صورة ذهنية يراها أو يظنها الفرد عن نفسه</a:t>
          </a:r>
          <a:endParaRPr lang="ar-EG" sz="5600" dirty="0"/>
        </a:p>
      </dgm:t>
    </dgm:pt>
    <dgm:pt modelId="{1F114DAD-6FFA-4B4E-A62E-0AF963E95787}" type="parTrans" cxnId="{0537589D-B3E3-44D3-851F-68122678EB77}">
      <dgm:prSet/>
      <dgm:spPr/>
      <dgm:t>
        <a:bodyPr/>
        <a:lstStyle/>
        <a:p>
          <a:pPr rtl="1"/>
          <a:endParaRPr lang="ar-EG"/>
        </a:p>
      </dgm:t>
    </dgm:pt>
    <dgm:pt modelId="{242444E3-53DF-48FF-A56F-C8B86005069A}" type="sibTrans" cxnId="{0537589D-B3E3-44D3-851F-68122678EB77}">
      <dgm:prSet/>
      <dgm:spPr/>
      <dgm:t>
        <a:bodyPr/>
        <a:lstStyle/>
        <a:p>
          <a:pPr rtl="1"/>
          <a:endParaRPr lang="ar-EG"/>
        </a:p>
      </dgm:t>
    </dgm:pt>
    <dgm:pt modelId="{E1D12A29-9FE9-405B-8B62-716CB69FF885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تقدير الذات: كيفية تقييم الفرد لذاته، وتقييمه لأفكاره ومشارعه واتجاهاته</a:t>
          </a:r>
          <a:endParaRPr lang="ar-EG" sz="3200" dirty="0">
            <a:cs typeface="AL-Mateen" pitchFamily="2" charset="-78"/>
          </a:endParaRPr>
        </a:p>
      </dgm:t>
    </dgm:pt>
    <dgm:pt modelId="{28BE2631-531C-414D-92F6-6556C1117DF9}" type="parTrans" cxnId="{609756DA-B153-42E1-8993-AA37E9EFC7A6}">
      <dgm:prSet/>
      <dgm:spPr/>
      <dgm:t>
        <a:bodyPr/>
        <a:lstStyle/>
        <a:p>
          <a:pPr rtl="1"/>
          <a:endParaRPr lang="ar-EG"/>
        </a:p>
      </dgm:t>
    </dgm:pt>
    <dgm:pt modelId="{96831ECB-FAA0-4C95-98AA-AB4D05BF6655}" type="sibTrans" cxnId="{609756DA-B153-42E1-8993-AA37E9EFC7A6}">
      <dgm:prSet/>
      <dgm:spPr/>
      <dgm:t>
        <a:bodyPr/>
        <a:lstStyle/>
        <a:p>
          <a:pPr rtl="1"/>
          <a:endParaRPr lang="ar-EG"/>
        </a:p>
      </dgm:t>
    </dgm:pt>
    <dgm:pt modelId="{05CFA78E-14DB-4618-9ABF-DB0C8DB405AB}" type="pres">
      <dgm:prSet presAssocID="{F1F9518E-D5B8-4CB7-A77A-6BF2FA331E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0FE54814-FF11-445E-92FF-CAAED9886CC6}" type="pres">
      <dgm:prSet presAssocID="{E61B580A-B205-41A4-93B6-87D1EC504B3B}" presName="node" presStyleLbl="node1" presStyleIdx="0" presStyleCnt="2" custLinFactNeighborX="-1906" custLinFactNeighborY="167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890A682-65F8-40C4-9C4B-54D975F02E02}" type="pres">
      <dgm:prSet presAssocID="{242444E3-53DF-48FF-A56F-C8B86005069A}" presName="sibTrans" presStyleCnt="0"/>
      <dgm:spPr/>
      <dgm:t>
        <a:bodyPr/>
        <a:lstStyle/>
        <a:p>
          <a:pPr rtl="1"/>
          <a:endParaRPr lang="ar-EG"/>
        </a:p>
      </dgm:t>
    </dgm:pt>
    <dgm:pt modelId="{98C61821-7658-43E6-8344-54913A877DDC}" type="pres">
      <dgm:prSet presAssocID="{E1D12A29-9FE9-405B-8B62-716CB69FF8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B99229EB-896F-484B-A202-05E40CE31304}" type="presOf" srcId="{E61B580A-B205-41A4-93B6-87D1EC504B3B}" destId="{0FE54814-FF11-445E-92FF-CAAED9886CC6}" srcOrd="0" destOrd="0" presId="urn:microsoft.com/office/officeart/2005/8/layout/default#3"/>
    <dgm:cxn modelId="{609756DA-B153-42E1-8993-AA37E9EFC7A6}" srcId="{F1F9518E-D5B8-4CB7-A77A-6BF2FA331EA3}" destId="{E1D12A29-9FE9-405B-8B62-716CB69FF885}" srcOrd="1" destOrd="0" parTransId="{28BE2631-531C-414D-92F6-6556C1117DF9}" sibTransId="{96831ECB-FAA0-4C95-98AA-AB4D05BF6655}"/>
    <dgm:cxn modelId="{0537589D-B3E3-44D3-851F-68122678EB77}" srcId="{F1F9518E-D5B8-4CB7-A77A-6BF2FA331EA3}" destId="{E61B580A-B205-41A4-93B6-87D1EC504B3B}" srcOrd="0" destOrd="0" parTransId="{1F114DAD-6FFA-4B4E-A62E-0AF963E95787}" sibTransId="{242444E3-53DF-48FF-A56F-C8B86005069A}"/>
    <dgm:cxn modelId="{33FFF48C-4F0E-48FE-A893-BE1B47860F82}" type="presOf" srcId="{F1F9518E-D5B8-4CB7-A77A-6BF2FA331EA3}" destId="{05CFA78E-14DB-4618-9ABF-DB0C8DB405AB}" srcOrd="0" destOrd="0" presId="urn:microsoft.com/office/officeart/2005/8/layout/default#3"/>
    <dgm:cxn modelId="{0B6C3D6D-B8C7-4C2E-9125-53D204F53EDF}" type="presOf" srcId="{E1D12A29-9FE9-405B-8B62-716CB69FF885}" destId="{98C61821-7658-43E6-8344-54913A877DDC}" srcOrd="0" destOrd="0" presId="urn:microsoft.com/office/officeart/2005/8/layout/default#3"/>
    <dgm:cxn modelId="{E927AD54-4A48-4567-8218-55F7219556F9}" type="presParOf" srcId="{05CFA78E-14DB-4618-9ABF-DB0C8DB405AB}" destId="{0FE54814-FF11-445E-92FF-CAAED9886CC6}" srcOrd="0" destOrd="0" presId="urn:microsoft.com/office/officeart/2005/8/layout/default#3"/>
    <dgm:cxn modelId="{39122CEB-57EA-432A-BC4C-AFBD91C93A9B}" type="presParOf" srcId="{05CFA78E-14DB-4618-9ABF-DB0C8DB405AB}" destId="{2890A682-65F8-40C4-9C4B-54D975F02E02}" srcOrd="1" destOrd="0" presId="urn:microsoft.com/office/officeart/2005/8/layout/default#3"/>
    <dgm:cxn modelId="{68D8BA7E-35DB-4E93-9B7C-F094E478A396}" type="presParOf" srcId="{05CFA78E-14DB-4618-9ABF-DB0C8DB405AB}" destId="{98C61821-7658-43E6-8344-54913A877DDC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86FB0-69FB-4D79-94AB-6DB777263CD8}" type="doc">
      <dgm:prSet loTypeId="urn:microsoft.com/office/officeart/2005/8/layout/default#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57346C3F-02A2-4AD8-A53D-1B05C1AC1220}">
      <dgm:prSet phldrT="[نص]" custT="1"/>
      <dgm:spPr/>
      <dgm:t>
        <a:bodyPr/>
        <a:lstStyle/>
        <a:p>
          <a:pPr rtl="1"/>
          <a:r>
            <a:rPr lang="ar-EG" sz="2400" dirty="0" smtClean="0">
              <a:cs typeface="AL-Mateen" pitchFamily="2" charset="-78"/>
            </a:rPr>
            <a:t>تقييم الذات من خلال رؤية الآخرين</a:t>
          </a:r>
          <a:endParaRPr lang="ar-EG" sz="2400" dirty="0">
            <a:cs typeface="AL-Mateen" pitchFamily="2" charset="-78"/>
          </a:endParaRPr>
        </a:p>
      </dgm:t>
    </dgm:pt>
    <dgm:pt modelId="{723F3BFB-76AF-40C1-99CD-383E150E90C7}" type="parTrans" cxnId="{42CB859A-AF58-4D87-8554-3017EB66C349}">
      <dgm:prSet/>
      <dgm:spPr/>
      <dgm:t>
        <a:bodyPr/>
        <a:lstStyle/>
        <a:p>
          <a:pPr rtl="1"/>
          <a:endParaRPr lang="ar-EG"/>
        </a:p>
      </dgm:t>
    </dgm:pt>
    <dgm:pt modelId="{93D1100F-28A7-4A7C-8C76-9794811FE3B7}" type="sibTrans" cxnId="{42CB859A-AF58-4D87-8554-3017EB66C349}">
      <dgm:prSet/>
      <dgm:spPr/>
      <dgm:t>
        <a:bodyPr/>
        <a:lstStyle/>
        <a:p>
          <a:pPr rtl="1"/>
          <a:endParaRPr lang="ar-EG"/>
        </a:p>
      </dgm:t>
    </dgm:pt>
    <dgm:pt modelId="{B7F4A32E-A975-496A-8054-9EAA267E2577}">
      <dgm:prSet phldrT="[نص]" custT="1"/>
      <dgm:spPr/>
      <dgm:t>
        <a:bodyPr/>
        <a:lstStyle/>
        <a:p>
          <a:pPr rtl="1"/>
          <a:r>
            <a:rPr lang="ar-EG" sz="2400" dirty="0" smtClean="0">
              <a:cs typeface="AL-Mateen" pitchFamily="2" charset="-78"/>
            </a:rPr>
            <a:t>التحدث مع الآخرين بسلوكيات تتسم بالسرية لمعرفة انطباعهم</a:t>
          </a:r>
          <a:endParaRPr lang="ar-EG" sz="2400" dirty="0">
            <a:cs typeface="AL-Mateen" pitchFamily="2" charset="-78"/>
          </a:endParaRPr>
        </a:p>
      </dgm:t>
    </dgm:pt>
    <dgm:pt modelId="{60727E4A-66E7-45D6-BC17-718FA776A9EA}" type="parTrans" cxnId="{5CDB339E-2509-4B3B-A21D-F7B7B8D60B40}">
      <dgm:prSet/>
      <dgm:spPr/>
      <dgm:t>
        <a:bodyPr/>
        <a:lstStyle/>
        <a:p>
          <a:pPr rtl="1"/>
          <a:endParaRPr lang="ar-EG"/>
        </a:p>
      </dgm:t>
    </dgm:pt>
    <dgm:pt modelId="{6C4C9022-F4F5-4771-9E84-1324DDCFA2D3}" type="sibTrans" cxnId="{5CDB339E-2509-4B3B-A21D-F7B7B8D60B40}">
      <dgm:prSet/>
      <dgm:spPr/>
      <dgm:t>
        <a:bodyPr/>
        <a:lstStyle/>
        <a:p>
          <a:pPr rtl="1"/>
          <a:endParaRPr lang="ar-EG"/>
        </a:p>
      </dgm:t>
    </dgm:pt>
    <dgm:pt modelId="{37629EB0-EB43-4B31-B85C-E01ECF3C0272}">
      <dgm:prSet phldrT="[نص]" custT="1"/>
      <dgm:spPr/>
      <dgm:t>
        <a:bodyPr/>
        <a:lstStyle/>
        <a:p>
          <a:pPr rtl="1"/>
          <a:r>
            <a:rPr lang="ar-EG" sz="2800" dirty="0" smtClean="0">
              <a:cs typeface="AL-Mateen" pitchFamily="2" charset="-78"/>
            </a:rPr>
            <a:t>التواصل مع الآخرين  والكشف عن جوانب الشخصية</a:t>
          </a:r>
          <a:endParaRPr lang="ar-EG" sz="2800" dirty="0">
            <a:cs typeface="AL-Mateen" pitchFamily="2" charset="-78"/>
          </a:endParaRPr>
        </a:p>
      </dgm:t>
    </dgm:pt>
    <dgm:pt modelId="{98966F14-BCC3-4277-A3DA-95A4E2D1C8E9}" type="parTrans" cxnId="{60706758-02AD-4BF3-ADAA-7CA822C6ED13}">
      <dgm:prSet/>
      <dgm:spPr/>
      <dgm:t>
        <a:bodyPr/>
        <a:lstStyle/>
        <a:p>
          <a:pPr rtl="1"/>
          <a:endParaRPr lang="ar-EG"/>
        </a:p>
      </dgm:t>
    </dgm:pt>
    <dgm:pt modelId="{F3D223E1-8726-45FF-BBF7-4A672E99E131}" type="sibTrans" cxnId="{60706758-02AD-4BF3-ADAA-7CA822C6ED13}">
      <dgm:prSet/>
      <dgm:spPr/>
      <dgm:t>
        <a:bodyPr/>
        <a:lstStyle/>
        <a:p>
          <a:pPr rtl="1"/>
          <a:endParaRPr lang="ar-EG"/>
        </a:p>
      </dgm:t>
    </dgm:pt>
    <dgm:pt modelId="{246EF64C-19DF-4289-8335-59E1A83C4166}">
      <dgm:prSet phldrT="[نص]" custT="1"/>
      <dgm:spPr/>
      <dgm:t>
        <a:bodyPr/>
        <a:lstStyle/>
        <a:p>
          <a:pPr rtl="1"/>
          <a:r>
            <a:rPr lang="ar-EG" sz="2400" dirty="0" smtClean="0">
              <a:cs typeface="AL-Mateen" pitchFamily="2" charset="-78"/>
            </a:rPr>
            <a:t>تبادل الخبرات مع الآخرين والإفصاح عن أمور معينة بغرض تقدير الذات </a:t>
          </a:r>
          <a:endParaRPr lang="ar-EG" sz="2400" dirty="0">
            <a:cs typeface="AL-Mateen" pitchFamily="2" charset="-78"/>
          </a:endParaRPr>
        </a:p>
      </dgm:t>
    </dgm:pt>
    <dgm:pt modelId="{6D86B1CE-DDE3-4753-9940-7CEA46B04C7C}" type="parTrans" cxnId="{D1261CD4-7F0D-4BEA-B6A8-4A20798F56C3}">
      <dgm:prSet/>
      <dgm:spPr/>
      <dgm:t>
        <a:bodyPr/>
        <a:lstStyle/>
        <a:p>
          <a:pPr rtl="1"/>
          <a:endParaRPr lang="ar-EG"/>
        </a:p>
      </dgm:t>
    </dgm:pt>
    <dgm:pt modelId="{2CC09994-AF8E-44C2-BE97-30747E37C0E0}" type="sibTrans" cxnId="{D1261CD4-7F0D-4BEA-B6A8-4A20798F56C3}">
      <dgm:prSet/>
      <dgm:spPr/>
      <dgm:t>
        <a:bodyPr/>
        <a:lstStyle/>
        <a:p>
          <a:pPr rtl="1"/>
          <a:endParaRPr lang="ar-EG"/>
        </a:p>
      </dgm:t>
    </dgm:pt>
    <dgm:pt modelId="{B440008B-AD5A-4440-BFD8-093553698424}" type="pres">
      <dgm:prSet presAssocID="{F9286FB0-69FB-4D79-94AB-6DB777263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E36A99D-DFE4-4D78-AE01-940BCD57A323}" type="pres">
      <dgm:prSet presAssocID="{57346C3F-02A2-4AD8-A53D-1B05C1AC1220}" presName="node" presStyleLbl="node1" presStyleIdx="0" presStyleCnt="4" custLinFactNeighborX="2355" custLinFactNeighborY="-152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788AE78-BFB3-4446-ACA4-071E59D111AE}" type="pres">
      <dgm:prSet presAssocID="{93D1100F-28A7-4A7C-8C76-9794811FE3B7}" presName="sibTrans" presStyleCnt="0"/>
      <dgm:spPr/>
    </dgm:pt>
    <dgm:pt modelId="{285F7EBF-1DCF-40E7-9A17-4B614ED1D48D}" type="pres">
      <dgm:prSet presAssocID="{B7F4A32E-A975-496A-8054-9EAA267E25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5715848-7A74-45E5-8A14-A16CC100728A}" type="pres">
      <dgm:prSet presAssocID="{6C4C9022-F4F5-4771-9E84-1324DDCFA2D3}" presName="sibTrans" presStyleCnt="0"/>
      <dgm:spPr/>
    </dgm:pt>
    <dgm:pt modelId="{8B91DE59-C5AF-4DAE-84B5-5C24180B5CAC}" type="pres">
      <dgm:prSet presAssocID="{37629EB0-EB43-4B31-B85C-E01ECF3C027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9CDC8E5-879E-4980-AE41-BBBE63085724}" type="pres">
      <dgm:prSet presAssocID="{F3D223E1-8726-45FF-BBF7-4A672E99E131}" presName="sibTrans" presStyleCnt="0"/>
      <dgm:spPr/>
    </dgm:pt>
    <dgm:pt modelId="{7633166D-0129-4978-90A8-8B6A6E6ADE75}" type="pres">
      <dgm:prSet presAssocID="{246EF64C-19DF-4289-8335-59E1A83C416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71D5411-8B3E-445C-B3FE-EE41CF7D5DED}" type="presOf" srcId="{B7F4A32E-A975-496A-8054-9EAA267E2577}" destId="{285F7EBF-1DCF-40E7-9A17-4B614ED1D48D}" srcOrd="0" destOrd="0" presId="urn:microsoft.com/office/officeart/2005/8/layout/default#4"/>
    <dgm:cxn modelId="{765AE78E-1C98-4819-939D-541FBE183D43}" type="presOf" srcId="{246EF64C-19DF-4289-8335-59E1A83C4166}" destId="{7633166D-0129-4978-90A8-8B6A6E6ADE75}" srcOrd="0" destOrd="0" presId="urn:microsoft.com/office/officeart/2005/8/layout/default#4"/>
    <dgm:cxn modelId="{D1261CD4-7F0D-4BEA-B6A8-4A20798F56C3}" srcId="{F9286FB0-69FB-4D79-94AB-6DB777263CD8}" destId="{246EF64C-19DF-4289-8335-59E1A83C4166}" srcOrd="3" destOrd="0" parTransId="{6D86B1CE-DDE3-4753-9940-7CEA46B04C7C}" sibTransId="{2CC09994-AF8E-44C2-BE97-30747E37C0E0}"/>
    <dgm:cxn modelId="{3F5A67DA-D351-4484-B676-5413DFE5A08E}" type="presOf" srcId="{57346C3F-02A2-4AD8-A53D-1B05C1AC1220}" destId="{BE36A99D-DFE4-4D78-AE01-940BCD57A323}" srcOrd="0" destOrd="0" presId="urn:microsoft.com/office/officeart/2005/8/layout/default#4"/>
    <dgm:cxn modelId="{118B632B-8927-48E5-B954-C1FFD1CF7753}" type="presOf" srcId="{37629EB0-EB43-4B31-B85C-E01ECF3C0272}" destId="{8B91DE59-C5AF-4DAE-84B5-5C24180B5CAC}" srcOrd="0" destOrd="0" presId="urn:microsoft.com/office/officeart/2005/8/layout/default#4"/>
    <dgm:cxn modelId="{5CDB339E-2509-4B3B-A21D-F7B7B8D60B40}" srcId="{F9286FB0-69FB-4D79-94AB-6DB777263CD8}" destId="{B7F4A32E-A975-496A-8054-9EAA267E2577}" srcOrd="1" destOrd="0" parTransId="{60727E4A-66E7-45D6-BC17-718FA776A9EA}" sibTransId="{6C4C9022-F4F5-4771-9E84-1324DDCFA2D3}"/>
    <dgm:cxn modelId="{AA238028-9F95-4D05-9414-754BC51AD03E}" type="presOf" srcId="{F9286FB0-69FB-4D79-94AB-6DB777263CD8}" destId="{B440008B-AD5A-4440-BFD8-093553698424}" srcOrd="0" destOrd="0" presId="urn:microsoft.com/office/officeart/2005/8/layout/default#4"/>
    <dgm:cxn modelId="{60706758-02AD-4BF3-ADAA-7CA822C6ED13}" srcId="{F9286FB0-69FB-4D79-94AB-6DB777263CD8}" destId="{37629EB0-EB43-4B31-B85C-E01ECF3C0272}" srcOrd="2" destOrd="0" parTransId="{98966F14-BCC3-4277-A3DA-95A4E2D1C8E9}" sibTransId="{F3D223E1-8726-45FF-BBF7-4A672E99E131}"/>
    <dgm:cxn modelId="{42CB859A-AF58-4D87-8554-3017EB66C349}" srcId="{F9286FB0-69FB-4D79-94AB-6DB777263CD8}" destId="{57346C3F-02A2-4AD8-A53D-1B05C1AC1220}" srcOrd="0" destOrd="0" parTransId="{723F3BFB-76AF-40C1-99CD-383E150E90C7}" sibTransId="{93D1100F-28A7-4A7C-8C76-9794811FE3B7}"/>
    <dgm:cxn modelId="{070C9F7E-DD68-44AB-87EE-9BE85307DC31}" type="presParOf" srcId="{B440008B-AD5A-4440-BFD8-093553698424}" destId="{BE36A99D-DFE4-4D78-AE01-940BCD57A323}" srcOrd="0" destOrd="0" presId="urn:microsoft.com/office/officeart/2005/8/layout/default#4"/>
    <dgm:cxn modelId="{C8A577D7-122C-4630-926C-A563F0E6DDA6}" type="presParOf" srcId="{B440008B-AD5A-4440-BFD8-093553698424}" destId="{9788AE78-BFB3-4446-ACA4-071E59D111AE}" srcOrd="1" destOrd="0" presId="urn:microsoft.com/office/officeart/2005/8/layout/default#4"/>
    <dgm:cxn modelId="{8C186D10-D53F-4837-B906-19C45BAF05B9}" type="presParOf" srcId="{B440008B-AD5A-4440-BFD8-093553698424}" destId="{285F7EBF-1DCF-40E7-9A17-4B614ED1D48D}" srcOrd="2" destOrd="0" presId="urn:microsoft.com/office/officeart/2005/8/layout/default#4"/>
    <dgm:cxn modelId="{9B68751A-08B2-4AFA-B065-3854E920443E}" type="presParOf" srcId="{B440008B-AD5A-4440-BFD8-093553698424}" destId="{35715848-7A74-45E5-8A14-A16CC100728A}" srcOrd="3" destOrd="0" presId="urn:microsoft.com/office/officeart/2005/8/layout/default#4"/>
    <dgm:cxn modelId="{224991F8-6BAD-48BE-A815-BD064423808C}" type="presParOf" srcId="{B440008B-AD5A-4440-BFD8-093553698424}" destId="{8B91DE59-C5AF-4DAE-84B5-5C24180B5CAC}" srcOrd="4" destOrd="0" presId="urn:microsoft.com/office/officeart/2005/8/layout/default#4"/>
    <dgm:cxn modelId="{F0D873E7-FCCA-426B-961A-D0A3940F37BB}" type="presParOf" srcId="{B440008B-AD5A-4440-BFD8-093553698424}" destId="{C9CDC8E5-879E-4980-AE41-BBBE63085724}" srcOrd="5" destOrd="0" presId="urn:microsoft.com/office/officeart/2005/8/layout/default#4"/>
    <dgm:cxn modelId="{E192DD2C-BA3C-492A-8700-3811E04D00AE}" type="presParOf" srcId="{B440008B-AD5A-4440-BFD8-093553698424}" destId="{7633166D-0129-4978-90A8-8B6A6E6ADE75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862AF-AA28-4E40-9CF3-D6098BD7B319}" type="doc">
      <dgm:prSet loTypeId="urn:microsoft.com/office/officeart/2005/8/layout/default#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6018B43E-9D10-47E9-A166-FBAB8F6E5DB9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مراجعة الذات</a:t>
          </a:r>
          <a:endParaRPr lang="ar-EG" sz="3200" dirty="0">
            <a:cs typeface="AL-Mateen" pitchFamily="2" charset="-78"/>
          </a:endParaRPr>
        </a:p>
      </dgm:t>
    </dgm:pt>
    <dgm:pt modelId="{13E1BFE3-2678-48AD-AA58-07DFAE212C54}" type="parTrans" cxnId="{8C40195B-03A9-4017-B192-72037AD0F23E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1C1D8C4D-E76D-4011-AA76-E9E0FF4532C2}" type="sibTrans" cxnId="{8C40195B-03A9-4017-B192-72037AD0F23E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20D7C81-D6F5-4E1E-88B0-1887482C3B36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الحديث مع الذات</a:t>
          </a:r>
          <a:endParaRPr lang="ar-EG" sz="3200" dirty="0">
            <a:cs typeface="AL-Mateen" pitchFamily="2" charset="-78"/>
          </a:endParaRPr>
        </a:p>
      </dgm:t>
    </dgm:pt>
    <dgm:pt modelId="{D4DBC2AE-34C7-4942-BEC7-2AAA64E67E44}" type="parTrans" cxnId="{AEDA799E-27F5-43DB-80C8-3C6A9F9E41CB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39C15836-7938-477C-A72D-E4E05EFCCF72}" type="sibTrans" cxnId="{AEDA799E-27F5-43DB-80C8-3C6A9F9E41CB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684A1481-0418-4B16-80FB-F2B5E06FA000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تقدير الذات</a:t>
          </a:r>
          <a:endParaRPr lang="ar-EG" sz="3200" dirty="0">
            <a:cs typeface="AL-Mateen" pitchFamily="2" charset="-78"/>
          </a:endParaRPr>
        </a:p>
      </dgm:t>
    </dgm:pt>
    <dgm:pt modelId="{CF6E9448-40DB-4D1F-9B3B-9D44496CA920}" type="parTrans" cxnId="{A8BFF28A-9ECB-4FF8-9C3E-2722FA9CA05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B984825-C9D2-4FD4-8DF0-4DB9B372B65C}" type="sibTrans" cxnId="{A8BFF28A-9ECB-4FF8-9C3E-2722FA9CA05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1544DB72-A6DA-4EC3-AA7D-F6ED0D1C9B9F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تعزيز الذات</a:t>
          </a:r>
          <a:endParaRPr lang="ar-EG" sz="3200" dirty="0">
            <a:cs typeface="AL-Mateen" pitchFamily="2" charset="-78"/>
          </a:endParaRPr>
        </a:p>
      </dgm:t>
    </dgm:pt>
    <dgm:pt modelId="{0F4EAB6B-FFCA-4BC6-A1FF-DA30C3DF8E11}" type="parTrans" cxnId="{08DDE1E4-8000-49FB-A432-E405B1768576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2A039A6-6256-4DA0-899B-AFD5CC69FF88}" type="sibTrans" cxnId="{08DDE1E4-8000-49FB-A432-E405B1768576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CBFE528-1D11-4A09-8F8C-B427832B082D}" type="pres">
      <dgm:prSet presAssocID="{0A0862AF-AA28-4E40-9CF3-D6098BD7B3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F7690E8-B779-49B0-8590-F8B5A3E088C9}" type="pres">
      <dgm:prSet presAssocID="{6018B43E-9D10-47E9-A166-FBAB8F6E5D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AE9F192-3175-4F22-90F3-6BE8DBB9644B}" type="pres">
      <dgm:prSet presAssocID="{1C1D8C4D-E76D-4011-AA76-E9E0FF4532C2}" presName="sibTrans" presStyleCnt="0"/>
      <dgm:spPr/>
    </dgm:pt>
    <dgm:pt modelId="{D4267EA7-44EA-4A8E-8A41-36C18AAE0BB2}" type="pres">
      <dgm:prSet presAssocID="{E20D7C81-D6F5-4E1E-88B0-1887482C3B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C6FE15F-CB03-4BB4-A1E7-B7F7585F45AE}" type="pres">
      <dgm:prSet presAssocID="{39C15836-7938-477C-A72D-E4E05EFCCF72}" presName="sibTrans" presStyleCnt="0"/>
      <dgm:spPr/>
    </dgm:pt>
    <dgm:pt modelId="{89FF65EA-78DD-4B58-A4C7-9CF92F3057AC}" type="pres">
      <dgm:prSet presAssocID="{684A1481-0418-4B16-80FB-F2B5E06FA0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FBAA5A2-8FC9-4BF8-AAEF-47490F148F0E}" type="pres">
      <dgm:prSet presAssocID="{EB984825-C9D2-4FD4-8DF0-4DB9B372B65C}" presName="sibTrans" presStyleCnt="0"/>
      <dgm:spPr/>
    </dgm:pt>
    <dgm:pt modelId="{39FD489A-D80B-4F33-947C-437F20490FB5}" type="pres">
      <dgm:prSet presAssocID="{1544DB72-A6DA-4EC3-AA7D-F6ED0D1C9B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8DDE1E4-8000-49FB-A432-E405B1768576}" srcId="{0A0862AF-AA28-4E40-9CF3-D6098BD7B319}" destId="{1544DB72-A6DA-4EC3-AA7D-F6ED0D1C9B9F}" srcOrd="3" destOrd="0" parTransId="{0F4EAB6B-FFCA-4BC6-A1FF-DA30C3DF8E11}" sibTransId="{A2A039A6-6256-4DA0-899B-AFD5CC69FF88}"/>
    <dgm:cxn modelId="{7470E210-341C-4B22-BD59-ABFDFF710A7E}" type="presOf" srcId="{E20D7C81-D6F5-4E1E-88B0-1887482C3B36}" destId="{D4267EA7-44EA-4A8E-8A41-36C18AAE0BB2}" srcOrd="0" destOrd="0" presId="urn:microsoft.com/office/officeart/2005/8/layout/default#5"/>
    <dgm:cxn modelId="{AEDA799E-27F5-43DB-80C8-3C6A9F9E41CB}" srcId="{0A0862AF-AA28-4E40-9CF3-D6098BD7B319}" destId="{E20D7C81-D6F5-4E1E-88B0-1887482C3B36}" srcOrd="1" destOrd="0" parTransId="{D4DBC2AE-34C7-4942-BEC7-2AAA64E67E44}" sibTransId="{39C15836-7938-477C-A72D-E4E05EFCCF72}"/>
    <dgm:cxn modelId="{6D2374F5-D4EB-47EB-BF6A-13B7DC0992FB}" type="presOf" srcId="{6018B43E-9D10-47E9-A166-FBAB8F6E5DB9}" destId="{5F7690E8-B779-49B0-8590-F8B5A3E088C9}" srcOrd="0" destOrd="0" presId="urn:microsoft.com/office/officeart/2005/8/layout/default#5"/>
    <dgm:cxn modelId="{FAD4B733-3CDA-40B6-8C0B-EC0DBFF022B8}" type="presOf" srcId="{1544DB72-A6DA-4EC3-AA7D-F6ED0D1C9B9F}" destId="{39FD489A-D80B-4F33-947C-437F20490FB5}" srcOrd="0" destOrd="0" presId="urn:microsoft.com/office/officeart/2005/8/layout/default#5"/>
    <dgm:cxn modelId="{A8BFF28A-9ECB-4FF8-9C3E-2722FA9CA058}" srcId="{0A0862AF-AA28-4E40-9CF3-D6098BD7B319}" destId="{684A1481-0418-4B16-80FB-F2B5E06FA000}" srcOrd="2" destOrd="0" parTransId="{CF6E9448-40DB-4D1F-9B3B-9D44496CA920}" sibTransId="{EB984825-C9D2-4FD4-8DF0-4DB9B372B65C}"/>
    <dgm:cxn modelId="{8C40195B-03A9-4017-B192-72037AD0F23E}" srcId="{0A0862AF-AA28-4E40-9CF3-D6098BD7B319}" destId="{6018B43E-9D10-47E9-A166-FBAB8F6E5DB9}" srcOrd="0" destOrd="0" parTransId="{13E1BFE3-2678-48AD-AA58-07DFAE212C54}" sibTransId="{1C1D8C4D-E76D-4011-AA76-E9E0FF4532C2}"/>
    <dgm:cxn modelId="{F4850836-87C9-48AE-9DCD-E16641F936E8}" type="presOf" srcId="{684A1481-0418-4B16-80FB-F2B5E06FA000}" destId="{89FF65EA-78DD-4B58-A4C7-9CF92F3057AC}" srcOrd="0" destOrd="0" presId="urn:microsoft.com/office/officeart/2005/8/layout/default#5"/>
    <dgm:cxn modelId="{312FFF11-32E2-43D9-A8B2-76D7C6C52EEC}" type="presOf" srcId="{0A0862AF-AA28-4E40-9CF3-D6098BD7B319}" destId="{ECBFE528-1D11-4A09-8F8C-B427832B082D}" srcOrd="0" destOrd="0" presId="urn:microsoft.com/office/officeart/2005/8/layout/default#5"/>
    <dgm:cxn modelId="{464C363D-6653-4E13-BA89-6C42F935FDFF}" type="presParOf" srcId="{ECBFE528-1D11-4A09-8F8C-B427832B082D}" destId="{5F7690E8-B779-49B0-8590-F8B5A3E088C9}" srcOrd="0" destOrd="0" presId="urn:microsoft.com/office/officeart/2005/8/layout/default#5"/>
    <dgm:cxn modelId="{AC0C162E-6BA0-4C61-8BE0-1B2C845B3949}" type="presParOf" srcId="{ECBFE528-1D11-4A09-8F8C-B427832B082D}" destId="{FAE9F192-3175-4F22-90F3-6BE8DBB9644B}" srcOrd="1" destOrd="0" presId="urn:microsoft.com/office/officeart/2005/8/layout/default#5"/>
    <dgm:cxn modelId="{88ED00B4-6D15-4C8E-BA2A-82A2C2D8A271}" type="presParOf" srcId="{ECBFE528-1D11-4A09-8F8C-B427832B082D}" destId="{D4267EA7-44EA-4A8E-8A41-36C18AAE0BB2}" srcOrd="2" destOrd="0" presId="urn:microsoft.com/office/officeart/2005/8/layout/default#5"/>
    <dgm:cxn modelId="{60F83792-A160-48DE-A17F-B7087F4F330C}" type="presParOf" srcId="{ECBFE528-1D11-4A09-8F8C-B427832B082D}" destId="{6C6FE15F-CB03-4BB4-A1E7-B7F7585F45AE}" srcOrd="3" destOrd="0" presId="urn:microsoft.com/office/officeart/2005/8/layout/default#5"/>
    <dgm:cxn modelId="{C6689C7B-8BB1-4291-8A49-3129C1E7C34E}" type="presParOf" srcId="{ECBFE528-1D11-4A09-8F8C-B427832B082D}" destId="{89FF65EA-78DD-4B58-A4C7-9CF92F3057AC}" srcOrd="4" destOrd="0" presId="urn:microsoft.com/office/officeart/2005/8/layout/default#5"/>
    <dgm:cxn modelId="{0F3425A3-2F0F-49F9-A986-BF5F2EEDAA03}" type="presParOf" srcId="{ECBFE528-1D11-4A09-8F8C-B427832B082D}" destId="{6FBAA5A2-8FC9-4BF8-AAEF-47490F148F0E}" srcOrd="5" destOrd="0" presId="urn:microsoft.com/office/officeart/2005/8/layout/default#5"/>
    <dgm:cxn modelId="{CF831EC8-64C4-4414-92F6-99D00AB5A377}" type="presParOf" srcId="{ECBFE528-1D11-4A09-8F8C-B427832B082D}" destId="{39FD489A-D80B-4F33-947C-437F20490FB5}" srcOrd="6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572BCE-8FD7-45DE-A336-5EC254A27FB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05F028C3-F3FE-4FBD-92EB-B89E8732FC38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 مفهوم الذات؟</a:t>
          </a:r>
          <a:endParaRPr lang="ar-EG" dirty="0">
            <a:cs typeface="AL-Mateen" pitchFamily="2" charset="-78"/>
          </a:endParaRPr>
        </a:p>
      </dgm:t>
    </dgm:pt>
    <dgm:pt modelId="{6AF7FDFB-8164-4173-80B3-FC38626D6542}" type="parTrans" cxnId="{AD5FF5B2-65D0-459A-B602-EF5B780F8772}">
      <dgm:prSet/>
      <dgm:spPr/>
      <dgm:t>
        <a:bodyPr/>
        <a:lstStyle/>
        <a:p>
          <a:pPr rtl="1"/>
          <a:endParaRPr lang="ar-EG"/>
        </a:p>
      </dgm:t>
    </dgm:pt>
    <dgm:pt modelId="{6DA5E641-4A55-42C8-8159-5BF13160FC11}" type="sibTrans" cxnId="{AD5FF5B2-65D0-459A-B602-EF5B780F8772}">
      <dgm:prSet/>
      <dgm:spPr/>
      <dgm:t>
        <a:bodyPr/>
        <a:lstStyle/>
        <a:p>
          <a:pPr rtl="1"/>
          <a:endParaRPr lang="ar-EG"/>
        </a:p>
      </dgm:t>
    </dgm:pt>
    <dgm:pt modelId="{3D4E4FBF-F630-4685-8CA5-259C8DE78FB2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طرائق الاتصال مع الذات؟</a:t>
          </a:r>
          <a:endParaRPr lang="ar-EG" dirty="0">
            <a:cs typeface="AL-Mateen" pitchFamily="2" charset="-78"/>
          </a:endParaRPr>
        </a:p>
      </dgm:t>
    </dgm:pt>
    <dgm:pt modelId="{085EB946-890A-4140-91B1-E02BB37C14CC}" type="parTrans" cxnId="{7515DEE2-9A2C-4988-9C1A-4FA6E4948122}">
      <dgm:prSet/>
      <dgm:spPr/>
      <dgm:t>
        <a:bodyPr/>
        <a:lstStyle/>
        <a:p>
          <a:pPr rtl="1"/>
          <a:endParaRPr lang="ar-EG"/>
        </a:p>
      </dgm:t>
    </dgm:pt>
    <dgm:pt modelId="{5423574F-E8C6-49FE-B25D-9C6B31010A49}" type="sibTrans" cxnId="{7515DEE2-9A2C-4988-9C1A-4FA6E4948122}">
      <dgm:prSet/>
      <dgm:spPr/>
      <dgm:t>
        <a:bodyPr/>
        <a:lstStyle/>
        <a:p>
          <a:pPr rtl="1"/>
          <a:endParaRPr lang="ar-EG"/>
        </a:p>
      </dgm:t>
    </dgm:pt>
    <dgm:pt modelId="{C0B9DC7B-956C-4548-865F-6EB59AEDC882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مستويات الإفصاح عن الذات؟</a:t>
          </a:r>
          <a:endParaRPr lang="ar-EG" dirty="0">
            <a:cs typeface="AL-Mateen" pitchFamily="2" charset="-78"/>
          </a:endParaRPr>
        </a:p>
      </dgm:t>
    </dgm:pt>
    <dgm:pt modelId="{69A6BCF1-77B9-4399-9408-434E3645E429}" type="parTrans" cxnId="{03F45B90-8D23-4DDE-A4FC-C9032573FD20}">
      <dgm:prSet/>
      <dgm:spPr/>
      <dgm:t>
        <a:bodyPr/>
        <a:lstStyle/>
        <a:p>
          <a:pPr rtl="1"/>
          <a:endParaRPr lang="ar-EG"/>
        </a:p>
      </dgm:t>
    </dgm:pt>
    <dgm:pt modelId="{5BEBA2D0-D5AE-4897-854A-CB8FF123C7A0}" type="sibTrans" cxnId="{03F45B90-8D23-4DDE-A4FC-C9032573FD20}">
      <dgm:prSet/>
      <dgm:spPr/>
      <dgm:t>
        <a:bodyPr/>
        <a:lstStyle/>
        <a:p>
          <a:pPr rtl="1"/>
          <a:endParaRPr lang="ar-EG"/>
        </a:p>
      </dgm:t>
    </dgm:pt>
    <dgm:pt modelId="{1A24E08E-E80B-4C97-ADBC-2B65B16BE06F}" type="pres">
      <dgm:prSet presAssocID="{38572BCE-8FD7-45DE-A336-5EC254A27FB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DFC7719-9285-4D87-8C7A-19C1CBBFB54A}" type="pres">
      <dgm:prSet presAssocID="{05F028C3-F3FE-4FBD-92EB-B89E8732FC38}" presName="parentLin" presStyleCnt="0"/>
      <dgm:spPr/>
    </dgm:pt>
    <dgm:pt modelId="{4C438B8D-1190-46E5-91F3-6B67B0C5916E}" type="pres">
      <dgm:prSet presAssocID="{05F028C3-F3FE-4FBD-92EB-B89E8732FC38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7AA9412B-5CF4-488D-B16E-CC6C83AB418D}" type="pres">
      <dgm:prSet presAssocID="{05F028C3-F3FE-4FBD-92EB-B89E8732FC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63B3A73-5806-4FE9-A91E-77DE084B38BD}" type="pres">
      <dgm:prSet presAssocID="{05F028C3-F3FE-4FBD-92EB-B89E8732FC38}" presName="negativeSpace" presStyleCnt="0"/>
      <dgm:spPr/>
    </dgm:pt>
    <dgm:pt modelId="{B1BB68B5-95E3-4642-BFE3-99A18BB8B6A7}" type="pres">
      <dgm:prSet presAssocID="{05F028C3-F3FE-4FBD-92EB-B89E8732FC38}" presName="childText" presStyleLbl="conFgAcc1" presStyleIdx="0" presStyleCnt="3">
        <dgm:presLayoutVars>
          <dgm:bulletEnabled val="1"/>
        </dgm:presLayoutVars>
      </dgm:prSet>
      <dgm:spPr/>
    </dgm:pt>
    <dgm:pt modelId="{1F37DF6F-B110-4946-A57F-295CCC5C3296}" type="pres">
      <dgm:prSet presAssocID="{6DA5E641-4A55-42C8-8159-5BF13160FC11}" presName="spaceBetweenRectangles" presStyleCnt="0"/>
      <dgm:spPr/>
    </dgm:pt>
    <dgm:pt modelId="{BFECEC65-5481-44C0-82F8-65CA57C964C7}" type="pres">
      <dgm:prSet presAssocID="{C0B9DC7B-956C-4548-865F-6EB59AEDC882}" presName="parentLin" presStyleCnt="0"/>
      <dgm:spPr/>
    </dgm:pt>
    <dgm:pt modelId="{43E60063-9186-46C3-A1B8-2C35981546B4}" type="pres">
      <dgm:prSet presAssocID="{C0B9DC7B-956C-4548-865F-6EB59AEDC882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F1BC7333-C78E-4EFF-A28E-850F228D51D2}" type="pres">
      <dgm:prSet presAssocID="{C0B9DC7B-956C-4548-865F-6EB59AEDC8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8A552F1-EC92-422F-AE30-8390B99BE3DA}" type="pres">
      <dgm:prSet presAssocID="{C0B9DC7B-956C-4548-865F-6EB59AEDC882}" presName="negativeSpace" presStyleCnt="0"/>
      <dgm:spPr/>
    </dgm:pt>
    <dgm:pt modelId="{85A5C200-B28A-484D-B9F0-4D2BC0F561EC}" type="pres">
      <dgm:prSet presAssocID="{C0B9DC7B-956C-4548-865F-6EB59AEDC882}" presName="childText" presStyleLbl="conFgAcc1" presStyleIdx="1" presStyleCnt="3">
        <dgm:presLayoutVars>
          <dgm:bulletEnabled val="1"/>
        </dgm:presLayoutVars>
      </dgm:prSet>
      <dgm:spPr/>
    </dgm:pt>
    <dgm:pt modelId="{C7A981E3-659F-4887-9A21-10163F870459}" type="pres">
      <dgm:prSet presAssocID="{5BEBA2D0-D5AE-4897-854A-CB8FF123C7A0}" presName="spaceBetweenRectangles" presStyleCnt="0"/>
      <dgm:spPr/>
    </dgm:pt>
    <dgm:pt modelId="{7491E6AA-7FDA-495A-9120-3BEE114827F3}" type="pres">
      <dgm:prSet presAssocID="{3D4E4FBF-F630-4685-8CA5-259C8DE78FB2}" presName="parentLin" presStyleCnt="0"/>
      <dgm:spPr/>
    </dgm:pt>
    <dgm:pt modelId="{7BDF78A1-8BC4-401C-A897-A31B88624F1C}" type="pres">
      <dgm:prSet presAssocID="{3D4E4FBF-F630-4685-8CA5-259C8DE78FB2}" presName="parentLeftMargin" presStyleLbl="node1" presStyleIdx="1" presStyleCnt="3"/>
      <dgm:spPr/>
      <dgm:t>
        <a:bodyPr/>
        <a:lstStyle/>
        <a:p>
          <a:pPr rtl="1"/>
          <a:endParaRPr lang="ar-EG"/>
        </a:p>
      </dgm:t>
    </dgm:pt>
    <dgm:pt modelId="{7EA7651C-9F14-4F58-817C-13D02A1A5857}" type="pres">
      <dgm:prSet presAssocID="{3D4E4FBF-F630-4685-8CA5-259C8DE78F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598DF1B-0502-47DD-9280-ECC0F8EF3CD4}" type="pres">
      <dgm:prSet presAssocID="{3D4E4FBF-F630-4685-8CA5-259C8DE78FB2}" presName="negativeSpace" presStyleCnt="0"/>
      <dgm:spPr/>
    </dgm:pt>
    <dgm:pt modelId="{DAC9CDD8-2F43-4FF7-BEA2-B0A636BFC11A}" type="pres">
      <dgm:prSet presAssocID="{3D4E4FBF-F630-4685-8CA5-259C8DE78F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F45B90-8D23-4DDE-A4FC-C9032573FD20}" srcId="{38572BCE-8FD7-45DE-A336-5EC254A27FBA}" destId="{C0B9DC7B-956C-4548-865F-6EB59AEDC882}" srcOrd="1" destOrd="0" parTransId="{69A6BCF1-77B9-4399-9408-434E3645E429}" sibTransId="{5BEBA2D0-D5AE-4897-854A-CB8FF123C7A0}"/>
    <dgm:cxn modelId="{437E3261-0840-44B6-B02B-36438F05D902}" type="presOf" srcId="{05F028C3-F3FE-4FBD-92EB-B89E8732FC38}" destId="{7AA9412B-5CF4-488D-B16E-CC6C83AB418D}" srcOrd="1" destOrd="0" presId="urn:microsoft.com/office/officeart/2005/8/layout/list1"/>
    <dgm:cxn modelId="{49AD7C10-FA7D-46B6-B428-3443B9B62083}" type="presOf" srcId="{3D4E4FBF-F630-4685-8CA5-259C8DE78FB2}" destId="{7BDF78A1-8BC4-401C-A897-A31B88624F1C}" srcOrd="0" destOrd="0" presId="urn:microsoft.com/office/officeart/2005/8/layout/list1"/>
    <dgm:cxn modelId="{5F2929CF-3C1A-486E-96FE-4E85783BD1C1}" type="presOf" srcId="{3D4E4FBF-F630-4685-8CA5-259C8DE78FB2}" destId="{7EA7651C-9F14-4F58-817C-13D02A1A5857}" srcOrd="1" destOrd="0" presId="urn:microsoft.com/office/officeart/2005/8/layout/list1"/>
    <dgm:cxn modelId="{A7BE7319-DF9B-4377-84BC-525056DA1022}" type="presOf" srcId="{C0B9DC7B-956C-4548-865F-6EB59AEDC882}" destId="{F1BC7333-C78E-4EFF-A28E-850F228D51D2}" srcOrd="1" destOrd="0" presId="urn:microsoft.com/office/officeart/2005/8/layout/list1"/>
    <dgm:cxn modelId="{AD5FF5B2-65D0-459A-B602-EF5B780F8772}" srcId="{38572BCE-8FD7-45DE-A336-5EC254A27FBA}" destId="{05F028C3-F3FE-4FBD-92EB-B89E8732FC38}" srcOrd="0" destOrd="0" parTransId="{6AF7FDFB-8164-4173-80B3-FC38626D6542}" sibTransId="{6DA5E641-4A55-42C8-8159-5BF13160FC11}"/>
    <dgm:cxn modelId="{CD25117F-2DF0-4823-8FFB-3F03A5FD15C2}" type="presOf" srcId="{C0B9DC7B-956C-4548-865F-6EB59AEDC882}" destId="{43E60063-9186-46C3-A1B8-2C35981546B4}" srcOrd="0" destOrd="0" presId="urn:microsoft.com/office/officeart/2005/8/layout/list1"/>
    <dgm:cxn modelId="{9B7299BF-AB00-4452-A0A0-8D5E3C7A05E0}" type="presOf" srcId="{05F028C3-F3FE-4FBD-92EB-B89E8732FC38}" destId="{4C438B8D-1190-46E5-91F3-6B67B0C5916E}" srcOrd="0" destOrd="0" presId="urn:microsoft.com/office/officeart/2005/8/layout/list1"/>
    <dgm:cxn modelId="{7515DEE2-9A2C-4988-9C1A-4FA6E4948122}" srcId="{38572BCE-8FD7-45DE-A336-5EC254A27FBA}" destId="{3D4E4FBF-F630-4685-8CA5-259C8DE78FB2}" srcOrd="2" destOrd="0" parTransId="{085EB946-890A-4140-91B1-E02BB37C14CC}" sibTransId="{5423574F-E8C6-49FE-B25D-9C6B31010A49}"/>
    <dgm:cxn modelId="{2FF61202-DA37-4CFF-BB3A-58486CC919BB}" type="presOf" srcId="{38572BCE-8FD7-45DE-A336-5EC254A27FBA}" destId="{1A24E08E-E80B-4C97-ADBC-2B65B16BE06F}" srcOrd="0" destOrd="0" presId="urn:microsoft.com/office/officeart/2005/8/layout/list1"/>
    <dgm:cxn modelId="{C2AFF9AF-0883-4CFF-9418-93CE9368C4F4}" type="presParOf" srcId="{1A24E08E-E80B-4C97-ADBC-2B65B16BE06F}" destId="{5DFC7719-9285-4D87-8C7A-19C1CBBFB54A}" srcOrd="0" destOrd="0" presId="urn:microsoft.com/office/officeart/2005/8/layout/list1"/>
    <dgm:cxn modelId="{30D181D4-3449-4A69-8D67-EFC0D76D95F8}" type="presParOf" srcId="{5DFC7719-9285-4D87-8C7A-19C1CBBFB54A}" destId="{4C438B8D-1190-46E5-91F3-6B67B0C5916E}" srcOrd="0" destOrd="0" presId="urn:microsoft.com/office/officeart/2005/8/layout/list1"/>
    <dgm:cxn modelId="{20F1E1EA-1BE5-44AE-9B8C-5485C1E80128}" type="presParOf" srcId="{5DFC7719-9285-4D87-8C7A-19C1CBBFB54A}" destId="{7AA9412B-5CF4-488D-B16E-CC6C83AB418D}" srcOrd="1" destOrd="0" presId="urn:microsoft.com/office/officeart/2005/8/layout/list1"/>
    <dgm:cxn modelId="{39C68CE4-59E7-4D10-A04E-8DC829FE9E6E}" type="presParOf" srcId="{1A24E08E-E80B-4C97-ADBC-2B65B16BE06F}" destId="{D63B3A73-5806-4FE9-A91E-77DE084B38BD}" srcOrd="1" destOrd="0" presId="urn:microsoft.com/office/officeart/2005/8/layout/list1"/>
    <dgm:cxn modelId="{4E6AADB7-44FB-4F9D-9EC0-1D479045B264}" type="presParOf" srcId="{1A24E08E-E80B-4C97-ADBC-2B65B16BE06F}" destId="{B1BB68B5-95E3-4642-BFE3-99A18BB8B6A7}" srcOrd="2" destOrd="0" presId="urn:microsoft.com/office/officeart/2005/8/layout/list1"/>
    <dgm:cxn modelId="{2B2CCBF0-E6AF-4548-A89C-91930830C67C}" type="presParOf" srcId="{1A24E08E-E80B-4C97-ADBC-2B65B16BE06F}" destId="{1F37DF6F-B110-4946-A57F-295CCC5C3296}" srcOrd="3" destOrd="0" presId="urn:microsoft.com/office/officeart/2005/8/layout/list1"/>
    <dgm:cxn modelId="{CA32CBF6-2416-4011-AA14-AFEE1499D329}" type="presParOf" srcId="{1A24E08E-E80B-4C97-ADBC-2B65B16BE06F}" destId="{BFECEC65-5481-44C0-82F8-65CA57C964C7}" srcOrd="4" destOrd="0" presId="urn:microsoft.com/office/officeart/2005/8/layout/list1"/>
    <dgm:cxn modelId="{12E221F2-3616-4680-A4E4-541620C5A6A5}" type="presParOf" srcId="{BFECEC65-5481-44C0-82F8-65CA57C964C7}" destId="{43E60063-9186-46C3-A1B8-2C35981546B4}" srcOrd="0" destOrd="0" presId="urn:microsoft.com/office/officeart/2005/8/layout/list1"/>
    <dgm:cxn modelId="{E97AB15C-0282-41CB-B8AC-E22816479C6F}" type="presParOf" srcId="{BFECEC65-5481-44C0-82F8-65CA57C964C7}" destId="{F1BC7333-C78E-4EFF-A28E-850F228D51D2}" srcOrd="1" destOrd="0" presId="urn:microsoft.com/office/officeart/2005/8/layout/list1"/>
    <dgm:cxn modelId="{76F0821D-7F2A-49F5-AB46-7494B4508C5E}" type="presParOf" srcId="{1A24E08E-E80B-4C97-ADBC-2B65B16BE06F}" destId="{08A552F1-EC92-422F-AE30-8390B99BE3DA}" srcOrd="5" destOrd="0" presId="urn:microsoft.com/office/officeart/2005/8/layout/list1"/>
    <dgm:cxn modelId="{F2D6D0CB-6F49-4913-A24A-8B5226EB297A}" type="presParOf" srcId="{1A24E08E-E80B-4C97-ADBC-2B65B16BE06F}" destId="{85A5C200-B28A-484D-B9F0-4D2BC0F561EC}" srcOrd="6" destOrd="0" presId="urn:microsoft.com/office/officeart/2005/8/layout/list1"/>
    <dgm:cxn modelId="{D206DA3B-1B66-4A0B-85EE-31000CC06E84}" type="presParOf" srcId="{1A24E08E-E80B-4C97-ADBC-2B65B16BE06F}" destId="{C7A981E3-659F-4887-9A21-10163F870459}" srcOrd="7" destOrd="0" presId="urn:microsoft.com/office/officeart/2005/8/layout/list1"/>
    <dgm:cxn modelId="{CC52EC5D-3633-43F5-9B27-DE3BAF53F31A}" type="presParOf" srcId="{1A24E08E-E80B-4C97-ADBC-2B65B16BE06F}" destId="{7491E6AA-7FDA-495A-9120-3BEE114827F3}" srcOrd="8" destOrd="0" presId="urn:microsoft.com/office/officeart/2005/8/layout/list1"/>
    <dgm:cxn modelId="{B9C6FE1A-1F43-44E4-8AFC-031E9A6C60CB}" type="presParOf" srcId="{7491E6AA-7FDA-495A-9120-3BEE114827F3}" destId="{7BDF78A1-8BC4-401C-A897-A31B88624F1C}" srcOrd="0" destOrd="0" presId="urn:microsoft.com/office/officeart/2005/8/layout/list1"/>
    <dgm:cxn modelId="{8A97B6AE-B05D-453F-B8CE-AECE1EE3BFBB}" type="presParOf" srcId="{7491E6AA-7FDA-495A-9120-3BEE114827F3}" destId="{7EA7651C-9F14-4F58-817C-13D02A1A5857}" srcOrd="1" destOrd="0" presId="urn:microsoft.com/office/officeart/2005/8/layout/list1"/>
    <dgm:cxn modelId="{9A48C486-5F50-47C6-BD66-88AFD0C38276}" type="presParOf" srcId="{1A24E08E-E80B-4C97-ADBC-2B65B16BE06F}" destId="{8598DF1B-0502-47DD-9280-ECC0F8EF3CD4}" srcOrd="9" destOrd="0" presId="urn:microsoft.com/office/officeart/2005/8/layout/list1"/>
    <dgm:cxn modelId="{FE048661-F399-41FB-BEC3-EBEC61A4AE2D}" type="presParOf" srcId="{1A24E08E-E80B-4C97-ADBC-2B65B16BE06F}" destId="{DAC9CDD8-2F43-4FF7-BEA2-B0A636BFC1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A5B34-3249-4111-BBCF-04D1028AE8C5}">
      <dsp:nvSpPr>
        <dsp:cNvPr id="0" name=""/>
        <dsp:cNvSpPr/>
      </dsp:nvSpPr>
      <dsp:spPr>
        <a:xfrm>
          <a:off x="7309170" y="-1008615"/>
          <a:ext cx="7849878" cy="7849878"/>
        </a:xfrm>
        <a:prstGeom prst="blockArc">
          <a:avLst>
            <a:gd name="adj1" fmla="val 8100000"/>
            <a:gd name="adj2" fmla="val 13500000"/>
            <a:gd name="adj3" fmla="val 2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ED83-4844-4650-8594-036A601D2911}">
      <dsp:nvSpPr>
        <dsp:cNvPr id="0" name=""/>
        <dsp:cNvSpPr/>
      </dsp:nvSpPr>
      <dsp:spPr>
        <a:xfrm>
          <a:off x="77865" y="265152"/>
          <a:ext cx="8081925" cy="53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حسن المظهر مبتسم</a:t>
          </a:r>
          <a:endParaRPr lang="ar-EG" sz="2800" kern="1200" dirty="0">
            <a:cs typeface="AL-Mohanad Bold" pitchFamily="2" charset="-78"/>
          </a:endParaRPr>
        </a:p>
      </dsp:txBody>
      <dsp:txXfrm>
        <a:off x="77865" y="265152"/>
        <a:ext cx="8081925" cy="530071"/>
      </dsp:txXfrm>
    </dsp:sp>
    <dsp:sp modelId="{426F092A-5C0D-4424-B5BA-F335E8879744}">
      <dsp:nvSpPr>
        <dsp:cNvPr id="0" name=""/>
        <dsp:cNvSpPr/>
      </dsp:nvSpPr>
      <dsp:spPr>
        <a:xfrm>
          <a:off x="7828497" y="198893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37A86-7B0C-4D6F-91A2-9C86C824336E}">
      <dsp:nvSpPr>
        <dsp:cNvPr id="0" name=""/>
        <dsp:cNvSpPr/>
      </dsp:nvSpPr>
      <dsp:spPr>
        <a:xfrm>
          <a:off x="77865" y="1060725"/>
          <a:ext cx="7601898" cy="530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يطرد الأفكار السلبية من عقله</a:t>
          </a:r>
          <a:endParaRPr lang="ar-EG" sz="2800" kern="1200" dirty="0">
            <a:cs typeface="AL-Mohanad Bold" pitchFamily="2" charset="-78"/>
          </a:endParaRPr>
        </a:p>
      </dsp:txBody>
      <dsp:txXfrm>
        <a:off x="77865" y="1060725"/>
        <a:ext cx="7601898" cy="530071"/>
      </dsp:txXfrm>
    </dsp:sp>
    <dsp:sp modelId="{069C08CE-46E8-4F92-88DA-631DF0B0A3AB}">
      <dsp:nvSpPr>
        <dsp:cNvPr id="0" name=""/>
        <dsp:cNvSpPr/>
      </dsp:nvSpPr>
      <dsp:spPr>
        <a:xfrm>
          <a:off x="7348470" y="994466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72375-548F-4B0F-8330-79C81B86CA8E}">
      <dsp:nvSpPr>
        <dsp:cNvPr id="0" name=""/>
        <dsp:cNvSpPr/>
      </dsp:nvSpPr>
      <dsp:spPr>
        <a:xfrm>
          <a:off x="77865" y="1855715"/>
          <a:ext cx="7338846" cy="530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يصاحب المتفائلين الإيجابيين ويعزف عن المتشائمين </a:t>
          </a:r>
          <a:endParaRPr lang="ar-EG" sz="2800" kern="1200" dirty="0">
            <a:cs typeface="AL-Mohanad Bold" pitchFamily="2" charset="-78"/>
          </a:endParaRPr>
        </a:p>
      </dsp:txBody>
      <dsp:txXfrm>
        <a:off x="77865" y="1855715"/>
        <a:ext cx="7338846" cy="530071"/>
      </dsp:txXfrm>
    </dsp:sp>
    <dsp:sp modelId="{E40EDBD1-76D0-4DC1-AB18-BAC0FBB5C503}">
      <dsp:nvSpPr>
        <dsp:cNvPr id="0" name=""/>
        <dsp:cNvSpPr/>
      </dsp:nvSpPr>
      <dsp:spPr>
        <a:xfrm>
          <a:off x="7085417" y="1789456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B9B07-63E5-4B92-B9DD-15052FD1F30E}">
      <dsp:nvSpPr>
        <dsp:cNvPr id="0" name=""/>
        <dsp:cNvSpPr/>
      </dsp:nvSpPr>
      <dsp:spPr>
        <a:xfrm>
          <a:off x="77865" y="2651288"/>
          <a:ext cx="7254856" cy="530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لا يستسلم عندما يخطئ ويكرر المحاولة</a:t>
          </a:r>
          <a:endParaRPr lang="ar-EG" sz="2800" kern="1200" dirty="0">
            <a:cs typeface="AL-Mohanad Bold" pitchFamily="2" charset="-78"/>
          </a:endParaRPr>
        </a:p>
      </dsp:txBody>
      <dsp:txXfrm>
        <a:off x="77865" y="2651288"/>
        <a:ext cx="7254856" cy="530071"/>
      </dsp:txXfrm>
    </dsp:sp>
    <dsp:sp modelId="{703C0BEE-7DDC-4AB0-A2FE-7214DAF718A3}">
      <dsp:nvSpPr>
        <dsp:cNvPr id="0" name=""/>
        <dsp:cNvSpPr/>
      </dsp:nvSpPr>
      <dsp:spPr>
        <a:xfrm>
          <a:off x="7001427" y="2585029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4DF0A-3200-4B6D-99A9-60D91B4D4FB7}">
      <dsp:nvSpPr>
        <dsp:cNvPr id="0" name=""/>
        <dsp:cNvSpPr/>
      </dsp:nvSpPr>
      <dsp:spPr>
        <a:xfrm>
          <a:off x="77865" y="3446861"/>
          <a:ext cx="7338846" cy="5300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يتجنب الكسل وتأجيل المهام</a:t>
          </a:r>
          <a:endParaRPr lang="ar-EG" sz="2800" kern="1200" dirty="0">
            <a:cs typeface="AL-Mohanad Bold" pitchFamily="2" charset="-78"/>
          </a:endParaRPr>
        </a:p>
      </dsp:txBody>
      <dsp:txXfrm>
        <a:off x="77865" y="3446861"/>
        <a:ext cx="7338846" cy="530071"/>
      </dsp:txXfrm>
    </dsp:sp>
    <dsp:sp modelId="{7597E3E7-2C96-4098-9321-62BEEF54AA73}">
      <dsp:nvSpPr>
        <dsp:cNvPr id="0" name=""/>
        <dsp:cNvSpPr/>
      </dsp:nvSpPr>
      <dsp:spPr>
        <a:xfrm>
          <a:off x="7085417" y="3380602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6161E-78C7-4896-B55D-958831DB5F34}">
      <dsp:nvSpPr>
        <dsp:cNvPr id="0" name=""/>
        <dsp:cNvSpPr/>
      </dsp:nvSpPr>
      <dsp:spPr>
        <a:xfrm>
          <a:off x="77865" y="4241851"/>
          <a:ext cx="7601898" cy="53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يقدر ذاته ويثق بالله ونفسه</a:t>
          </a:r>
          <a:endParaRPr lang="ar-EG" sz="2800" kern="1200" dirty="0">
            <a:cs typeface="AL-Mohanad Bold" pitchFamily="2" charset="-78"/>
          </a:endParaRPr>
        </a:p>
      </dsp:txBody>
      <dsp:txXfrm>
        <a:off x="77865" y="4241851"/>
        <a:ext cx="7601898" cy="530071"/>
      </dsp:txXfrm>
    </dsp:sp>
    <dsp:sp modelId="{2FBC556B-ECCA-4E6F-AC68-1F0EE7C2C372}">
      <dsp:nvSpPr>
        <dsp:cNvPr id="0" name=""/>
        <dsp:cNvSpPr/>
      </dsp:nvSpPr>
      <dsp:spPr>
        <a:xfrm>
          <a:off x="7348470" y="4175592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8B78F-93A1-4DE7-BFB2-BB88EA69106F}">
      <dsp:nvSpPr>
        <dsp:cNvPr id="0" name=""/>
        <dsp:cNvSpPr/>
      </dsp:nvSpPr>
      <dsp:spPr>
        <a:xfrm>
          <a:off x="77865" y="5037424"/>
          <a:ext cx="8081925" cy="530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420744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>
              <a:cs typeface="AL-Mohanad Bold" pitchFamily="2" charset="-78"/>
            </a:rPr>
            <a:t>إيجابي فعال في المواقف المختلفة</a:t>
          </a:r>
          <a:endParaRPr lang="ar-EG" sz="2800" kern="1200" dirty="0">
            <a:cs typeface="AL-Mohanad Bold" pitchFamily="2" charset="-78"/>
          </a:endParaRPr>
        </a:p>
      </dsp:txBody>
      <dsp:txXfrm>
        <a:off x="77865" y="5037424"/>
        <a:ext cx="8081925" cy="530071"/>
      </dsp:txXfrm>
    </dsp:sp>
    <dsp:sp modelId="{499BDCB2-8658-47BC-98B2-1F0AF93C74A7}">
      <dsp:nvSpPr>
        <dsp:cNvPr id="0" name=""/>
        <dsp:cNvSpPr/>
      </dsp:nvSpPr>
      <dsp:spPr>
        <a:xfrm>
          <a:off x="7828497" y="4971165"/>
          <a:ext cx="662588" cy="66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6F0D0-8C80-4339-8EF6-0A1E730B63B7}">
      <dsp:nvSpPr>
        <dsp:cNvPr id="0" name=""/>
        <dsp:cNvSpPr/>
      </dsp:nvSpPr>
      <dsp:spPr>
        <a:xfrm>
          <a:off x="0" y="707231"/>
          <a:ext cx="2428875" cy="1457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>
              <a:cs typeface="AL-Mateen" pitchFamily="2" charset="-78"/>
            </a:rPr>
            <a:t>التوقيت المناسب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cs typeface="AL-Mateen" pitchFamily="2" charset="-78"/>
            </a:rPr>
            <a:t>Timing </a:t>
          </a:r>
          <a:endParaRPr lang="ar-EG" sz="2700" kern="1200" dirty="0">
            <a:cs typeface="AL-Mateen" pitchFamily="2" charset="-78"/>
          </a:endParaRPr>
        </a:p>
      </dsp:txBody>
      <dsp:txXfrm>
        <a:off x="0" y="707231"/>
        <a:ext cx="2428875" cy="1457324"/>
      </dsp:txXfrm>
    </dsp:sp>
    <dsp:sp modelId="{264E397F-C1F9-4000-B1C9-BCD158A2165A}">
      <dsp:nvSpPr>
        <dsp:cNvPr id="0" name=""/>
        <dsp:cNvSpPr/>
      </dsp:nvSpPr>
      <dsp:spPr>
        <a:xfrm>
          <a:off x="2671762" y="707231"/>
          <a:ext cx="2428875" cy="1457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>
              <a:cs typeface="AL-Mateen" pitchFamily="2" charset="-78"/>
            </a:rPr>
            <a:t>الوضوح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cs typeface="AL-Mateen" pitchFamily="2" charset="-78"/>
            </a:rPr>
            <a:t>Clarity </a:t>
          </a:r>
          <a:endParaRPr lang="ar-EG" sz="2700" kern="1200" dirty="0">
            <a:cs typeface="AL-Mateen" pitchFamily="2" charset="-78"/>
          </a:endParaRPr>
        </a:p>
      </dsp:txBody>
      <dsp:txXfrm>
        <a:off x="2671762" y="707231"/>
        <a:ext cx="2428875" cy="1457324"/>
      </dsp:txXfrm>
    </dsp:sp>
    <dsp:sp modelId="{F5782A17-C177-40A6-94DC-D908B2678BBA}">
      <dsp:nvSpPr>
        <dsp:cNvPr id="0" name=""/>
        <dsp:cNvSpPr/>
      </dsp:nvSpPr>
      <dsp:spPr>
        <a:xfrm>
          <a:off x="5343525" y="707231"/>
          <a:ext cx="2428875" cy="1457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>
              <a:cs typeface="AL-Mateen" pitchFamily="2" charset="-78"/>
            </a:rPr>
            <a:t>البساطة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cs typeface="AL-Mateen" pitchFamily="2" charset="-78"/>
            </a:rPr>
            <a:t>Simplicity </a:t>
          </a:r>
          <a:endParaRPr lang="ar-EG" sz="2700" kern="1200" dirty="0">
            <a:cs typeface="AL-Mateen" pitchFamily="2" charset="-78"/>
          </a:endParaRPr>
        </a:p>
      </dsp:txBody>
      <dsp:txXfrm>
        <a:off x="5343525" y="707231"/>
        <a:ext cx="2428875" cy="1457324"/>
      </dsp:txXfrm>
    </dsp:sp>
    <dsp:sp modelId="{B9C64404-DF88-42EF-956C-D0996125E7FA}">
      <dsp:nvSpPr>
        <dsp:cNvPr id="0" name=""/>
        <dsp:cNvSpPr/>
      </dsp:nvSpPr>
      <dsp:spPr>
        <a:xfrm>
          <a:off x="1335881" y="2407443"/>
          <a:ext cx="2428875" cy="1457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>
              <a:cs typeface="AL-Mateen" pitchFamily="2" charset="-78"/>
            </a:rPr>
            <a:t>المصداقية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cs typeface="AL-Mateen" pitchFamily="2" charset="-78"/>
            </a:rPr>
            <a:t>Creditability </a:t>
          </a:r>
          <a:endParaRPr lang="ar-EG" sz="2700" kern="1200" dirty="0">
            <a:cs typeface="AL-Mateen" pitchFamily="2" charset="-78"/>
          </a:endParaRPr>
        </a:p>
      </dsp:txBody>
      <dsp:txXfrm>
        <a:off x="1335881" y="2407443"/>
        <a:ext cx="2428875" cy="1457324"/>
      </dsp:txXfrm>
    </dsp:sp>
    <dsp:sp modelId="{7C44511A-B68C-4FCE-9E83-BA34586573F1}">
      <dsp:nvSpPr>
        <dsp:cNvPr id="0" name=""/>
        <dsp:cNvSpPr/>
      </dsp:nvSpPr>
      <dsp:spPr>
        <a:xfrm>
          <a:off x="4007643" y="2407443"/>
          <a:ext cx="2428875" cy="1457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kern="1200" dirty="0" smtClean="0">
              <a:cs typeface="AL-Mateen" pitchFamily="2" charset="-78"/>
            </a:rPr>
            <a:t>الصلة بالموضوع</a:t>
          </a:r>
        </a:p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cs typeface="AL-Mateen" pitchFamily="2" charset="-78"/>
            </a:rPr>
            <a:t>Relative </a:t>
          </a:r>
          <a:endParaRPr lang="ar-EG" sz="2700" kern="1200" dirty="0">
            <a:cs typeface="AL-Mateen" pitchFamily="2" charset="-78"/>
          </a:endParaRPr>
        </a:p>
      </dsp:txBody>
      <dsp:txXfrm>
        <a:off x="4007643" y="2407443"/>
        <a:ext cx="2428875" cy="145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0A81EF-3557-4E11-A6E2-AE6E46D6E1D0}" type="datetimeFigureOut">
              <a:rPr lang="ar-EG" smtClean="0"/>
              <a:pPr/>
              <a:t>13/01/1441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e\Desktop\videoplayback_2.mp4" TargetMode="External"/><Relationship Id="rId2" Type="http://schemas.openxmlformats.org/officeDocument/2006/relationships/hyperlink" Target="file:///C:\Users\we\Desktop\videoplayback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we\Desktop\videoplayback_3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4000" dirty="0" smtClean="0">
                <a:solidFill>
                  <a:schemeClr val="tx1"/>
                </a:solidFill>
                <a:cs typeface="AL-Mateen" pitchFamily="2" charset="-78"/>
              </a:rPr>
              <a:t>د. عثمان بن علي القحطاني</a:t>
            </a:r>
            <a:endParaRPr lang="ar-EG" sz="4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 </a:t>
            </a:r>
            <a:r>
              <a:rPr lang="ar-EG" sz="6000" dirty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المحاضرة </a:t>
            </a:r>
            <a:r>
              <a:rPr lang="ar-EG" sz="6000" dirty="0" err="1" smtClean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ا</a:t>
            </a:r>
            <a:r>
              <a:rPr lang="ar-SA" sz="6000" dirty="0" smtClean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لثانية</a:t>
            </a:r>
            <a:r>
              <a:rPr lang="ar-EG" sz="6000" dirty="0" smtClean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 </a:t>
            </a:r>
            <a:r>
              <a:rPr lang="ar-EG" sz="6000" dirty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: مهارات الاتصال</a:t>
            </a:r>
          </a:p>
        </p:txBody>
      </p:sp>
    </p:spTree>
    <p:extLst>
      <p:ext uri="{BB962C8B-B14F-4D97-AF65-F5344CB8AC3E}">
        <p14:creationId xmlns:p14="http://schemas.microsoft.com/office/powerpoint/2010/main" xmlns="" val="15972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/>
              <a:t>تذكر مكونات عملية الاتصال</a:t>
            </a:r>
            <a:endParaRPr lang="ar-EG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84776" cy="43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25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5400" b="1" dirty="0" smtClean="0">
                <a:solidFill>
                  <a:srgbClr val="FF0000"/>
                </a:solidFill>
                <a:cs typeface="AL-Mateen" pitchFamily="2" charset="-78"/>
              </a:rPr>
              <a:t>تذكر </a:t>
            </a:r>
            <a:endParaRPr lang="ar-EG" sz="5400" b="1" dirty="0">
              <a:solidFill>
                <a:srgbClr val="FF0000"/>
              </a:solidFill>
              <a:cs typeface="AL-Matee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304010" cy="4596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تذكر  شروط الرسالة الفعالة</a:t>
            </a:r>
            <a:endParaRPr lang="ar-EG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245128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56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 </a:t>
            </a:r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تذكر المصطلحات التالية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Self- </a:t>
            </a:r>
            <a:r>
              <a:rPr lang="en-US" b="1" dirty="0" smtClean="0"/>
              <a:t>Communication</a:t>
            </a:r>
            <a:r>
              <a:rPr lang="ar-EG" b="1" dirty="0" smtClean="0"/>
              <a:t>                      </a:t>
            </a:r>
            <a:r>
              <a:rPr lang="ar-EG" sz="2800" b="1" dirty="0" smtClean="0">
                <a:cs typeface="AL-Mateen" pitchFamily="2" charset="-78"/>
              </a:rPr>
              <a:t>الاتصال الذاتي</a:t>
            </a:r>
          </a:p>
          <a:p>
            <a:r>
              <a:rPr lang="en-US" dirty="0"/>
              <a:t>Understanding </a:t>
            </a:r>
            <a:r>
              <a:rPr lang="en-US" dirty="0" smtClean="0"/>
              <a:t>Yourself</a:t>
            </a:r>
            <a:r>
              <a:rPr lang="ar-EG" dirty="0" smtClean="0"/>
              <a:t>                         </a:t>
            </a:r>
            <a:r>
              <a:rPr lang="ar-EG" sz="2800" b="1" dirty="0" smtClean="0">
                <a:cs typeface="AL-Mateen" pitchFamily="2" charset="-78"/>
              </a:rPr>
              <a:t>فهم </a:t>
            </a:r>
            <a:r>
              <a:rPr lang="ar-EG" sz="2800" b="1" dirty="0">
                <a:cs typeface="AL-Mateen" pitchFamily="2" charset="-78"/>
              </a:rPr>
              <a:t>الذات</a:t>
            </a:r>
          </a:p>
          <a:p>
            <a:r>
              <a:rPr lang="en-US" b="1" dirty="0" smtClean="0"/>
              <a:t>Self-Concept</a:t>
            </a:r>
            <a:r>
              <a:rPr lang="ar-EG" b="1" dirty="0" smtClean="0"/>
              <a:t>                                   </a:t>
            </a:r>
            <a:r>
              <a:rPr lang="ar-EG" sz="2800" b="1" dirty="0">
                <a:cs typeface="AL-Mateen" pitchFamily="2" charset="-78"/>
              </a:rPr>
              <a:t>مفهوم </a:t>
            </a:r>
            <a:r>
              <a:rPr lang="ar-EG" sz="2800" b="1" dirty="0" smtClean="0">
                <a:cs typeface="AL-Mateen" pitchFamily="2" charset="-78"/>
              </a:rPr>
              <a:t>الذات</a:t>
            </a:r>
          </a:p>
          <a:p>
            <a:r>
              <a:rPr lang="en-US" sz="2800" b="1" dirty="0" smtClean="0"/>
              <a:t>Self-Components</a:t>
            </a:r>
            <a:r>
              <a:rPr lang="ar-EG" sz="2800" b="1" dirty="0" smtClean="0"/>
              <a:t>                       </a:t>
            </a:r>
            <a:r>
              <a:rPr lang="ar-EG" sz="2800" b="1" dirty="0" smtClean="0">
                <a:cs typeface="AL-Mateen" pitchFamily="2" charset="-78"/>
              </a:rPr>
              <a:t>عناصر </a:t>
            </a:r>
            <a:r>
              <a:rPr lang="ar-EG" sz="2800" b="1" dirty="0">
                <a:cs typeface="AL-Mateen" pitchFamily="2" charset="-78"/>
              </a:rPr>
              <a:t>الذات</a:t>
            </a:r>
          </a:p>
          <a:p>
            <a:r>
              <a:rPr lang="en-US" sz="2800" b="1" dirty="0"/>
              <a:t>Realistic- </a:t>
            </a:r>
            <a:r>
              <a:rPr lang="en-US" sz="2800" b="1" dirty="0" smtClean="0"/>
              <a:t>Self</a:t>
            </a:r>
            <a:r>
              <a:rPr lang="ar-EG" sz="2800" b="1" dirty="0" smtClean="0"/>
              <a:t>                             </a:t>
            </a:r>
            <a:r>
              <a:rPr lang="ar-EG" sz="2800" b="1" dirty="0">
                <a:cs typeface="AL-Mateen" pitchFamily="2" charset="-78"/>
              </a:rPr>
              <a:t>الذات الواقعية</a:t>
            </a:r>
          </a:p>
          <a:p>
            <a:r>
              <a:rPr lang="en-US" sz="2800" b="1" dirty="0"/>
              <a:t>Social- </a:t>
            </a:r>
            <a:r>
              <a:rPr lang="en-US" sz="2800" b="1" dirty="0" smtClean="0"/>
              <a:t>Self</a:t>
            </a:r>
            <a:r>
              <a:rPr lang="ar-EG" sz="2800" b="1" dirty="0" smtClean="0"/>
              <a:t>                                 </a:t>
            </a:r>
            <a:r>
              <a:rPr lang="ar-EG" sz="2800" b="1" dirty="0" smtClean="0">
                <a:cs typeface="AL-Mateen" pitchFamily="2" charset="-78"/>
              </a:rPr>
              <a:t>الذات الاجتماعية</a:t>
            </a:r>
          </a:p>
          <a:p>
            <a:r>
              <a:rPr lang="en-US" sz="2800" dirty="0"/>
              <a:t>Ideal- </a:t>
            </a:r>
            <a:r>
              <a:rPr lang="en-US" sz="2800" dirty="0" smtClean="0"/>
              <a:t>Self</a:t>
            </a:r>
            <a:r>
              <a:rPr lang="ar-EG" sz="2800" dirty="0" smtClean="0"/>
              <a:t>                                      </a:t>
            </a:r>
            <a:r>
              <a:rPr lang="ar-EG" sz="2800" b="1" dirty="0" smtClean="0">
                <a:cs typeface="AL-Mateen" pitchFamily="2" charset="-78"/>
              </a:rPr>
              <a:t>الذات المثالية</a:t>
            </a:r>
          </a:p>
          <a:p>
            <a:r>
              <a:rPr lang="en-US" sz="2800" b="1" dirty="0" smtClean="0"/>
              <a:t>Self-Image</a:t>
            </a:r>
            <a:r>
              <a:rPr lang="ar-EG" sz="2800" b="1" dirty="0" smtClean="0"/>
              <a:t>                                  </a:t>
            </a:r>
            <a:r>
              <a:rPr lang="ar-EG" sz="2800" b="1" dirty="0">
                <a:cs typeface="AL-Mateen" pitchFamily="2" charset="-78"/>
              </a:rPr>
              <a:t>صورة الذات</a:t>
            </a:r>
          </a:p>
          <a:p>
            <a:r>
              <a:rPr lang="en-US" sz="2800" b="1" dirty="0"/>
              <a:t>Self </a:t>
            </a:r>
            <a:r>
              <a:rPr lang="en-US" sz="2800" b="1" dirty="0" smtClean="0"/>
              <a:t>Esteem</a:t>
            </a:r>
            <a:r>
              <a:rPr lang="ar-EG" sz="2800" b="1" dirty="0" smtClean="0"/>
              <a:t>                                 </a:t>
            </a:r>
            <a:r>
              <a:rPr lang="ar-EG" sz="2800" b="1" dirty="0" smtClean="0">
                <a:cs typeface="AL-Mateen" pitchFamily="2" charset="-78"/>
              </a:rPr>
              <a:t>تقدير </a:t>
            </a:r>
            <a:r>
              <a:rPr lang="ar-EG" sz="2800" b="1" dirty="0">
                <a:cs typeface="AL-Mateen" pitchFamily="2" charset="-78"/>
              </a:rPr>
              <a:t>الذات</a:t>
            </a:r>
          </a:p>
        </p:txBody>
      </p:sp>
    </p:spTree>
    <p:extLst>
      <p:ext uri="{BB962C8B-B14F-4D97-AF65-F5344CB8AC3E}">
        <p14:creationId xmlns:p14="http://schemas.microsoft.com/office/powerpoint/2010/main" xmlns="" val="35057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807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أهداف المحاضرة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713" y="1052736"/>
            <a:ext cx="4758688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31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(1) ناقش 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pPr algn="ctr"/>
            <a:r>
              <a:rPr lang="ar-EG" sz="4800" b="1" dirty="0" smtClean="0">
                <a:cs typeface="AL-Mateen" pitchFamily="2" charset="-78"/>
              </a:rPr>
              <a:t>مفهوم الذات؟</a:t>
            </a:r>
            <a:endParaRPr lang="ar-EG" sz="4800" b="1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6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مفهوم الذات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8894723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106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(2) ناقش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عناصر عملية </a:t>
            </a:r>
            <a:r>
              <a:rPr lang="ar-EG" sz="4000" dirty="0" err="1" smtClean="0">
                <a:cs typeface="AL-Mateen" pitchFamily="2" charset="-78"/>
              </a:rPr>
              <a:t>ا</a:t>
            </a:r>
            <a:r>
              <a:rPr lang="ar-SA" sz="4000" dirty="0" smtClean="0">
                <a:cs typeface="AL-Mateen" pitchFamily="2" charset="-78"/>
              </a:rPr>
              <a:t>لذات</a:t>
            </a:r>
            <a:r>
              <a:rPr lang="ar-EG" sz="4000" dirty="0" smtClean="0">
                <a:cs typeface="AL-Mateen" pitchFamily="2" charset="-78"/>
              </a:rPr>
              <a:t>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tx1"/>
                </a:solidFill>
                <a:cs typeface="AL-Mateen" pitchFamily="2" charset="-78"/>
              </a:rPr>
              <a:t>عناصر  الذات</a:t>
            </a:r>
            <a:endParaRPr lang="ar-EG" sz="48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76244817"/>
              </p:ext>
            </p:extLst>
          </p:nvPr>
        </p:nvGraphicFramePr>
        <p:xfrm>
          <a:off x="323528" y="1447800"/>
          <a:ext cx="8363272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710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(3) أكمل الجدول التالي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2901261"/>
              </p:ext>
            </p:extLst>
          </p:nvPr>
        </p:nvGraphicFramePr>
        <p:xfrm>
          <a:off x="251520" y="1556792"/>
          <a:ext cx="8496944" cy="44644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94485"/>
                <a:gridCol w="6002459"/>
              </a:tblGrid>
              <a:tr h="1104617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المكون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التعريف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الواقعية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الاجتماعية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المثالية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48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ohanad Bold" pitchFamily="2" charset="-78"/>
              </a:rPr>
              <a:t>ما رأيك في الصورة التالية؟</a:t>
            </a:r>
            <a:endParaRPr lang="ar-EG" sz="6000" dirty="0"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1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عناصر/ أنماط الذات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8973706"/>
              </p:ext>
            </p:extLst>
          </p:nvPr>
        </p:nvGraphicFramePr>
        <p:xfrm>
          <a:off x="251520" y="1556792"/>
          <a:ext cx="8496944" cy="453325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94485"/>
                <a:gridCol w="6002459"/>
              </a:tblGrid>
              <a:tr h="1104617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المكون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التعريف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الواقعية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 إدراك الفرد لنفسه على حقيقتها وواقعها وليس كما يرغبه. ويطلق عليها الذات العليا التي يصل إليها الفرد.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الاجتماعية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عبارة عن المدركات والتصورات المحددة للصورة التي يعتقد الشخص أن</a:t>
                      </a:r>
                    </a:p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الآخرين يتصورونها عنه. ويمكن أن تتضح هذه الذات من خلال التفاعل الاجتماعي مع الآخرين.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الذات المثالية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وهي ما يريد الشخص أن يصل ويتحقق لديه في المستقبل، وظهوره الدائم بالشكل الإيجابي والسليم أمام الآخرين.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16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مثال للذات المدركة/ الواقعية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2183"/>
            <a:ext cx="8779414" cy="173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مثال للذات الاجتماعية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7"/>
            <a:ext cx="8194716" cy="149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7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مثال للذات المثالية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4215"/>
            <a:ext cx="9053962" cy="9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02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b="1" dirty="0" smtClean="0">
                <a:cs typeface="AL-Mateen" pitchFamily="2" charset="-78"/>
              </a:rPr>
              <a:t>مكونات الذات</a:t>
            </a:r>
            <a:endParaRPr lang="ar-EG" sz="6000" b="1" dirty="0"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59007331"/>
              </p:ext>
            </p:extLst>
          </p:nvPr>
        </p:nvGraphicFramePr>
        <p:xfrm>
          <a:off x="179512" y="1447800"/>
          <a:ext cx="8507288" cy="529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01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مكونات الذات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765035475"/>
              </p:ext>
            </p:extLst>
          </p:nvPr>
        </p:nvGraphicFramePr>
        <p:xfrm>
          <a:off x="914400" y="1268760"/>
          <a:ext cx="77724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5400" dirty="0" smtClean="0">
                <a:solidFill>
                  <a:schemeClr val="tx1"/>
                </a:solidFill>
                <a:cs typeface="AL-Mateen" pitchFamily="2" charset="-78"/>
              </a:rPr>
              <a:t>نشاط عملي</a:t>
            </a:r>
            <a:endParaRPr lang="ar-EG" sz="5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في مجموعات تعاونية ناقش كيف تطور قدراتك ومهاراتك لتصل إلى تقدير ذاتك؟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1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62423" y="27856"/>
            <a:ext cx="5266928" cy="706090"/>
          </a:xfrm>
        </p:spPr>
        <p:txBody>
          <a:bodyPr>
            <a:normAutofit fontScale="90000"/>
          </a:bodyPr>
          <a:lstStyle/>
          <a:p>
            <a:r>
              <a:rPr lang="ar-EG" dirty="0" smtClean="0"/>
              <a:t>تحديات تطوير الذات</a:t>
            </a:r>
            <a:endParaRPr lang="ar-E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4608512" cy="613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17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88640"/>
            <a:ext cx="27622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6673"/>
            <a:ext cx="4600211" cy="171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091475"/>
            <a:ext cx="40862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373758" cy="323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9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(4) ناقش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مفهوم الإفصاح عن الذات؟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nnabaa.org/aarticles/fileM/23/550a029740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6" y="908720"/>
            <a:ext cx="83580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6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tx1"/>
                </a:solidFill>
                <a:cs typeface="AL-Mateen" pitchFamily="2" charset="-78"/>
              </a:rPr>
              <a:t>الإفصاح عن الذات</a:t>
            </a:r>
            <a:endParaRPr lang="ar-EG" sz="48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151819020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75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ناقش مستويات الإفصاح عن الذات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8086" cy="5069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16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b="1" dirty="0" smtClean="0">
                <a:solidFill>
                  <a:srgbClr val="FF0000"/>
                </a:solidFill>
              </a:rPr>
              <a:t>طريقة عرض نافذة </a:t>
            </a:r>
            <a:r>
              <a:rPr lang="ar-EG" b="1" dirty="0" err="1" smtClean="0">
                <a:solidFill>
                  <a:srgbClr val="FF0000"/>
                </a:solidFill>
              </a:rPr>
              <a:t>جوهاري</a:t>
            </a:r>
            <a:endParaRPr lang="ar-EG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293238" cy="472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6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مستويات نافذة </a:t>
            </a:r>
            <a:r>
              <a:rPr lang="ar-EG" sz="6000" dirty="0" err="1" smtClean="0">
                <a:solidFill>
                  <a:schemeClr val="tx1"/>
                </a:solidFill>
                <a:cs typeface="AL-Mateen" pitchFamily="2" charset="-78"/>
              </a:rPr>
              <a:t>جوهاري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0962"/>
              </p:ext>
            </p:extLst>
          </p:nvPr>
        </p:nvGraphicFramePr>
        <p:xfrm>
          <a:off x="251520" y="1052737"/>
          <a:ext cx="8712968" cy="522018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57904"/>
                <a:gridCol w="6155064"/>
              </a:tblGrid>
              <a:tr h="99332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>
                          <a:cs typeface="AL-Mateen" pitchFamily="2" charset="-78"/>
                        </a:rPr>
                        <a:t>المكون</a:t>
                      </a:r>
                      <a:endParaRPr lang="ar-EG" sz="24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>
                          <a:cs typeface="AL-Mateen" pitchFamily="2" charset="-78"/>
                        </a:rPr>
                        <a:t>التعريف</a:t>
                      </a:r>
                      <a:endParaRPr lang="ar-EG" sz="24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المنطقة المكشوفة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Opened Zone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 وهي المنطقة التي تشمل معلومات لا يمكن للفرد إخفاؤها عن الآخرين فكلاهما الفرد والآخرين يعرفون هذه المعلومات. مثل الملبس، والوظيفة.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23879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منطقة الأسرار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Hidden Zone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وهي المنطقة التي تشمل معلومات يتعمد الفرد إخفاءها عن الآخرين. مثلا أن يخفي الطالب نتيجته في الامتحان عن والديه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المنطقة العمياء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Blinded Zone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وهي المنطقة التي تحتوي على معلومات لا يعرفها الفرد عن نفسه ولكنها</a:t>
                      </a:r>
                    </a:p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ظاهرة للآخرين. ومثال ذلك أن يظن المدير بأنه قائد غير ناجح فيما يرى زملاؤه أنه مثال للمدير الناجح.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المنطقة المجهولة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Unknown Zone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وهي منطقة غير معروفة للجميع ) للفرد والآخرين( ومثال ذلك : أن يظن الفرد بأنه أمين، ولكن إذا حصل له موقف يتوجب الأمانة خان.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28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dirty="0" smtClean="0">
                <a:solidFill>
                  <a:schemeClr val="tx1"/>
                </a:solidFill>
                <a:cs typeface="AL-Mateen" pitchFamily="2" charset="-78"/>
              </a:rPr>
              <a:t>نشاط تعاوني</a:t>
            </a:r>
            <a:endParaRPr lang="ar-EG" sz="4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pPr marL="0" indent="0" algn="ctr">
              <a:buNone/>
            </a:pPr>
            <a:r>
              <a:rPr lang="ar-EG" sz="4000" dirty="0" smtClean="0">
                <a:cs typeface="AL-Mateen" pitchFamily="2" charset="-78"/>
              </a:rPr>
              <a:t>ناقش وجهة نظرك في نافذة </a:t>
            </a:r>
            <a:r>
              <a:rPr lang="ar-EG" sz="4000" dirty="0" err="1" smtClean="0">
                <a:cs typeface="AL-Mateen" pitchFamily="2" charset="-78"/>
              </a:rPr>
              <a:t>جوهاري</a:t>
            </a:r>
            <a:r>
              <a:rPr lang="ar-EG" sz="4000" dirty="0" smtClean="0">
                <a:cs typeface="AL-Mateen" pitchFamily="2" charset="-78"/>
              </a:rPr>
              <a:t> لمستويات الإفصاح عن الذات؟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8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ناقش</a:t>
            </a:r>
            <a:r>
              <a:rPr lang="ar-EG" sz="6000" dirty="0" smtClean="0"/>
              <a:t> </a:t>
            </a:r>
            <a:endParaRPr lang="ar-EG" sz="6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pPr marL="0" indent="0" algn="ctr">
              <a:buNone/>
            </a:pPr>
            <a:r>
              <a:rPr lang="ar-EG" sz="4800" dirty="0" smtClean="0">
                <a:cs typeface="AL-Mateen" pitchFamily="2" charset="-78"/>
              </a:rPr>
              <a:t>طرق الاتصال مع الذات؟</a:t>
            </a:r>
            <a:endParaRPr lang="ar-EG" sz="48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b="1" dirty="0" smtClean="0">
                <a:solidFill>
                  <a:schemeClr val="tx1"/>
                </a:solidFill>
                <a:cs typeface="AL-Mateen" pitchFamily="2" charset="-78"/>
              </a:rPr>
              <a:t>طرق الاتصال مع الذات</a:t>
            </a:r>
            <a:endParaRPr lang="ar-EG" b="1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609178647"/>
              </p:ext>
            </p:extLst>
          </p:nvPr>
        </p:nvGraphicFramePr>
        <p:xfrm>
          <a:off x="683568" y="148478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11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3200" dirty="0">
                <a:solidFill>
                  <a:schemeClr val="tx1"/>
                </a:solidFill>
                <a:cs typeface="AL-Mateen" pitchFamily="2" charset="-78"/>
              </a:rPr>
              <a:t>نشاط (5) ناقش طرق الاتصال مع الذات </a:t>
            </a:r>
            <a:br>
              <a:rPr lang="ar-EG" sz="3200" dirty="0">
                <a:solidFill>
                  <a:schemeClr val="tx1"/>
                </a:solidFill>
                <a:cs typeface="AL-Mateen" pitchFamily="2" charset="-78"/>
              </a:rPr>
            </a:br>
            <a:r>
              <a:rPr lang="en-US" sz="3200" dirty="0"/>
              <a:t>Self Communication Methods</a:t>
            </a:r>
            <a:endParaRPr lang="ar-EG" sz="32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290688"/>
              </p:ext>
            </p:extLst>
          </p:nvPr>
        </p:nvGraphicFramePr>
        <p:xfrm>
          <a:off x="251520" y="1052737"/>
          <a:ext cx="8712968" cy="54030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57904"/>
                <a:gridCol w="6155064"/>
              </a:tblGrid>
              <a:tr h="993329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المكون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التعريف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الحديث مع الذات </a:t>
                      </a:r>
                    </a:p>
                    <a:p>
                      <a:pPr algn="ctr" rtl="1"/>
                      <a:r>
                        <a:rPr kumimoji="0"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Inner Speech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23879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مراجعة الذات</a:t>
                      </a:r>
                    </a:p>
                    <a:p>
                      <a:pPr algn="ctr" rtl="1"/>
                      <a:r>
                        <a:rPr kumimoji="0"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Self-Assessment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تعزيز الذات </a:t>
                      </a:r>
                    </a:p>
                    <a:p>
                      <a:pPr algn="ctr" rtl="1"/>
                      <a:r>
                        <a:rPr kumimoji="0"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 promotion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تقدير الذات</a:t>
                      </a:r>
                    </a:p>
                    <a:p>
                      <a:pPr algn="ctr" rtl="1"/>
                      <a:r>
                        <a:rPr kumimoji="0" lang="ar-EG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 </a:t>
                      </a:r>
                      <a:r>
                        <a:rPr kumimoji="0" lang="en-US" sz="2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 esteem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28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3200" smtClean="0">
                <a:solidFill>
                  <a:schemeClr val="tx1"/>
                </a:solidFill>
                <a:cs typeface="AL-Mateen" pitchFamily="2" charset="-78"/>
              </a:rPr>
              <a:t>نشاط (5) ناقش طرق الاتصال مع الذات </a:t>
            </a:r>
            <a:br>
              <a:rPr lang="ar-EG" sz="3200" smtClean="0">
                <a:solidFill>
                  <a:schemeClr val="tx1"/>
                </a:solidFill>
                <a:cs typeface="AL-Mateen" pitchFamily="2" charset="-78"/>
              </a:rPr>
            </a:br>
            <a:r>
              <a:rPr lang="en-US" sz="3200" smtClean="0"/>
              <a:t>Self Communication Methods</a:t>
            </a:r>
            <a:endParaRPr lang="ar-EG" sz="32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2839086"/>
              </p:ext>
            </p:extLst>
          </p:nvPr>
        </p:nvGraphicFramePr>
        <p:xfrm>
          <a:off x="251520" y="1052737"/>
          <a:ext cx="8712968" cy="50385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57904"/>
                <a:gridCol w="6155064"/>
              </a:tblGrid>
              <a:tr h="993329"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>
                          <a:cs typeface="AL-Mateen" pitchFamily="2" charset="-78"/>
                        </a:rPr>
                        <a:t>المكون</a:t>
                      </a:r>
                      <a:endParaRPr lang="ar-EG" sz="24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dirty="0" smtClean="0">
                          <a:cs typeface="AL-Mateen" pitchFamily="2" charset="-78"/>
                        </a:rPr>
                        <a:t>التعريف</a:t>
                      </a:r>
                      <a:endParaRPr lang="ar-EG" sz="24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الحديث مع الذات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Inner Speech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حديث الفرد مع نفسه. وهذا الحديث قد يكون إيجابياً أو سلبياً ويتحكم في علاقات الفرد وفي تواصله مع مجتمعه المحيط به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23879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مراجعة الذات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Self-Assessment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قيام الشخص بمراجعة أدائه ومواقفه وخططه وذلك من أجل الاستمرار فيها أو تعديلها أو التوقف عنها</a:t>
                      </a:r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. </a:t>
                      </a:r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وهناك طريقتان للفرد لتقييم ذاته: لوم الذات ونقد الذات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تعزيز الذات </a:t>
                      </a:r>
                    </a:p>
                    <a:p>
                      <a:pPr algn="ctr" rtl="1"/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 promotion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تعزيز الفرد لذاته والتي تساعد على تحفيزه للعمل بصفة متكررة ومستمرة. ولتعزيز الذات أهمية كبيرة للفرد فمن خلالها تزداد الثقة في النفس.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007127">
                <a:tc>
                  <a:txBody>
                    <a:bodyPr/>
                    <a:lstStyle/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تقدير الذات</a:t>
                      </a:r>
                    </a:p>
                    <a:p>
                      <a:pPr algn="ctr" rtl="1"/>
                      <a:r>
                        <a:rPr kumimoji="0" lang="ar-EG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 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self- esteem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احترام الفرد لذاته ونفسه وهذا الاحترام ينطلق من التقييم المستمر الذي</a:t>
                      </a:r>
                    </a:p>
                    <a:p>
                      <a:r>
                        <a:rPr kumimoji="0" lang="ar-EG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L-Mateen" pitchFamily="2" charset="-78"/>
                        </a:rPr>
                        <a:t>يجريه الفرد تجاه نفسه أو أدائه.</a:t>
                      </a:r>
                      <a:endParaRPr lang="ar-EG" sz="24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87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3738"/>
            <a:ext cx="7920880" cy="606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69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ohanad Bold" pitchFamily="2" charset="-78"/>
              </a:rPr>
              <a:t>ماذا تستنتج من الصورة التالية؟</a:t>
            </a:r>
            <a:endParaRPr lang="ar-EG" sz="6000" dirty="0"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تشمل معلومات لا يمكن للفرد إخفاؤها عن الآخرين فكلاهما الفرد والآخرين يعرفون هذه المعلومات. مثل الملبس، والوظيفة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1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تشمل معلومات لا يمكن للفرد إخفاؤها عن الآخرين فكلاهما الفرد والآخرين يعرفون هذه المعلومات. مثل الملبس، والوظيفة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</a:t>
            </a:r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تشمل معلومات يتعمد الفرد إخفاءها عن الآخرين. مثلا أن يخفي الطالب نتيجته في الامتحان عن والديه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تشمل معلومات يتعمد الفرد إخفاءها عن الآخرين. مثلا أن يخفي الطالب نتيجته في الامتحان عن والديه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</a:t>
            </a:r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تحتوي على معلومات لا يعرفها الفرد عن نفسه ولكنها</a:t>
            </a:r>
            <a:br>
              <a:rPr lang="ar-EG" sz="2800" dirty="0">
                <a:solidFill>
                  <a:schemeClr val="tx1"/>
                </a:solidFill>
                <a:cs typeface="AL-Mateen" pitchFamily="2" charset="-78"/>
              </a:rPr>
            </a:b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ظاهرة للآخرين. ومثال ذلك أن يظن المدير بأنه قائد غير ناجح فيما يرى زملاؤه أنه مثال للمدير الناجح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2800" dirty="0" smtClean="0">
                <a:cs typeface="AL-Mateen" pitchFamily="2" charset="-78"/>
              </a:rPr>
              <a:t>حدد المصطلح: </a:t>
            </a: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المنطقة التي تحتوي على معلومات لا يعرفها الفرد عن نفسه ولكنها</a:t>
            </a:r>
            <a:br>
              <a:rPr lang="ar-EG" sz="2800" dirty="0">
                <a:solidFill>
                  <a:schemeClr val="tx1"/>
                </a:solidFill>
                <a:cs typeface="AL-Mateen" pitchFamily="2" charset="-78"/>
              </a:rPr>
            </a:br>
            <a:r>
              <a:rPr lang="ar-EG" sz="2800" dirty="0">
                <a:solidFill>
                  <a:schemeClr val="tx1"/>
                </a:solidFill>
                <a:cs typeface="AL-Mateen" pitchFamily="2" charset="-78"/>
              </a:rPr>
              <a:t>ظاهرة للآخرين. ومثال ذلك أن يظن المدير بأنه قائد غير ناجح فيما يرى زملاؤه أنه مثال للمدير الناجح</a:t>
            </a:r>
            <a:r>
              <a:rPr lang="ar-EG" sz="2800" dirty="0" smtClean="0">
                <a:cs typeface="AL-Mateen" pitchFamily="2" charset="-78"/>
              </a:rPr>
              <a:t>؟</a:t>
            </a:r>
            <a:endParaRPr lang="ar-EG" sz="28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(أ) المنطقة المكشوفة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(ب) منطقة الأسرار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(ج) </a:t>
            </a:r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المنطقة العمياء</a:t>
            </a:r>
          </a:p>
          <a:p>
            <a:pPr marL="0" indent="0">
              <a:buNone/>
            </a:pPr>
            <a:r>
              <a:rPr lang="ar-EG" dirty="0" smtClean="0">
                <a:cs typeface="AL-Mateen" pitchFamily="2" charset="-78"/>
              </a:rPr>
              <a:t>(د) المنطقة المجهولة</a:t>
            </a:r>
            <a:endParaRPr lang="ar-EG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9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EG" dirty="0" smtClean="0">
                <a:cs typeface="AL-Mateen" pitchFamily="2" charset="-78"/>
              </a:rPr>
              <a:t>ماذا تعلمنا اليوم؟</a:t>
            </a:r>
            <a:endParaRPr lang="ar-EG" dirty="0"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091219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31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rgbClr val="FF0000"/>
                </a:solidFill>
                <a:cs typeface="AL-Mateen" pitchFamily="2" charset="-78"/>
              </a:rPr>
              <a:t>إعداد للمحاضرة القادمة</a:t>
            </a:r>
            <a:endParaRPr lang="ar-EG" sz="6000" dirty="0">
              <a:solidFill>
                <a:srgbClr val="FF0000"/>
              </a:solidFill>
              <a:cs typeface="AL-Mate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3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VCwszFAte2U/Utx45rZZXnI/AAAAAAAAALg/1xL8zJQBDyc/s1600/%D8%A8%D8%AF%D9%88%D9%86+%D8%B9%D8%AA%D8%A7%D9%84%D8%A8%D9%86%D9%88%D8%A7%D9%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55" y="254224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2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hiaaa.files.wordpress.com/2010/01/jdz361jdzeqd8a8d986d8a7d8a1-d8a7d984d8abd982d8a9.jpg?w=59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94" y="0"/>
            <a:ext cx="7704856" cy="65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6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nir-osra.org/uploads/images/96a504dd8876e387894158961cc0a3e8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5" name="AutoShape 4" descr="https://nir-osra.org/uploads/images/96a504dd8876e387894158961cc0a3e8.jpg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9401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8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شاهد الفيديو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pPr marL="0" indent="0">
              <a:buNone/>
            </a:pPr>
            <a:r>
              <a:rPr lang="ar-SA" dirty="0" smtClean="0">
                <a:hlinkClick r:id="rId2" action="ppaction://hlinkfile"/>
              </a:rPr>
              <a:t>فيديو مهارات الاتصال </a:t>
            </a:r>
            <a:endParaRPr lang="ar-EG" dirty="0"/>
          </a:p>
          <a:p>
            <a:r>
              <a:rPr lang="ar-SA" dirty="0" smtClean="0">
                <a:hlinkClick r:id="rId3" action="ppaction://hlinkfile"/>
              </a:rPr>
              <a:t>فيديو مهارات الاتصال 2</a:t>
            </a:r>
            <a:endParaRPr lang="en-US" dirty="0" smtClean="0"/>
          </a:p>
          <a:p>
            <a:r>
              <a:rPr lang="ar-SA" dirty="0" smtClean="0">
                <a:hlinkClick r:id="rId4" action="ppaction://hlinkfile"/>
              </a:rPr>
              <a:t>فيديو نافذة </a:t>
            </a:r>
            <a:r>
              <a:rPr lang="ar-SA" dirty="0" err="1" smtClean="0">
                <a:hlinkClick r:id="rId4" action="ppaction://hlinkfile"/>
              </a:rPr>
              <a:t>جوهاري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ohanad Bold" pitchFamily="2" charset="-78"/>
              </a:rPr>
              <a:t>من الشخص الإيجابي؟</a:t>
            </a:r>
            <a:endParaRPr lang="ar-EG" sz="6000" dirty="0">
              <a:solidFill>
                <a:schemeClr val="tx1"/>
              </a:solidFill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8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2663921"/>
              </p:ext>
            </p:extLst>
          </p:nvPr>
        </p:nvGraphicFramePr>
        <p:xfrm>
          <a:off x="251520" y="692696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987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ohanad Bold" pitchFamily="2" charset="-78"/>
              </a:rPr>
              <a:t> تقديم المجموعات </a:t>
            </a:r>
            <a:endParaRPr lang="ar-EG" sz="60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EG" sz="3600" dirty="0" smtClean="0">
                <a:cs typeface="AL-Mohanad Bold" pitchFamily="2" charset="-78"/>
              </a:rPr>
              <a:t>تطبيق قواعد العمل المقررة</a:t>
            </a:r>
          </a:p>
          <a:p>
            <a:r>
              <a:rPr lang="ar-EG" sz="3600" dirty="0" smtClean="0">
                <a:cs typeface="AL-Mohanad Bold" pitchFamily="2" charset="-78"/>
              </a:rPr>
              <a:t>كل طالب يقوم بالعرض والمناقشة خلال 10 دقائق</a:t>
            </a:r>
          </a:p>
          <a:p>
            <a:r>
              <a:rPr lang="ar-EG" sz="3600" dirty="0" smtClean="0">
                <a:cs typeface="AL-Mohanad Bold" pitchFamily="2" charset="-78"/>
              </a:rPr>
              <a:t>تسليم القاعة للطالب مدير المناقشة</a:t>
            </a:r>
            <a:endParaRPr lang="ar-EG" sz="3600" dirty="0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0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541</TotalTime>
  <Words>985</Words>
  <Application>Microsoft Office PowerPoint</Application>
  <PresentationFormat>عرض على الشاشة (3:4)‏</PresentationFormat>
  <Paragraphs>198</Paragraphs>
  <Slides>49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موازنة</vt:lpstr>
      <vt:lpstr> المحاضرة الثانية : مهارات الاتصال</vt:lpstr>
      <vt:lpstr>ما رأيك في الصورة التالية؟</vt:lpstr>
      <vt:lpstr>الشريحة 3</vt:lpstr>
      <vt:lpstr>ماذا تستنتج من الصورة التالية؟</vt:lpstr>
      <vt:lpstr>الشريحة 5</vt:lpstr>
      <vt:lpstr>شاهد الفيديو</vt:lpstr>
      <vt:lpstr>من الشخص الإيجابي؟</vt:lpstr>
      <vt:lpstr>الشريحة 8</vt:lpstr>
      <vt:lpstr> تقديم المجموعات </vt:lpstr>
      <vt:lpstr>تذكر مكونات عملية الاتصال</vt:lpstr>
      <vt:lpstr>تذكر </vt:lpstr>
      <vt:lpstr>تذكر  شروط الرسالة الفعالة</vt:lpstr>
      <vt:lpstr> تذكر المصطلحات التالية</vt:lpstr>
      <vt:lpstr>أهداف المحاضرة</vt:lpstr>
      <vt:lpstr>نشاط (1) ناقش </vt:lpstr>
      <vt:lpstr>مفهوم الذات</vt:lpstr>
      <vt:lpstr>نشاط (2) ناقش</vt:lpstr>
      <vt:lpstr>عناصر  الذات</vt:lpstr>
      <vt:lpstr>نشاط (3) أكمل الجدول التالي</vt:lpstr>
      <vt:lpstr>عناصر/ أنماط الذات</vt:lpstr>
      <vt:lpstr>مثال للذات المدركة/ الواقعية</vt:lpstr>
      <vt:lpstr>مثال للذات الاجتماعية</vt:lpstr>
      <vt:lpstr>مثال للذات المثالية</vt:lpstr>
      <vt:lpstr>مكونات الذات</vt:lpstr>
      <vt:lpstr>مكونات الذات</vt:lpstr>
      <vt:lpstr>نشاط عملي</vt:lpstr>
      <vt:lpstr>تحديات تطوير الذات</vt:lpstr>
      <vt:lpstr>الشريحة 28</vt:lpstr>
      <vt:lpstr>نشاط (4) ناقش</vt:lpstr>
      <vt:lpstr>الإفصاح عن الذات</vt:lpstr>
      <vt:lpstr>ناقش مستويات الإفصاح عن الذات</vt:lpstr>
      <vt:lpstr>طريقة عرض نافذة جوهاري</vt:lpstr>
      <vt:lpstr>مستويات نافذة جوهاري</vt:lpstr>
      <vt:lpstr>نشاط تعاوني</vt:lpstr>
      <vt:lpstr>ناقش </vt:lpstr>
      <vt:lpstr>طرق الاتصال مع الذات</vt:lpstr>
      <vt:lpstr>نشاط (5) ناقش طرق الاتصال مع الذات  Self Communication Methods</vt:lpstr>
      <vt:lpstr>نشاط (5) ناقش طرق الاتصال مع الذات  Self Communication Methods</vt:lpstr>
      <vt:lpstr>الشريحة 39</vt:lpstr>
      <vt:lpstr>حدد المصطلح: المنطقة التي تشمل معلومات لا يمكن للفرد إخفاؤها عن الآخرين فكلاهما الفرد والآخرين يعرفون هذه المعلومات. مثل الملبس، والوظيفة؟</vt:lpstr>
      <vt:lpstr>حدد المصطلح: المنطقة التي تشمل معلومات لا يمكن للفرد إخفاؤها عن الآخرين فكلاهما الفرد والآخرين يعرفون هذه المعلومات. مثل الملبس، والوظيفة؟</vt:lpstr>
      <vt:lpstr>حدد المصطلح: المنطقة التي تشمل معلومات يتعمد الفرد إخفاءها عن الآخرين. مثلا أن يخفي الطالب نتيجته في الامتحان عن والديه؟</vt:lpstr>
      <vt:lpstr>حدد المصطلح: المنطقة التي تشمل معلومات يتعمد الفرد إخفاءها عن الآخرين. مثلا أن يخفي الطالب نتيجته في الامتحان عن والديه؟</vt:lpstr>
      <vt:lpstr>حدد المصطلح: المنطقة التي تحتوي على معلومات لا يعرفها الفرد عن نفسه ولكنها ظاهرة للآخرين. ومثال ذلك أن يظن المدير بأنه قائد غير ناجح فيما يرى زملاؤه أنه مثال للمدير الناجح؟</vt:lpstr>
      <vt:lpstr>حدد المصطلح: المنطقة التي تحتوي على معلومات لا يعرفها الفرد عن نفسه ولكنها ظاهرة للآخرين. ومثال ذلك أن يظن المدير بأنه قائد غير ناجح فيما يرى زملاؤه أنه مثال للمدير الناجح؟</vt:lpstr>
      <vt:lpstr>ماذا تعلمنا اليوم؟</vt:lpstr>
      <vt:lpstr>إعداد للمحاضرة القادمة</vt:lpstr>
      <vt:lpstr>الشريحة 48</vt:lpstr>
      <vt:lpstr>الشريحة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 : مهارا</dc:title>
  <dc:creator>ascom</dc:creator>
  <cp:lastModifiedBy>ue</cp:lastModifiedBy>
  <cp:revision>38</cp:revision>
  <dcterms:created xsi:type="dcterms:W3CDTF">2019-01-07T17:24:03Z</dcterms:created>
  <dcterms:modified xsi:type="dcterms:W3CDTF">2019-09-12T11:57:13Z</dcterms:modified>
</cp:coreProperties>
</file>