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86" r:id="rId3"/>
    <p:sldId id="287" r:id="rId4"/>
    <p:sldId id="280" r:id="rId5"/>
    <p:sldId id="268" r:id="rId6"/>
    <p:sldId id="273" r:id="rId7"/>
    <p:sldId id="274" r:id="rId8"/>
    <p:sldId id="275" r:id="rId9"/>
    <p:sldId id="278" r:id="rId10"/>
    <p:sldId id="288" r:id="rId11"/>
    <p:sldId id="279" r:id="rId12"/>
    <p:sldId id="282" r:id="rId13"/>
    <p:sldId id="276" r:id="rId14"/>
    <p:sldId id="277" r:id="rId15"/>
    <p:sldId id="281" r:id="rId16"/>
    <p:sldId id="289" r:id="rId17"/>
    <p:sldId id="267" r:id="rId18"/>
    <p:sldId id="264" r:id="rId19"/>
    <p:sldId id="266" r:id="rId20"/>
    <p:sldId id="265" r:id="rId21"/>
    <p:sldId id="269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656A2D-1888-4100-B55A-CB216DB113A1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A94FE1-C5E1-422F-8F4D-1B77EA765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000108"/>
            <a:ext cx="84969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QA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إحترام الأسره</a:t>
            </a:r>
            <a:endParaRPr lang="en-US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29.gulfup.com/2012-05-15/133708233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mabulle.com/c/co/coupdouble.mabulle.com/bagar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358114" cy="547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ages.bokra.net/bokra/08-01-2012/0happy-birthday-dad-hug.jpg"/>
          <p:cNvPicPr>
            <a:picLocks noChangeAspect="1" noChangeArrowheads="1"/>
          </p:cNvPicPr>
          <p:nvPr/>
        </p:nvPicPr>
        <p:blipFill>
          <a:blip r:embed="rId2" cstate="print"/>
          <a:srcRect t="17857"/>
          <a:stretch>
            <a:fillRect/>
          </a:stretch>
        </p:blipFill>
        <p:spPr bwMode="auto">
          <a:xfrm>
            <a:off x="642910" y="571480"/>
            <a:ext cx="79296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_TKp4ykPPpks/TFo0dDq1juI/AAAAAAAACVI/xM4tOcjEBGc/s1600/brother-yelling-at-s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1261"/>
            <a:ext cx="7143800" cy="5682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atic.hawaacdn.com/PE/2010/04/03/07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anatelyoum.com/wp-content/uploads/2012/11/12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60814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21.gulfup.com/Lp9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816" y="857232"/>
            <a:ext cx="648751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الأسرة, اسرة سعيدة بالصو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6360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.souqaldoha.com/get-2-2010-fit9thq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14393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hamswailem.files.wordpress.com/2011/05/happy-family-grassy-fiel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428789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age.shutterstock.com/display_pic_with_logo/437/437,1222472664,4/stock-vector-my-family-vector-18221152.jpg"/>
          <p:cNvPicPr>
            <a:picLocks noChangeAspect="1" noChangeArrowheads="1"/>
          </p:cNvPicPr>
          <p:nvPr/>
        </p:nvPicPr>
        <p:blipFill>
          <a:blip r:embed="rId2" cstate="print"/>
          <a:srcRect b="7042"/>
          <a:stretch>
            <a:fillRect/>
          </a:stretch>
        </p:blipFill>
        <p:spPr bwMode="auto">
          <a:xfrm>
            <a:off x="1357290" y="642918"/>
            <a:ext cx="6034410" cy="44602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71802" y="5214950"/>
            <a:ext cx="253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Q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أسرتي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hotos-a.xx.fbcdn.net/hphotos-prn1/c97.0.403.403/p403x403/20412_509491125736894_19553098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1"/>
            <a:ext cx="8286808" cy="578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rentsinislam.com/files/08-05-11-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3"/>
            <a:ext cx="8215370" cy="590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ayah.cc/forum/imgcache/168109.png"/>
          <p:cNvPicPr>
            <a:picLocks noChangeAspect="1" noChangeArrowheads="1"/>
          </p:cNvPicPr>
          <p:nvPr/>
        </p:nvPicPr>
        <p:blipFill>
          <a:blip r:embed="rId2" cstate="print"/>
          <a:srcRect b="7303"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3loom.com/wp-content/uploads/2011/07/Child-re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41177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.graaam.com/img/f11427ee9f608f44e6cd8c90b88c7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photos-a.xx.fbcdn.net/hphotos-ash4/420364_285477394858983_74151262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685804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a2ilati.com/sites/default/files/imagecache/article_550/family-playing-children-11-11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143800" cy="539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2.alnaddycdn.com/images/2012/01/1326765412v4804t-265X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0092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.alriyadh.com/2011/03/24/img/978618096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31869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lraaed.com/ara/thumbnail.php?file=imagesCARDTK4Y_618558963.jpg&amp;size=articl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3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</dc:creator>
  <cp:lastModifiedBy>noor</cp:lastModifiedBy>
  <cp:revision>70</cp:revision>
  <dcterms:created xsi:type="dcterms:W3CDTF">2011-10-02T15:27:37Z</dcterms:created>
  <dcterms:modified xsi:type="dcterms:W3CDTF">2013-11-03T18:30:50Z</dcterms:modified>
</cp:coreProperties>
</file>