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343" r:id="rId2"/>
    <p:sldId id="347" r:id="rId3"/>
    <p:sldId id="346" r:id="rId4"/>
    <p:sldId id="345" r:id="rId5"/>
    <p:sldId id="344" r:id="rId6"/>
    <p:sldId id="351" r:id="rId7"/>
    <p:sldId id="350" r:id="rId8"/>
    <p:sldId id="349" r:id="rId9"/>
    <p:sldId id="354" r:id="rId10"/>
    <p:sldId id="348" r:id="rId11"/>
    <p:sldId id="353" r:id="rId12"/>
    <p:sldId id="352" r:id="rId13"/>
    <p:sldId id="356" r:id="rId14"/>
    <p:sldId id="35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46" d="100"/>
          <a:sy n="46" d="100"/>
        </p:scale>
        <p:origin x="1372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6CAC87-C532-4995-B33E-54D18096F2C0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175D3-E06A-48CB-92EE-57F239CA3E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39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10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290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273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337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322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75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2310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998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487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77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857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834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423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345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A123F-0379-4222-82C5-59A1ED0EB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A68EE1-72C7-49D3-B8F8-E3D38E406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86FE4F-8599-4854-974C-979F8DAF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AB7267-0D30-44D4-8805-100A8E8E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0B2023-3B7E-4124-B6DD-BEA7F908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1664C-46FA-4F50-AD84-084CE978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F5373A7-C7D1-4C73-8B38-83C8B390A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085DB-FB1A-400C-8A18-2010A285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63C707-11B3-4218-9770-7690B8FD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612F1B-E5E7-4BCB-BA80-BD58C511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19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207EBF7-3888-4BEA-9A21-EEA87039D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4C9BAED-4231-44F3-BA49-A14D9DEBE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E9FC12-F075-4B94-A1B2-D15A0CC3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5C9046-6F92-463E-8C0B-8A873C1D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0596E8-1E85-49EF-BEC5-B08AA49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70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CCD1F9-36D8-472A-9129-E24646A3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E7AEFF-BDB0-4FFC-A051-F3275965D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D10E23-2063-4278-AC33-BAEA9E6A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92A9C2-D0C5-4D47-B61F-E551B620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8B735D-4531-49FF-94BB-9D9232E9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52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6A92B-EF1E-427F-BD2B-C9EA945F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A72BB7-1EF1-4219-BCB9-22479D41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0D30C9-70EC-4CB0-B779-13E16CEF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5975A7-F538-4E47-80BC-1394DB82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D1EE8F-0287-4A98-A085-BF83ED46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8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141B67-7AA2-40FA-B290-EA5A6486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9A5450-8A8D-45C4-A1AD-B0EBC074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0A42A5-A2E6-46BE-8C3B-2EC771535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2EE0AC-2C06-4B7B-9573-DBD5FBA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773F2F-8544-4BB4-A2BF-E228E56C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7A7EAD-0241-4A2F-B3BF-927A46E7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648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324D52-5BED-4E2A-BF41-4E23D237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38F214-4FF6-4D10-BA72-609C0B54C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B60869-8850-40F5-9895-806CEF6E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9F73E8E-AF46-40AF-BF02-087F2CAB7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50B0B1B-4E2B-423F-8D3C-AF7942459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9F98A2-97FF-4C0E-A4DB-1BED8B84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BA85D5C-8486-455E-BF64-802926D5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9971232-8A56-494E-8804-E3FFB253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88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AEBEB1-47E5-4DA6-85BF-575C6432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669A339-651C-44AB-BF06-E06246E9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0D6944-10B6-45A0-9152-15F9C68F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AC5A15C-795A-476A-B658-C461C8E2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0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1FC2D8-47BA-48BC-897D-7F835773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4B0C579-0CD3-479C-8660-BEDDC157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C27F1B0-1053-4FC2-8B60-8225091C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3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222FCE-0558-4A21-A13B-772E5D52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24FB55-3E07-44B3-85EB-E8963ED16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D16840-D843-4596-84C9-DF44CE95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2C40DE-B5A4-4BF0-962B-7EC718FE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632BC6-E6BF-41F7-ABB2-87C55674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47D6F3-D519-4C5C-A515-2385BDD3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466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49BB44-4BDD-45E5-830D-EB6EB2D8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141E970-40D9-4892-8714-F5E2A13D5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36CD57-6C30-4B5A-AF6D-93E17923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D33411-FD73-4A7B-BAB5-308378BF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76AF3D-49B7-4A8B-9F04-8D4CF198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D4E29C-8052-46AF-9471-26D772F5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98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6D38DCD-4C1A-42A7-8205-5ED95C03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083F3F-C211-4D65-A33B-A32E1A5D8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10EE39-2FA6-4380-98C3-EF41929B1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4C953-7B65-45BC-9D0D-C4BA5E39FB7F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2FAD14-8292-4817-BB56-6B08AD389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C9E042-622E-48F8-8A9C-52A556F43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D7CD-87CB-4FB6-B404-041EDD6B2D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9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C29E91-ADD9-46EC-8CA2-7620459D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/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405DF8-FA69-4819-B541-058D1BB44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"/>
          <a:stretch/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8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14DE5BF-A26D-45B9-B4D6-98D714404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CC1BD2E-81D2-4852-A26A-AE72F7FA61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"/>
          <a:stretch/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65DDC3-30EA-4346-B9CC-E38C14A4D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3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5437E0-F105-4CF4-8F72-8BD33F14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9067800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C4FCA2-6DD6-488A-AD2F-86BF4A0C0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7D4E3AE-731A-48C2-BA2E-260838FC2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0FC481E-7B1E-4702-B6FA-340F03F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4367"/>
          <a:stretch/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4F9D8AF-0593-4984-859F-15EA2891A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1213A7A-2F9A-4194-8EAD-B241E27CD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/>
          <a:stretch/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14884C-FD33-4C72-AF9B-EB19CDD40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DD2C1C-C9A1-4B1A-9EAC-96E6A566C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CE53F4-C5FE-4A27-B90B-5A84FE133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4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96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شاشة عريضة</PresentationFormat>
  <Paragraphs>0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ريم بنت الحربي</dc:creator>
  <cp:lastModifiedBy>ريم بنت الحربي</cp:lastModifiedBy>
  <cp:revision>1</cp:revision>
  <dcterms:created xsi:type="dcterms:W3CDTF">2021-09-11T12:11:38Z</dcterms:created>
  <dcterms:modified xsi:type="dcterms:W3CDTF">2021-09-11T12:25:37Z</dcterms:modified>
</cp:coreProperties>
</file>