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6"/>
  </p:notesMasterIdLst>
  <p:sldIdLst>
    <p:sldId id="343" r:id="rId2"/>
    <p:sldId id="347" r:id="rId3"/>
    <p:sldId id="346" r:id="rId4"/>
    <p:sldId id="345" r:id="rId5"/>
    <p:sldId id="344" r:id="rId6"/>
    <p:sldId id="351" r:id="rId7"/>
    <p:sldId id="350" r:id="rId8"/>
    <p:sldId id="349" r:id="rId9"/>
    <p:sldId id="354" r:id="rId10"/>
    <p:sldId id="348" r:id="rId11"/>
    <p:sldId id="353" r:id="rId12"/>
    <p:sldId id="352" r:id="rId13"/>
    <p:sldId id="356" r:id="rId14"/>
    <p:sldId id="355" r:id="rId15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>
        <p:scale>
          <a:sx n="46" d="100"/>
          <a:sy n="46" d="100"/>
        </p:scale>
        <p:origin x="1372" y="4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B6CAC87-C532-4995-B33E-54D18096F2C0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FB175D3-E06A-48CB-92EE-57F239CA3ED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99399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591062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9329026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8027364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9333759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5132205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667583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323104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489984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354875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997745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7485754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778341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244237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13454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DFA123F-0379-4222-82C5-59A1ED0EBD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02A68EE1-72C7-49D3-B8F8-E3D38E4066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586FE4F-8599-4854-974C-979F8DAF3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4C953-7B65-45BC-9D0D-C4BA5E39FB7F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BAB7267-0D30-44D4-8805-100A8E8EF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D0B2023-3B7E-4124-B6DD-BEA7F9085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ED7CD-87CB-4FB6-B404-041EDD6B2D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94413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0E1664C-46FA-4F50-AD84-084CE9782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6F5373A7-C7D1-4C73-8B38-83C8B390A2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B8085DB-FB1A-400C-8A18-2010A2853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4C953-7B65-45BC-9D0D-C4BA5E39FB7F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663C707-11B3-4218-9770-7690B8FDF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0612F1B-E5E7-4BCB-BA80-BD58C5114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ED7CD-87CB-4FB6-B404-041EDD6B2D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8191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B207EBF7-3888-4BEA-9A21-EEA87039D1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4C9BAED-4231-44F3-BA49-A14D9DEBE5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AE9FC12-F075-4B94-A1B2-D15A0CC3F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4C953-7B65-45BC-9D0D-C4BA5E39FB7F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65C9046-6F92-463E-8C0B-8A873C1D5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A0596E8-1E85-49EF-BEC5-B08AA49CB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ED7CD-87CB-4FB6-B404-041EDD6B2D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27012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CCD1F9-36D8-472A-9129-E24646A3B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9E7AEFF-BDB0-4FFC-A051-F3275965D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BD10E23-2063-4278-AC33-BAEA9E6AB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4C953-7B65-45BC-9D0D-C4BA5E39FB7F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692A9C2-D0C5-4D47-B61F-E551B6205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B8B735D-4531-49FF-94BB-9D9232E99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ED7CD-87CB-4FB6-B404-041EDD6B2D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06529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D86A92B-EF1E-427F-BD2B-C9EA945FB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5A72BB7-1EF1-4219-BCB9-22479D4151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B0D30C9-70EC-4CB0-B779-13E16CEF2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4C953-7B65-45BC-9D0D-C4BA5E39FB7F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B5975A7-F538-4E47-80BC-1394DB82C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5D1EE8F-0287-4A98-A085-BF83ED46F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ED7CD-87CB-4FB6-B404-041EDD6B2D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1786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B141B67-7AA2-40FA-B290-EA5A6486F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F9A5450-8A8D-45C4-A1AD-B0EBC074A4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AE0A42A5-A2E6-46BE-8C3B-2EC7715350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92EE0AC-2C06-4B7B-9573-DBD5FBAA7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4C953-7B65-45BC-9D0D-C4BA5E39FB7F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6773F2F-8544-4BB4-A2BF-E228E56C2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D7A7EAD-0241-4A2F-B3BF-927A46E76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ED7CD-87CB-4FB6-B404-041EDD6B2D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26488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9324D52-5BED-4E2A-BF41-4E23D2375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838F214-4FF6-4D10-BA72-609C0B54C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F7B60869-8850-40F5-9895-806CEF6E0E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49F73E8E-AF46-40AF-BF02-087F2CAB7F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D50B0B1B-4E2B-423F-8D3C-AF79424596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949F98A2-97FF-4C0E-A4DB-1BED8B842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4C953-7B65-45BC-9D0D-C4BA5E39FB7F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BA85D5C-8486-455E-BF64-802926D5C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29971232-8A56-494E-8804-E3FFB2535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ED7CD-87CB-4FB6-B404-041EDD6B2D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0884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8AEBEB1-47E5-4DA6-85BF-575C6432C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2669A339-651C-44AB-BF06-E06246E9D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4C953-7B65-45BC-9D0D-C4BA5E39FB7F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60D6944-10B6-45A0-9152-15F9C68F9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AC5A15C-795A-476A-B658-C461C8E2B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ED7CD-87CB-4FB6-B404-041EDD6B2D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0007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8F1FC2D8-47BA-48BC-897D-7F8357737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4C953-7B65-45BC-9D0D-C4BA5E39FB7F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D4B0C579-0CD3-479C-8660-BEDDC1577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CC27F1B0-1053-4FC2-8B60-8225091C8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ED7CD-87CB-4FB6-B404-041EDD6B2D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68327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1222FCE-0558-4A21-A13B-772E5D520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524FB55-3E07-44B3-85EB-E8963ED16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5D16840-D843-4596-84C9-DF44CE958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32C40DE-B5A4-4BF0-962B-7EC718FED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4C953-7B65-45BC-9D0D-C4BA5E39FB7F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B632BC6-E6BF-41F7-ABB2-87C556741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747D6F3-D519-4C5C-A515-2385BDD35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ED7CD-87CB-4FB6-B404-041EDD6B2D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4660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849BB44-4BDD-45E5-830D-EB6EB2D8E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A141E970-40D9-4892-8714-F5E2A13D53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A836CD57-6C30-4B5A-AF6D-93E17923D1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CD33411-FD73-4A7B-BAB5-308378BFB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4C953-7B65-45BC-9D0D-C4BA5E39FB7F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276AF3D-49B7-4A8B-9F04-8D4CF1984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AD4E29C-8052-46AF-9471-26D772F57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ED7CD-87CB-4FB6-B404-041EDD6B2D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59855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46D38DCD-4C1A-42A7-8205-5ED95C038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B083F3F-C211-4D65-A33B-A32E1A5D8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D10EE39-2FA6-4380-98C3-EF41929B16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4C953-7B65-45BC-9D0D-C4BA5E39FB7F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02FAD14-8292-4817-BB56-6B08AD3895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2C9E042-622E-48F8-8A9C-52A556F43E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CED7CD-87CB-4FB6-B404-041EDD6B2D3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72952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4EC29E91-ADD9-46EC-8CA2-7620459D1F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22"/>
          <a:stretch/>
        </p:blipFill>
        <p:spPr>
          <a:xfrm>
            <a:off x="2129882" y="2016238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244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77405DF8-FA69-4819-B541-058D1BB44F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5"/>
          <a:stretch/>
        </p:blipFill>
        <p:spPr>
          <a:xfrm>
            <a:off x="2129882" y="2016238"/>
            <a:ext cx="8855444" cy="457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183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B14DE5BF-A26D-45B9-B4D6-98D7144046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8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750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1CC1BD2E-81D2-4852-A26A-AE72F7FA61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7"/>
          <a:stretch/>
        </p:blipFill>
        <p:spPr>
          <a:xfrm>
            <a:off x="2129882" y="2016238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34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1965DDC3-30EA-4346-B9CC-E38C14A4DA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3" y="2016238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138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65437E0-F105-4CF4-8F72-8BD33F1437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8"/>
            <a:ext cx="9067800" cy="457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131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70C4FCA2-6DD6-488A-AD2F-86BF4A0C01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3" y="2016238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92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E7D4E3AE-731A-48C2-BA2E-260838FC2C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9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288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80FC481E-7B1E-4702-B6FA-340F03FA09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" r="4367"/>
          <a:stretch/>
        </p:blipFill>
        <p:spPr>
          <a:xfrm>
            <a:off x="2129882" y="2016238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374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64F9D8AF-0593-4984-859F-15EA2891AE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8"/>
            <a:ext cx="8855444" cy="457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191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1213A7A-2F9A-4194-8EAD-B241E27CD1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1"/>
          <a:stretch/>
        </p:blipFill>
        <p:spPr>
          <a:xfrm>
            <a:off x="2129882" y="2016239"/>
            <a:ext cx="885544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458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0F14884C-FD33-4C72-AF9B-EB19CDD40A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8"/>
            <a:ext cx="8855444" cy="457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190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A3DD2C1C-C9A1-4B1A-9EAC-96E6A566C7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8"/>
            <a:ext cx="8855444" cy="457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78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62CE53F4-C5FE-4A27-B90B-5A84FE1330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2" y="2016239"/>
            <a:ext cx="8855444" cy="447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89964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شاشة عريضة</PresentationFormat>
  <Paragraphs>0</Paragraphs>
  <Slides>14</Slides>
  <Notes>14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ريم بنت الحربي</dc:creator>
  <cp:lastModifiedBy>ريم بنت الحربي</cp:lastModifiedBy>
  <cp:revision>1</cp:revision>
  <dcterms:created xsi:type="dcterms:W3CDTF">2021-09-11T12:11:38Z</dcterms:created>
  <dcterms:modified xsi:type="dcterms:W3CDTF">2021-09-11T12:25:37Z</dcterms:modified>
</cp:coreProperties>
</file>