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8"/>
  </p:notesMasterIdLst>
  <p:sldIdLst>
    <p:sldId id="2940" r:id="rId5"/>
    <p:sldId id="262" r:id="rId6"/>
    <p:sldId id="1298" r:id="rId7"/>
    <p:sldId id="260" r:id="rId8"/>
    <p:sldId id="322" r:id="rId9"/>
    <p:sldId id="2945" r:id="rId10"/>
    <p:sldId id="2946" r:id="rId11"/>
    <p:sldId id="2947" r:id="rId12"/>
    <p:sldId id="2948" r:id="rId13"/>
    <p:sldId id="2949" r:id="rId14"/>
    <p:sldId id="2943" r:id="rId15"/>
    <p:sldId id="2950" r:id="rId16"/>
    <p:sldId id="2951" r:id="rId17"/>
    <p:sldId id="2952" r:id="rId18"/>
    <p:sldId id="2953" r:id="rId19"/>
    <p:sldId id="2955" r:id="rId20"/>
    <p:sldId id="2954" r:id="rId21"/>
    <p:sldId id="2956" r:id="rId22"/>
    <p:sldId id="2957" r:id="rId23"/>
    <p:sldId id="2960" r:id="rId24"/>
    <p:sldId id="2958" r:id="rId25"/>
    <p:sldId id="2959" r:id="rId26"/>
    <p:sldId id="406"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A7826D"/>
    <a:srgbClr val="F98261"/>
    <a:srgbClr val="12F237"/>
    <a:srgbClr val="FFCA21"/>
    <a:srgbClr val="477D68"/>
    <a:srgbClr val="FFD966"/>
    <a:srgbClr val="3A8A7B"/>
    <a:srgbClr val="D0F32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0465" autoAdjust="0"/>
  </p:normalViewPr>
  <p:slideViewPr>
    <p:cSldViewPr snapToGrid="0">
      <p:cViewPr varScale="1">
        <p:scale>
          <a:sx n="77" d="100"/>
          <a:sy n="77" d="100"/>
        </p:scale>
        <p:origin x="101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eerah Alqahtani" userId="05b28607b03b280e" providerId="LiveId" clId="{6A7B9167-B355-4DD6-A6FF-0162A3C5A0A2}"/>
    <pc:docChg chg="undo redo custSel addSld delSld modSld sldOrd">
      <pc:chgData name="Muneerah Alqahtani" userId="05b28607b03b280e" providerId="LiveId" clId="{6A7B9167-B355-4DD6-A6FF-0162A3C5A0A2}" dt="2024-05-04T18:06:01.321" v="2310" actId="14100"/>
      <pc:docMkLst>
        <pc:docMk/>
      </pc:docMkLst>
      <pc:sldChg chg="addSp delSp modSp mod">
        <pc:chgData name="Muneerah Alqahtani" userId="05b28607b03b280e" providerId="LiveId" clId="{6A7B9167-B355-4DD6-A6FF-0162A3C5A0A2}" dt="2024-05-04T17:45:18.198" v="2281" actId="27636"/>
        <pc:sldMkLst>
          <pc:docMk/>
          <pc:sldMk cId="1468164610" sldId="257"/>
        </pc:sldMkLst>
        <pc:spChg chg="mod">
          <ac:chgData name="Muneerah Alqahtani" userId="05b28607b03b280e" providerId="LiveId" clId="{6A7B9167-B355-4DD6-A6FF-0162A3C5A0A2}" dt="2024-05-04T17:45:18.198" v="2281" actId="27636"/>
          <ac:spMkLst>
            <pc:docMk/>
            <pc:sldMk cId="1468164610" sldId="257"/>
            <ac:spMk id="11" creationId="{85D22935-33D0-40FF-D378-68408523FE69}"/>
          </ac:spMkLst>
        </pc:spChg>
        <pc:spChg chg="mod">
          <ac:chgData name="Muneerah Alqahtani" userId="05b28607b03b280e" providerId="LiveId" clId="{6A7B9167-B355-4DD6-A6FF-0162A3C5A0A2}" dt="2024-05-04T17:01:30.777" v="931" actId="108"/>
          <ac:spMkLst>
            <pc:docMk/>
            <pc:sldMk cId="1468164610" sldId="257"/>
            <ac:spMk id="13" creationId="{8AAA043F-837D-3DE2-61C7-374DA9A27860}"/>
          </ac:spMkLst>
        </pc:spChg>
        <pc:spChg chg="mod">
          <ac:chgData name="Muneerah Alqahtani" userId="05b28607b03b280e" providerId="LiveId" clId="{6A7B9167-B355-4DD6-A6FF-0162A3C5A0A2}" dt="2024-05-04T16:54:29.162" v="570" actId="20577"/>
          <ac:spMkLst>
            <pc:docMk/>
            <pc:sldMk cId="1468164610" sldId="257"/>
            <ac:spMk id="16" creationId="{9BA22749-D55B-6266-03FA-4A9EB3455B40}"/>
          </ac:spMkLst>
        </pc:spChg>
        <pc:spChg chg="mod">
          <ac:chgData name="Muneerah Alqahtani" userId="05b28607b03b280e" providerId="LiveId" clId="{6A7B9167-B355-4DD6-A6FF-0162A3C5A0A2}" dt="2024-05-04T17:03:34.951" v="942" actId="115"/>
          <ac:spMkLst>
            <pc:docMk/>
            <pc:sldMk cId="1468164610" sldId="257"/>
            <ac:spMk id="18" creationId="{99C3EF34-FE3C-BA5A-565F-8AEB847BA9CA}"/>
          </ac:spMkLst>
        </pc:spChg>
        <pc:spChg chg="mod">
          <ac:chgData name="Muneerah Alqahtani" userId="05b28607b03b280e" providerId="LiveId" clId="{6A7B9167-B355-4DD6-A6FF-0162A3C5A0A2}" dt="2024-05-04T16:54:34.076" v="577" actId="20577"/>
          <ac:spMkLst>
            <pc:docMk/>
            <pc:sldMk cId="1468164610" sldId="257"/>
            <ac:spMk id="19" creationId="{E6077FCE-4D65-2B70-399F-755F1CB29D06}"/>
          </ac:spMkLst>
        </pc:spChg>
        <pc:spChg chg="mod">
          <ac:chgData name="Muneerah Alqahtani" userId="05b28607b03b280e" providerId="LiveId" clId="{6A7B9167-B355-4DD6-A6FF-0162A3C5A0A2}" dt="2024-05-04T17:01:48.285" v="935" actId="122"/>
          <ac:spMkLst>
            <pc:docMk/>
            <pc:sldMk cId="1468164610" sldId="257"/>
            <ac:spMk id="21" creationId="{802EB639-8B30-7386-5CE6-B52AB734FE87}"/>
          </ac:spMkLst>
        </pc:spChg>
        <pc:spChg chg="mod">
          <ac:chgData name="Muneerah Alqahtani" userId="05b28607b03b280e" providerId="LiveId" clId="{6A7B9167-B355-4DD6-A6FF-0162A3C5A0A2}" dt="2024-05-04T16:54:38.540" v="584" actId="20577"/>
          <ac:spMkLst>
            <pc:docMk/>
            <pc:sldMk cId="1468164610" sldId="257"/>
            <ac:spMk id="22" creationId="{89C48DF5-A5B9-1DEB-15DC-DEE68244E2FA}"/>
          </ac:spMkLst>
        </pc:spChg>
        <pc:spChg chg="add mod">
          <ac:chgData name="Muneerah Alqahtani" userId="05b28607b03b280e" providerId="LiveId" clId="{6A7B9167-B355-4DD6-A6FF-0162A3C5A0A2}" dt="2024-05-04T17:02:26.305" v="938" actId="2085"/>
          <ac:spMkLst>
            <pc:docMk/>
            <pc:sldMk cId="1468164610" sldId="257"/>
            <ac:spMk id="23" creationId="{32968D8F-FE77-A787-1024-A9003F720858}"/>
          </ac:spMkLst>
        </pc:spChg>
        <pc:spChg chg="mod">
          <ac:chgData name="Muneerah Alqahtani" userId="05b28607b03b280e" providerId="LiveId" clId="{6A7B9167-B355-4DD6-A6FF-0162A3C5A0A2}" dt="2024-05-04T16:59:12.228" v="761" actId="207"/>
          <ac:spMkLst>
            <pc:docMk/>
            <pc:sldMk cId="1468164610" sldId="257"/>
            <ac:spMk id="54" creationId="{C6EBADD0-EE94-7405-BA1A-F1AC34251B91}"/>
          </ac:spMkLst>
        </pc:spChg>
        <pc:spChg chg="mod">
          <ac:chgData name="Muneerah Alqahtani" userId="05b28607b03b280e" providerId="LiveId" clId="{6A7B9167-B355-4DD6-A6FF-0162A3C5A0A2}" dt="2024-05-04T17:02:49.460" v="940" actId="14100"/>
          <ac:spMkLst>
            <pc:docMk/>
            <pc:sldMk cId="1468164610" sldId="257"/>
            <ac:spMk id="55" creationId="{9A3577DD-8F69-3036-6223-46548D4B5B77}"/>
          </ac:spMkLst>
        </pc:spChg>
        <pc:grpChg chg="del">
          <ac:chgData name="Muneerah Alqahtani" userId="05b28607b03b280e" providerId="LiveId" clId="{6A7B9167-B355-4DD6-A6FF-0162A3C5A0A2}" dt="2024-05-04T16:53:43.930" v="555" actId="478"/>
          <ac:grpSpMkLst>
            <pc:docMk/>
            <pc:sldMk cId="1468164610" sldId="257"/>
            <ac:grpSpMk id="6" creationId="{A6108349-1DF3-73F3-DF7C-53CBE18FE027}"/>
          </ac:grpSpMkLst>
        </pc:grpChg>
        <pc:grpChg chg="add mod">
          <ac:chgData name="Muneerah Alqahtani" userId="05b28607b03b280e" providerId="LiveId" clId="{6A7B9167-B355-4DD6-A6FF-0162A3C5A0A2}" dt="2024-05-04T16:59:28.347" v="764" actId="14100"/>
          <ac:grpSpMkLst>
            <pc:docMk/>
            <pc:sldMk cId="1468164610" sldId="257"/>
            <ac:grpSpMk id="12" creationId="{52EFF226-F36B-A687-527B-930725E977FB}"/>
          </ac:grpSpMkLst>
        </pc:grpChg>
        <pc:grpChg chg="add mod">
          <ac:chgData name="Muneerah Alqahtani" userId="05b28607b03b280e" providerId="LiveId" clId="{6A7B9167-B355-4DD6-A6FF-0162A3C5A0A2}" dt="2024-05-04T16:59:37.917" v="766" actId="14100"/>
          <ac:grpSpMkLst>
            <pc:docMk/>
            <pc:sldMk cId="1468164610" sldId="257"/>
            <ac:grpSpMk id="17" creationId="{B641E3FC-A543-4DDF-E43B-46AA60CDEF31}"/>
          </ac:grpSpMkLst>
        </pc:grpChg>
        <pc:grpChg chg="add mod">
          <ac:chgData name="Muneerah Alqahtani" userId="05b28607b03b280e" providerId="LiveId" clId="{6A7B9167-B355-4DD6-A6FF-0162A3C5A0A2}" dt="2024-05-04T17:02:41.927" v="939" actId="14100"/>
          <ac:grpSpMkLst>
            <pc:docMk/>
            <pc:sldMk cId="1468164610" sldId="257"/>
            <ac:grpSpMk id="20" creationId="{8040224F-8643-2156-3C61-2CEE183C2F14}"/>
          </ac:grpSpMkLst>
        </pc:grpChg>
        <pc:grpChg chg="mod">
          <ac:chgData name="Muneerah Alqahtani" userId="05b28607b03b280e" providerId="LiveId" clId="{6A7B9167-B355-4DD6-A6FF-0162A3C5A0A2}" dt="2024-05-04T16:58:39.296" v="754" actId="1076"/>
          <ac:grpSpMkLst>
            <pc:docMk/>
            <pc:sldMk cId="1468164610" sldId="257"/>
            <ac:grpSpMk id="53" creationId="{020B9DD1-C5F7-1584-55E8-5F6F246485F4}"/>
          </ac:grpSpMkLst>
        </pc:grpChg>
        <pc:grpChg chg="del">
          <ac:chgData name="Muneerah Alqahtani" userId="05b28607b03b280e" providerId="LiveId" clId="{6A7B9167-B355-4DD6-A6FF-0162A3C5A0A2}" dt="2024-05-04T16:53:39.923" v="553" actId="478"/>
          <ac:grpSpMkLst>
            <pc:docMk/>
            <pc:sldMk cId="1468164610" sldId="257"/>
            <ac:grpSpMk id="56" creationId="{23C2E9DA-BF2B-11A7-8FE8-2D04ECC1146D}"/>
          </ac:grpSpMkLst>
        </pc:grpChg>
        <pc:grpChg chg="del">
          <ac:chgData name="Muneerah Alqahtani" userId="05b28607b03b280e" providerId="LiveId" clId="{6A7B9167-B355-4DD6-A6FF-0162A3C5A0A2}" dt="2024-05-04T16:53:42.287" v="554" actId="478"/>
          <ac:grpSpMkLst>
            <pc:docMk/>
            <pc:sldMk cId="1468164610" sldId="257"/>
            <ac:grpSpMk id="59" creationId="{46342F08-1CBB-337D-F20C-97CFD55E1F24}"/>
          </ac:grpSpMkLst>
        </pc:grpChg>
        <pc:picChg chg="mod">
          <ac:chgData name="Muneerah Alqahtani" userId="05b28607b03b280e" providerId="LiveId" clId="{6A7B9167-B355-4DD6-A6FF-0162A3C5A0A2}" dt="2024-05-04T17:45:10.216" v="2262" actId="1076"/>
          <ac:picMkLst>
            <pc:docMk/>
            <pc:sldMk cId="1468164610" sldId="257"/>
            <ac:picMk id="2" creationId="{00000000-0000-0000-0000-000000000000}"/>
          </ac:picMkLst>
        </pc:picChg>
        <pc:picChg chg="del">
          <ac:chgData name="Muneerah Alqahtani" userId="05b28607b03b280e" providerId="LiveId" clId="{6A7B9167-B355-4DD6-A6FF-0162A3C5A0A2}" dt="2024-05-04T16:50:22.282" v="504" actId="478"/>
          <ac:picMkLst>
            <pc:docMk/>
            <pc:sldMk cId="1468164610" sldId="257"/>
            <ac:picMk id="3" creationId="{EB6564DC-C760-F929-ABF2-FE27661691E2}"/>
          </ac:picMkLst>
        </pc:picChg>
        <pc:picChg chg="del">
          <ac:chgData name="Muneerah Alqahtani" userId="05b28607b03b280e" providerId="LiveId" clId="{6A7B9167-B355-4DD6-A6FF-0162A3C5A0A2}" dt="2024-05-04T16:50:25.810" v="505" actId="478"/>
          <ac:picMkLst>
            <pc:docMk/>
            <pc:sldMk cId="1468164610" sldId="257"/>
            <ac:picMk id="4" creationId="{E62AA4FB-F6EC-62A8-B9A7-7ECEDE031599}"/>
          </ac:picMkLst>
        </pc:picChg>
        <pc:picChg chg="del">
          <ac:chgData name="Muneerah Alqahtani" userId="05b28607b03b280e" providerId="LiveId" clId="{6A7B9167-B355-4DD6-A6FF-0162A3C5A0A2}" dt="2024-05-04T16:50:27.749" v="506" actId="478"/>
          <ac:picMkLst>
            <pc:docMk/>
            <pc:sldMk cId="1468164610" sldId="257"/>
            <ac:picMk id="5" creationId="{696E8094-9BBF-73C6-0E28-85DBE339746E}"/>
          </ac:picMkLst>
        </pc:picChg>
      </pc:sldChg>
      <pc:sldChg chg="addSp modSp mod">
        <pc:chgData name="Muneerah Alqahtani" userId="05b28607b03b280e" providerId="LiveId" clId="{6A7B9167-B355-4DD6-A6FF-0162A3C5A0A2}" dt="2024-05-04T17:25:56.283" v="1280" actId="20577"/>
        <pc:sldMkLst>
          <pc:docMk/>
          <pc:sldMk cId="2696522718" sldId="260"/>
        </pc:sldMkLst>
        <pc:spChg chg="add mod">
          <ac:chgData name="Muneerah Alqahtani" userId="05b28607b03b280e" providerId="LiveId" clId="{6A7B9167-B355-4DD6-A6FF-0162A3C5A0A2}" dt="2024-05-04T17:05:52.722" v="1102"/>
          <ac:spMkLst>
            <pc:docMk/>
            <pc:sldMk cId="2696522718" sldId="260"/>
            <ac:spMk id="7" creationId="{82268E8C-BB63-0B62-34C4-92C93E69C00F}"/>
          </ac:spMkLst>
        </pc:spChg>
        <pc:spChg chg="mod">
          <ac:chgData name="Muneerah Alqahtani" userId="05b28607b03b280e" providerId="LiveId" clId="{6A7B9167-B355-4DD6-A6FF-0162A3C5A0A2}" dt="2024-05-04T17:25:56.283" v="1280" actId="20577"/>
          <ac:spMkLst>
            <pc:docMk/>
            <pc:sldMk cId="2696522718" sldId="260"/>
            <ac:spMk id="12" creationId="{9627FEFF-DA7A-9C67-6BD6-710A0FB605CD}"/>
          </ac:spMkLst>
        </pc:spChg>
      </pc:sldChg>
      <pc:sldChg chg="addSp modSp mod">
        <pc:chgData name="Muneerah Alqahtani" userId="05b28607b03b280e" providerId="LiveId" clId="{6A7B9167-B355-4DD6-A6FF-0162A3C5A0A2}" dt="2024-05-04T17:05:26.749" v="1101" actId="20577"/>
        <pc:sldMkLst>
          <pc:docMk/>
          <pc:sldMk cId="466834113" sldId="262"/>
        </pc:sldMkLst>
        <pc:spChg chg="add mod">
          <ac:chgData name="Muneerah Alqahtani" userId="05b28607b03b280e" providerId="LiveId" clId="{6A7B9167-B355-4DD6-A6FF-0162A3C5A0A2}" dt="2024-05-04T17:03:52.360" v="943"/>
          <ac:spMkLst>
            <pc:docMk/>
            <pc:sldMk cId="466834113" sldId="262"/>
            <ac:spMk id="2" creationId="{FE61F8D3-2F3D-27F9-23AC-22EE131FE04C}"/>
          </ac:spMkLst>
        </pc:spChg>
        <pc:spChg chg="mod">
          <ac:chgData name="Muneerah Alqahtani" userId="05b28607b03b280e" providerId="LiveId" clId="{6A7B9167-B355-4DD6-A6FF-0162A3C5A0A2}" dt="2024-05-04T17:05:26.749" v="1101" actId="20577"/>
          <ac:spMkLst>
            <pc:docMk/>
            <pc:sldMk cId="466834113" sldId="262"/>
            <ac:spMk id="11" creationId="{EBFDC84B-4D6A-4F5B-1A76-D2A3C08FC989}"/>
          </ac:spMkLst>
        </pc:spChg>
      </pc:sldChg>
      <pc:sldChg chg="del">
        <pc:chgData name="Muneerah Alqahtani" userId="05b28607b03b280e" providerId="LiveId" clId="{6A7B9167-B355-4DD6-A6FF-0162A3C5A0A2}" dt="2024-05-04T17:06:32.539" v="1128" actId="47"/>
        <pc:sldMkLst>
          <pc:docMk/>
          <pc:sldMk cId="3011572815" sldId="267"/>
        </pc:sldMkLst>
      </pc:sldChg>
      <pc:sldChg chg="del">
        <pc:chgData name="Muneerah Alqahtani" userId="05b28607b03b280e" providerId="LiveId" clId="{6A7B9167-B355-4DD6-A6FF-0162A3C5A0A2}" dt="2024-05-04T17:07:18.356" v="1144" actId="47"/>
        <pc:sldMkLst>
          <pc:docMk/>
          <pc:sldMk cId="1196710780" sldId="268"/>
        </pc:sldMkLst>
      </pc:sldChg>
      <pc:sldChg chg="del">
        <pc:chgData name="Muneerah Alqahtani" userId="05b28607b03b280e" providerId="LiveId" clId="{6A7B9167-B355-4DD6-A6FF-0162A3C5A0A2}" dt="2024-05-04T17:06:43.754" v="1133" actId="47"/>
        <pc:sldMkLst>
          <pc:docMk/>
          <pc:sldMk cId="1788809935" sldId="269"/>
        </pc:sldMkLst>
      </pc:sldChg>
      <pc:sldChg chg="del">
        <pc:chgData name="Muneerah Alqahtani" userId="05b28607b03b280e" providerId="LiveId" clId="{6A7B9167-B355-4DD6-A6FF-0162A3C5A0A2}" dt="2024-05-04T17:07:00.400" v="1141" actId="47"/>
        <pc:sldMkLst>
          <pc:docMk/>
          <pc:sldMk cId="2535502267" sldId="271"/>
        </pc:sldMkLst>
      </pc:sldChg>
      <pc:sldChg chg="del">
        <pc:chgData name="Muneerah Alqahtani" userId="05b28607b03b280e" providerId="LiveId" clId="{6A7B9167-B355-4DD6-A6FF-0162A3C5A0A2}" dt="2024-05-04T17:06:28.969" v="1126" actId="47"/>
        <pc:sldMkLst>
          <pc:docMk/>
          <pc:sldMk cId="1120340481" sldId="313"/>
        </pc:sldMkLst>
      </pc:sldChg>
      <pc:sldChg chg="addSp delSp modSp mod">
        <pc:chgData name="Muneerah Alqahtani" userId="05b28607b03b280e" providerId="LiveId" clId="{6A7B9167-B355-4DD6-A6FF-0162A3C5A0A2}" dt="2024-05-04T17:31:00.168" v="1566" actId="478"/>
        <pc:sldMkLst>
          <pc:docMk/>
          <pc:sldMk cId="2689320479" sldId="322"/>
        </pc:sldMkLst>
        <pc:spChg chg="mod">
          <ac:chgData name="Muneerah Alqahtani" userId="05b28607b03b280e" providerId="LiveId" clId="{6A7B9167-B355-4DD6-A6FF-0162A3C5A0A2}" dt="2024-05-04T17:26:31.950" v="1299" actId="20577"/>
          <ac:spMkLst>
            <pc:docMk/>
            <pc:sldMk cId="2689320479" sldId="322"/>
            <ac:spMk id="3" creationId="{00000000-0000-0000-0000-000000000000}"/>
          </ac:spMkLst>
        </pc:spChg>
        <pc:spChg chg="add mod">
          <ac:chgData name="Muneerah Alqahtani" userId="05b28607b03b280e" providerId="LiveId" clId="{6A7B9167-B355-4DD6-A6FF-0162A3C5A0A2}" dt="2024-05-04T17:30:13.871" v="1528"/>
          <ac:spMkLst>
            <pc:docMk/>
            <pc:sldMk cId="2689320479" sldId="322"/>
            <ac:spMk id="4" creationId="{017207A8-864D-43DA-BBA2-903013AFBD01}"/>
          </ac:spMkLst>
        </pc:spChg>
        <pc:spChg chg="mod">
          <ac:chgData name="Muneerah Alqahtani" userId="05b28607b03b280e" providerId="LiveId" clId="{6A7B9167-B355-4DD6-A6FF-0162A3C5A0A2}" dt="2024-05-04T17:30:37.424" v="1561" actId="20577"/>
          <ac:spMkLst>
            <pc:docMk/>
            <pc:sldMk cId="2689320479" sldId="322"/>
            <ac:spMk id="11" creationId="{85D22935-33D0-40FF-D378-68408523FE69}"/>
          </ac:spMkLst>
        </pc:spChg>
        <pc:spChg chg="del mod">
          <ac:chgData name="Muneerah Alqahtani" userId="05b28607b03b280e" providerId="LiveId" clId="{6A7B9167-B355-4DD6-A6FF-0162A3C5A0A2}" dt="2024-05-04T17:30:44.287" v="1562" actId="478"/>
          <ac:spMkLst>
            <pc:docMk/>
            <pc:sldMk cId="2689320479" sldId="322"/>
            <ac:spMk id="12" creationId="{00000000-0000-0000-0000-000000000000}"/>
          </ac:spMkLst>
        </pc:spChg>
        <pc:spChg chg="del mod">
          <ac:chgData name="Muneerah Alqahtani" userId="05b28607b03b280e" providerId="LiveId" clId="{6A7B9167-B355-4DD6-A6FF-0162A3C5A0A2}" dt="2024-05-04T17:30:48.397" v="1563" actId="478"/>
          <ac:spMkLst>
            <pc:docMk/>
            <pc:sldMk cId="2689320479" sldId="322"/>
            <ac:spMk id="13" creationId="{00000000-0000-0000-0000-000000000000}"/>
          </ac:spMkLst>
        </pc:spChg>
        <pc:spChg chg="del mod">
          <ac:chgData name="Muneerah Alqahtani" userId="05b28607b03b280e" providerId="LiveId" clId="{6A7B9167-B355-4DD6-A6FF-0162A3C5A0A2}" dt="2024-05-04T17:30:52.963" v="1564" actId="478"/>
          <ac:spMkLst>
            <pc:docMk/>
            <pc:sldMk cId="2689320479" sldId="322"/>
            <ac:spMk id="16" creationId="{00000000-0000-0000-0000-000000000000}"/>
          </ac:spMkLst>
        </pc:spChg>
        <pc:spChg chg="del mod">
          <ac:chgData name="Muneerah Alqahtani" userId="05b28607b03b280e" providerId="LiveId" clId="{6A7B9167-B355-4DD6-A6FF-0162A3C5A0A2}" dt="2024-05-04T17:30:56.611" v="1565" actId="478"/>
          <ac:spMkLst>
            <pc:docMk/>
            <pc:sldMk cId="2689320479" sldId="322"/>
            <ac:spMk id="18" creationId="{00000000-0000-0000-0000-000000000000}"/>
          </ac:spMkLst>
        </pc:spChg>
        <pc:spChg chg="del mod">
          <ac:chgData name="Muneerah Alqahtani" userId="05b28607b03b280e" providerId="LiveId" clId="{6A7B9167-B355-4DD6-A6FF-0162A3C5A0A2}" dt="2024-05-04T17:31:00.168" v="1566" actId="478"/>
          <ac:spMkLst>
            <pc:docMk/>
            <pc:sldMk cId="2689320479" sldId="322"/>
            <ac:spMk id="19" creationId="{00000000-0000-0000-0000-000000000000}"/>
          </ac:spMkLst>
        </pc:spChg>
        <pc:picChg chg="mod">
          <ac:chgData name="Muneerah Alqahtani" userId="05b28607b03b280e" providerId="LiveId" clId="{6A7B9167-B355-4DD6-A6FF-0162A3C5A0A2}" dt="2024-05-04T17:28:08.725" v="1414" actId="14100"/>
          <ac:picMkLst>
            <pc:docMk/>
            <pc:sldMk cId="2689320479" sldId="322"/>
            <ac:picMk id="2" creationId="{00000000-0000-0000-0000-000000000000}"/>
          </ac:picMkLst>
        </pc:picChg>
      </pc:sldChg>
      <pc:sldChg chg="del">
        <pc:chgData name="Muneerah Alqahtani" userId="05b28607b03b280e" providerId="LiveId" clId="{6A7B9167-B355-4DD6-A6FF-0162A3C5A0A2}" dt="2024-05-04T17:07:06.551" v="1142" actId="47"/>
        <pc:sldMkLst>
          <pc:docMk/>
          <pc:sldMk cId="1029690868" sldId="323"/>
        </pc:sldMkLst>
      </pc:sldChg>
      <pc:sldChg chg="addSp delSp modSp mod">
        <pc:chgData name="Muneerah Alqahtani" userId="05b28607b03b280e" providerId="LiveId" clId="{6A7B9167-B355-4DD6-A6FF-0162A3C5A0A2}" dt="2024-05-04T17:38:57.909" v="2254" actId="20577"/>
        <pc:sldMkLst>
          <pc:docMk/>
          <pc:sldMk cId="2733702110" sldId="324"/>
        </pc:sldMkLst>
        <pc:spChg chg="add mod">
          <ac:chgData name="Muneerah Alqahtani" userId="05b28607b03b280e" providerId="LiveId" clId="{6A7B9167-B355-4DD6-A6FF-0162A3C5A0A2}" dt="2024-05-04T17:31:35.596" v="1599"/>
          <ac:spMkLst>
            <pc:docMk/>
            <pc:sldMk cId="2733702110" sldId="324"/>
            <ac:spMk id="2" creationId="{7C75C71C-A7A2-3378-7C6F-1F4AFBAEF88B}"/>
          </ac:spMkLst>
        </pc:spChg>
        <pc:spChg chg="add del mod">
          <ac:chgData name="Muneerah Alqahtani" userId="05b28607b03b280e" providerId="LiveId" clId="{6A7B9167-B355-4DD6-A6FF-0162A3C5A0A2}" dt="2024-05-04T17:38:57.909" v="2254" actId="20577"/>
          <ac:spMkLst>
            <pc:docMk/>
            <pc:sldMk cId="2733702110" sldId="324"/>
            <ac:spMk id="11" creationId="{85D22935-33D0-40FF-D378-68408523FE69}"/>
          </ac:spMkLst>
        </pc:spChg>
        <pc:spChg chg="mod">
          <ac:chgData name="Muneerah Alqahtani" userId="05b28607b03b280e" providerId="LiveId" clId="{6A7B9167-B355-4DD6-A6FF-0162A3C5A0A2}" dt="2024-05-04T17:37:46.108" v="2203" actId="14100"/>
          <ac:spMkLst>
            <pc:docMk/>
            <pc:sldMk cId="2733702110" sldId="324"/>
            <ac:spMk id="13" creationId="{51448989-1583-B986-C371-5E96A303CF98}"/>
          </ac:spMkLst>
        </pc:spChg>
        <pc:spChg chg="mod">
          <ac:chgData name="Muneerah Alqahtani" userId="05b28607b03b280e" providerId="LiveId" clId="{6A7B9167-B355-4DD6-A6FF-0162A3C5A0A2}" dt="2024-05-04T17:37:54.785" v="2205" actId="1076"/>
          <ac:spMkLst>
            <pc:docMk/>
            <pc:sldMk cId="2733702110" sldId="324"/>
            <ac:spMk id="16" creationId="{51448989-1583-B986-C371-5E96A303CF98}"/>
          </ac:spMkLst>
        </pc:spChg>
        <pc:spChg chg="mod">
          <ac:chgData name="Muneerah Alqahtani" userId="05b28607b03b280e" providerId="LiveId" clId="{6A7B9167-B355-4DD6-A6FF-0162A3C5A0A2}" dt="2024-05-04T17:37:30.898" v="2200" actId="14100"/>
          <ac:spMkLst>
            <pc:docMk/>
            <pc:sldMk cId="2733702110" sldId="324"/>
            <ac:spMk id="18" creationId="{51448989-1583-B986-C371-5E96A303CF98}"/>
          </ac:spMkLst>
        </pc:spChg>
        <pc:spChg chg="mod">
          <ac:chgData name="Muneerah Alqahtani" userId="05b28607b03b280e" providerId="LiveId" clId="{6A7B9167-B355-4DD6-A6FF-0162A3C5A0A2}" dt="2024-05-04T17:37:19.268" v="2199" actId="1076"/>
          <ac:spMkLst>
            <pc:docMk/>
            <pc:sldMk cId="2733702110" sldId="324"/>
            <ac:spMk id="19" creationId="{51448989-1583-B986-C371-5E96A303CF98}"/>
          </ac:spMkLst>
        </pc:spChg>
        <pc:spChg chg="mod">
          <ac:chgData name="Muneerah Alqahtani" userId="05b28607b03b280e" providerId="LiveId" clId="{6A7B9167-B355-4DD6-A6FF-0162A3C5A0A2}" dt="2024-05-04T17:37:15.141" v="2198" actId="1076"/>
          <ac:spMkLst>
            <pc:docMk/>
            <pc:sldMk cId="2733702110" sldId="324"/>
            <ac:spMk id="21" creationId="{51448989-1583-B986-C371-5E96A303CF98}"/>
          </ac:spMkLst>
        </pc:spChg>
        <pc:spChg chg="mod">
          <ac:chgData name="Muneerah Alqahtani" userId="05b28607b03b280e" providerId="LiveId" clId="{6A7B9167-B355-4DD6-A6FF-0162A3C5A0A2}" dt="2024-05-04T17:37:11.288" v="2197" actId="1076"/>
          <ac:spMkLst>
            <pc:docMk/>
            <pc:sldMk cId="2733702110" sldId="324"/>
            <ac:spMk id="22" creationId="{51448989-1583-B986-C371-5E96A303CF98}"/>
          </ac:spMkLst>
        </pc:spChg>
        <pc:picChg chg="mod">
          <ac:chgData name="Muneerah Alqahtani" userId="05b28607b03b280e" providerId="LiveId" clId="{6A7B9167-B355-4DD6-A6FF-0162A3C5A0A2}" dt="2024-05-04T17:37:06.598" v="2196" actId="14100"/>
          <ac:picMkLst>
            <pc:docMk/>
            <pc:sldMk cId="2733702110" sldId="324"/>
            <ac:picMk id="3" creationId="{00000000-0000-0000-0000-000000000000}"/>
          </ac:picMkLst>
        </pc:picChg>
      </pc:sldChg>
      <pc:sldChg chg="del">
        <pc:chgData name="Muneerah Alqahtani" userId="05b28607b03b280e" providerId="LiveId" clId="{6A7B9167-B355-4DD6-A6FF-0162A3C5A0A2}" dt="2024-05-04T17:07:23.282" v="1147" actId="47"/>
        <pc:sldMkLst>
          <pc:docMk/>
          <pc:sldMk cId="2790337654" sldId="327"/>
        </pc:sldMkLst>
      </pc:sldChg>
      <pc:sldChg chg="del">
        <pc:chgData name="Muneerah Alqahtani" userId="05b28607b03b280e" providerId="LiveId" clId="{6A7B9167-B355-4DD6-A6FF-0162A3C5A0A2}" dt="2024-05-04T17:07:24.400" v="1148" actId="47"/>
        <pc:sldMkLst>
          <pc:docMk/>
          <pc:sldMk cId="190042998" sldId="328"/>
        </pc:sldMkLst>
      </pc:sldChg>
      <pc:sldChg chg="del">
        <pc:chgData name="Muneerah Alqahtani" userId="05b28607b03b280e" providerId="LiveId" clId="{6A7B9167-B355-4DD6-A6FF-0162A3C5A0A2}" dt="2024-05-04T17:07:25.349" v="1149" actId="47"/>
        <pc:sldMkLst>
          <pc:docMk/>
          <pc:sldMk cId="4044796322" sldId="329"/>
        </pc:sldMkLst>
      </pc:sldChg>
      <pc:sldChg chg="del">
        <pc:chgData name="Muneerah Alqahtani" userId="05b28607b03b280e" providerId="LiveId" clId="{6A7B9167-B355-4DD6-A6FF-0162A3C5A0A2}" dt="2024-05-04T17:07:26.345" v="1151" actId="47"/>
        <pc:sldMkLst>
          <pc:docMk/>
          <pc:sldMk cId="3702197355" sldId="330"/>
        </pc:sldMkLst>
      </pc:sldChg>
      <pc:sldChg chg="del">
        <pc:chgData name="Muneerah Alqahtani" userId="05b28607b03b280e" providerId="LiveId" clId="{6A7B9167-B355-4DD6-A6FF-0162A3C5A0A2}" dt="2024-05-04T17:07:29.014" v="1154" actId="47"/>
        <pc:sldMkLst>
          <pc:docMk/>
          <pc:sldMk cId="1453734036" sldId="331"/>
        </pc:sldMkLst>
      </pc:sldChg>
      <pc:sldChg chg="del">
        <pc:chgData name="Muneerah Alqahtani" userId="05b28607b03b280e" providerId="LiveId" clId="{6A7B9167-B355-4DD6-A6FF-0162A3C5A0A2}" dt="2024-05-04T17:07:32.637" v="1161" actId="47"/>
        <pc:sldMkLst>
          <pc:docMk/>
          <pc:sldMk cId="1396785271" sldId="332"/>
        </pc:sldMkLst>
      </pc:sldChg>
      <pc:sldChg chg="del">
        <pc:chgData name="Muneerah Alqahtani" userId="05b28607b03b280e" providerId="LiveId" clId="{6A7B9167-B355-4DD6-A6FF-0162A3C5A0A2}" dt="2024-05-04T17:07:35.317" v="1163" actId="47"/>
        <pc:sldMkLst>
          <pc:docMk/>
          <pc:sldMk cId="1548644512" sldId="333"/>
        </pc:sldMkLst>
      </pc:sldChg>
      <pc:sldChg chg="del">
        <pc:chgData name="Muneerah Alqahtani" userId="05b28607b03b280e" providerId="LiveId" clId="{6A7B9167-B355-4DD6-A6FF-0162A3C5A0A2}" dt="2024-05-04T17:07:37.352" v="1166" actId="47"/>
        <pc:sldMkLst>
          <pc:docMk/>
          <pc:sldMk cId="364096546" sldId="334"/>
        </pc:sldMkLst>
      </pc:sldChg>
      <pc:sldChg chg="del">
        <pc:chgData name="Muneerah Alqahtani" userId="05b28607b03b280e" providerId="LiveId" clId="{6A7B9167-B355-4DD6-A6FF-0162A3C5A0A2}" dt="2024-05-04T17:07:37.909" v="1167" actId="47"/>
        <pc:sldMkLst>
          <pc:docMk/>
          <pc:sldMk cId="1815384245" sldId="335"/>
        </pc:sldMkLst>
      </pc:sldChg>
      <pc:sldChg chg="del">
        <pc:chgData name="Muneerah Alqahtani" userId="05b28607b03b280e" providerId="LiveId" clId="{6A7B9167-B355-4DD6-A6FF-0162A3C5A0A2}" dt="2024-05-04T17:07:40.232" v="1170" actId="47"/>
        <pc:sldMkLst>
          <pc:docMk/>
          <pc:sldMk cId="2808680027" sldId="336"/>
        </pc:sldMkLst>
      </pc:sldChg>
      <pc:sldChg chg="del">
        <pc:chgData name="Muneerah Alqahtani" userId="05b28607b03b280e" providerId="LiveId" clId="{6A7B9167-B355-4DD6-A6FF-0162A3C5A0A2}" dt="2024-05-04T17:07:40.869" v="1171" actId="47"/>
        <pc:sldMkLst>
          <pc:docMk/>
          <pc:sldMk cId="2978755162" sldId="337"/>
        </pc:sldMkLst>
      </pc:sldChg>
      <pc:sldChg chg="del">
        <pc:chgData name="Muneerah Alqahtani" userId="05b28607b03b280e" providerId="LiveId" clId="{6A7B9167-B355-4DD6-A6FF-0162A3C5A0A2}" dt="2024-05-04T17:07:40.916" v="1172" actId="47"/>
        <pc:sldMkLst>
          <pc:docMk/>
          <pc:sldMk cId="2975959871" sldId="339"/>
        </pc:sldMkLst>
      </pc:sldChg>
      <pc:sldChg chg="del">
        <pc:chgData name="Muneerah Alqahtani" userId="05b28607b03b280e" providerId="LiveId" clId="{6A7B9167-B355-4DD6-A6FF-0162A3C5A0A2}" dt="2024-05-04T17:07:41.279" v="1173" actId="47"/>
        <pc:sldMkLst>
          <pc:docMk/>
          <pc:sldMk cId="2737343242" sldId="340"/>
        </pc:sldMkLst>
      </pc:sldChg>
      <pc:sldChg chg="del">
        <pc:chgData name="Muneerah Alqahtani" userId="05b28607b03b280e" providerId="LiveId" clId="{6A7B9167-B355-4DD6-A6FF-0162A3C5A0A2}" dt="2024-05-04T17:07:43.145" v="1175" actId="47"/>
        <pc:sldMkLst>
          <pc:docMk/>
          <pc:sldMk cId="3833447014" sldId="341"/>
        </pc:sldMkLst>
      </pc:sldChg>
      <pc:sldChg chg="del">
        <pc:chgData name="Muneerah Alqahtani" userId="05b28607b03b280e" providerId="LiveId" clId="{6A7B9167-B355-4DD6-A6FF-0162A3C5A0A2}" dt="2024-05-04T17:07:44.148" v="1176" actId="47"/>
        <pc:sldMkLst>
          <pc:docMk/>
          <pc:sldMk cId="2474879811" sldId="342"/>
        </pc:sldMkLst>
      </pc:sldChg>
      <pc:sldChg chg="del">
        <pc:chgData name="Muneerah Alqahtani" userId="05b28607b03b280e" providerId="LiveId" clId="{6A7B9167-B355-4DD6-A6FF-0162A3C5A0A2}" dt="2024-05-04T17:07:44.573" v="1177" actId="47"/>
        <pc:sldMkLst>
          <pc:docMk/>
          <pc:sldMk cId="136028606" sldId="343"/>
        </pc:sldMkLst>
      </pc:sldChg>
      <pc:sldChg chg="del">
        <pc:chgData name="Muneerah Alqahtani" userId="05b28607b03b280e" providerId="LiveId" clId="{6A7B9167-B355-4DD6-A6FF-0162A3C5A0A2}" dt="2024-05-04T17:07:33.773" v="1162" actId="47"/>
        <pc:sldMkLst>
          <pc:docMk/>
          <pc:sldMk cId="184218852" sldId="344"/>
        </pc:sldMkLst>
      </pc:sldChg>
      <pc:sldChg chg="addSp delSp modSp add del mod">
        <pc:chgData name="Muneerah Alqahtani" userId="05b28607b03b280e" providerId="LiveId" clId="{6A7B9167-B355-4DD6-A6FF-0162A3C5A0A2}" dt="2024-05-04T17:12:55.590" v="1275" actId="1076"/>
        <pc:sldMkLst>
          <pc:docMk/>
          <pc:sldMk cId="2321458557" sldId="406"/>
        </pc:sldMkLst>
        <pc:spChg chg="add mod">
          <ac:chgData name="Muneerah Alqahtani" userId="05b28607b03b280e" providerId="LiveId" clId="{6A7B9167-B355-4DD6-A6FF-0162A3C5A0A2}" dt="2024-05-04T17:12:37.175" v="1274" actId="113"/>
          <ac:spMkLst>
            <pc:docMk/>
            <pc:sldMk cId="2321458557" sldId="406"/>
            <ac:spMk id="3" creationId="{39B740D6-A76D-DCAC-DC65-41E6088A7E27}"/>
          </ac:spMkLst>
        </pc:spChg>
        <pc:spChg chg="mod">
          <ac:chgData name="Muneerah Alqahtani" userId="05b28607b03b280e" providerId="LiveId" clId="{6A7B9167-B355-4DD6-A6FF-0162A3C5A0A2}" dt="2024-05-04T17:08:19.021" v="1190" actId="14100"/>
          <ac:spMkLst>
            <pc:docMk/>
            <pc:sldMk cId="2321458557" sldId="406"/>
            <ac:spMk id="11" creationId="{A6D443C9-90A3-ACC9-34D8-C2B1B3282D50}"/>
          </ac:spMkLst>
        </pc:spChg>
        <pc:spChg chg="mod">
          <ac:chgData name="Muneerah Alqahtani" userId="05b28607b03b280e" providerId="LiveId" clId="{6A7B9167-B355-4DD6-A6FF-0162A3C5A0A2}" dt="2024-05-04T17:12:55.590" v="1275" actId="1076"/>
          <ac:spMkLst>
            <pc:docMk/>
            <pc:sldMk cId="2321458557" sldId="406"/>
            <ac:spMk id="17" creationId="{D950C929-35DD-33BD-490D-226122108955}"/>
          </ac:spMkLst>
        </pc:spChg>
        <pc:grpChg chg="del">
          <ac:chgData name="Muneerah Alqahtani" userId="05b28607b03b280e" providerId="LiveId" clId="{6A7B9167-B355-4DD6-A6FF-0162A3C5A0A2}" dt="2024-05-04T17:08:13.878" v="1189" actId="478"/>
          <ac:grpSpMkLst>
            <pc:docMk/>
            <pc:sldMk cId="2321458557" sldId="406"/>
            <ac:grpSpMk id="13" creationId="{DCA1306F-D816-9A07-0DE7-246AC22C1009}"/>
          </ac:grpSpMkLst>
        </pc:grpChg>
        <pc:picChg chg="mod">
          <ac:chgData name="Muneerah Alqahtani" userId="05b28607b03b280e" providerId="LiveId" clId="{6A7B9167-B355-4DD6-A6FF-0162A3C5A0A2}" dt="2024-05-04T17:08:01.753" v="1185" actId="1076"/>
          <ac:picMkLst>
            <pc:docMk/>
            <pc:sldMk cId="2321458557" sldId="406"/>
            <ac:picMk id="2" creationId="{5E76ADB8-3077-1153-1D93-863C90429E56}"/>
          </ac:picMkLst>
        </pc:picChg>
      </pc:sldChg>
      <pc:sldChg chg="del">
        <pc:chgData name="Muneerah Alqahtani" userId="05b28607b03b280e" providerId="LiveId" clId="{6A7B9167-B355-4DD6-A6FF-0162A3C5A0A2}" dt="2024-05-04T17:06:27.436" v="1125" actId="47"/>
        <pc:sldMkLst>
          <pc:docMk/>
          <pc:sldMk cId="1843274565" sldId="409"/>
        </pc:sldMkLst>
      </pc:sldChg>
      <pc:sldChg chg="del">
        <pc:chgData name="Muneerah Alqahtani" userId="05b28607b03b280e" providerId="LiveId" clId="{6A7B9167-B355-4DD6-A6FF-0162A3C5A0A2}" dt="2024-05-04T17:07:28.460" v="1153" actId="47"/>
        <pc:sldMkLst>
          <pc:docMk/>
          <pc:sldMk cId="4092483393" sldId="410"/>
        </pc:sldMkLst>
      </pc:sldChg>
      <pc:sldChg chg="del">
        <pc:chgData name="Muneerah Alqahtani" userId="05b28607b03b280e" providerId="LiveId" clId="{6A7B9167-B355-4DD6-A6FF-0162A3C5A0A2}" dt="2024-05-04T17:07:38.367" v="1168" actId="47"/>
        <pc:sldMkLst>
          <pc:docMk/>
          <pc:sldMk cId="4249347095" sldId="416"/>
        </pc:sldMkLst>
      </pc:sldChg>
      <pc:sldChg chg="del">
        <pc:chgData name="Muneerah Alqahtani" userId="05b28607b03b280e" providerId="LiveId" clId="{6A7B9167-B355-4DD6-A6FF-0162A3C5A0A2}" dt="2024-05-04T17:07:31.101" v="1158" actId="47"/>
        <pc:sldMkLst>
          <pc:docMk/>
          <pc:sldMk cId="2693972838" sldId="421"/>
        </pc:sldMkLst>
      </pc:sldChg>
      <pc:sldChg chg="del">
        <pc:chgData name="Muneerah Alqahtani" userId="05b28607b03b280e" providerId="LiveId" clId="{6A7B9167-B355-4DD6-A6FF-0162A3C5A0A2}" dt="2024-05-04T17:07:31.545" v="1159" actId="47"/>
        <pc:sldMkLst>
          <pc:docMk/>
          <pc:sldMk cId="2277268864" sldId="422"/>
        </pc:sldMkLst>
      </pc:sldChg>
      <pc:sldChg chg="del">
        <pc:chgData name="Muneerah Alqahtani" userId="05b28607b03b280e" providerId="LiveId" clId="{6A7B9167-B355-4DD6-A6FF-0162A3C5A0A2}" dt="2024-05-04T17:07:32.115" v="1160" actId="47"/>
        <pc:sldMkLst>
          <pc:docMk/>
          <pc:sldMk cId="3706606677" sldId="423"/>
        </pc:sldMkLst>
      </pc:sldChg>
      <pc:sldChg chg="del">
        <pc:chgData name="Muneerah Alqahtani" userId="05b28607b03b280e" providerId="LiveId" clId="{6A7B9167-B355-4DD6-A6FF-0162A3C5A0A2}" dt="2024-05-04T17:07:30.613" v="1157" actId="47"/>
        <pc:sldMkLst>
          <pc:docMk/>
          <pc:sldMk cId="3200984794" sldId="424"/>
        </pc:sldMkLst>
      </pc:sldChg>
      <pc:sldChg chg="del">
        <pc:chgData name="Muneerah Alqahtani" userId="05b28607b03b280e" providerId="LiveId" clId="{6A7B9167-B355-4DD6-A6FF-0162A3C5A0A2}" dt="2024-05-04T17:07:29.568" v="1155" actId="47"/>
        <pc:sldMkLst>
          <pc:docMk/>
          <pc:sldMk cId="2763579883" sldId="425"/>
        </pc:sldMkLst>
      </pc:sldChg>
      <pc:sldChg chg="del">
        <pc:chgData name="Muneerah Alqahtani" userId="05b28607b03b280e" providerId="LiveId" clId="{6A7B9167-B355-4DD6-A6FF-0162A3C5A0A2}" dt="2024-05-04T17:07:30.043" v="1156" actId="47"/>
        <pc:sldMkLst>
          <pc:docMk/>
          <pc:sldMk cId="3616464830" sldId="426"/>
        </pc:sldMkLst>
      </pc:sldChg>
      <pc:sldChg chg="del">
        <pc:chgData name="Muneerah Alqahtani" userId="05b28607b03b280e" providerId="LiveId" clId="{6A7B9167-B355-4DD6-A6FF-0162A3C5A0A2}" dt="2024-05-04T17:07:39.346" v="1169" actId="47"/>
        <pc:sldMkLst>
          <pc:docMk/>
          <pc:sldMk cId="912467940" sldId="427"/>
        </pc:sldMkLst>
      </pc:sldChg>
      <pc:sldChg chg="del">
        <pc:chgData name="Muneerah Alqahtani" userId="05b28607b03b280e" providerId="LiveId" clId="{6A7B9167-B355-4DD6-A6FF-0162A3C5A0A2}" dt="2024-05-04T17:07:25.735" v="1150" actId="47"/>
        <pc:sldMkLst>
          <pc:docMk/>
          <pc:sldMk cId="232516393" sldId="430"/>
        </pc:sldMkLst>
      </pc:sldChg>
      <pc:sldChg chg="del">
        <pc:chgData name="Muneerah Alqahtani" userId="05b28607b03b280e" providerId="LiveId" clId="{6A7B9167-B355-4DD6-A6FF-0162A3C5A0A2}" dt="2024-05-04T17:07:35.697" v="1164" actId="47"/>
        <pc:sldMkLst>
          <pc:docMk/>
          <pc:sldMk cId="3118327623" sldId="431"/>
        </pc:sldMkLst>
      </pc:sldChg>
      <pc:sldChg chg="del">
        <pc:chgData name="Muneerah Alqahtani" userId="05b28607b03b280e" providerId="LiveId" clId="{6A7B9167-B355-4DD6-A6FF-0162A3C5A0A2}" dt="2024-05-04T17:07:36.772" v="1165" actId="47"/>
        <pc:sldMkLst>
          <pc:docMk/>
          <pc:sldMk cId="3665113811" sldId="432"/>
        </pc:sldMkLst>
      </pc:sldChg>
      <pc:sldChg chg="del">
        <pc:chgData name="Muneerah Alqahtani" userId="05b28607b03b280e" providerId="LiveId" clId="{6A7B9167-B355-4DD6-A6FF-0162A3C5A0A2}" dt="2024-05-04T17:07:41.880" v="1174" actId="47"/>
        <pc:sldMkLst>
          <pc:docMk/>
          <pc:sldMk cId="403144760" sldId="433"/>
        </pc:sldMkLst>
      </pc:sldChg>
      <pc:sldChg chg="del">
        <pc:chgData name="Muneerah Alqahtani" userId="05b28607b03b280e" providerId="LiveId" clId="{6A7B9167-B355-4DD6-A6FF-0162A3C5A0A2}" dt="2024-05-04T17:07:44.779" v="1178" actId="47"/>
        <pc:sldMkLst>
          <pc:docMk/>
          <pc:sldMk cId="3115370131" sldId="434"/>
        </pc:sldMkLst>
      </pc:sldChg>
      <pc:sldChg chg="del">
        <pc:chgData name="Muneerah Alqahtani" userId="05b28607b03b280e" providerId="LiveId" clId="{6A7B9167-B355-4DD6-A6FF-0162A3C5A0A2}" dt="2024-05-04T17:07:45.165" v="1179" actId="47"/>
        <pc:sldMkLst>
          <pc:docMk/>
          <pc:sldMk cId="2435138420" sldId="435"/>
        </pc:sldMkLst>
      </pc:sldChg>
      <pc:sldChg chg="del">
        <pc:chgData name="Muneerah Alqahtani" userId="05b28607b03b280e" providerId="LiveId" clId="{6A7B9167-B355-4DD6-A6FF-0162A3C5A0A2}" dt="2024-05-04T17:07:45.477" v="1180" actId="47"/>
        <pc:sldMkLst>
          <pc:docMk/>
          <pc:sldMk cId="555258704" sldId="436"/>
        </pc:sldMkLst>
      </pc:sldChg>
      <pc:sldChg chg="add del">
        <pc:chgData name="Muneerah Alqahtani" userId="05b28607b03b280e" providerId="LiveId" clId="{6A7B9167-B355-4DD6-A6FF-0162A3C5A0A2}" dt="2024-05-04T17:08:05.234" v="1187" actId="47"/>
        <pc:sldMkLst>
          <pc:docMk/>
          <pc:sldMk cId="1419115251" sldId="437"/>
        </pc:sldMkLst>
      </pc:sldChg>
      <pc:sldChg chg="del">
        <pc:chgData name="Muneerah Alqahtani" userId="05b28607b03b280e" providerId="LiveId" clId="{6A7B9167-B355-4DD6-A6FF-0162A3C5A0A2}" dt="2024-05-04T17:07:21.938" v="1146" actId="47"/>
        <pc:sldMkLst>
          <pc:docMk/>
          <pc:sldMk cId="1679732635" sldId="464"/>
        </pc:sldMkLst>
      </pc:sldChg>
      <pc:sldChg chg="modSp del mod">
        <pc:chgData name="Muneerah Alqahtani" userId="05b28607b03b280e" providerId="LiveId" clId="{6A7B9167-B355-4DD6-A6FF-0162A3C5A0A2}" dt="2024-05-04T16:48:50.627" v="424" actId="47"/>
        <pc:sldMkLst>
          <pc:docMk/>
          <pc:sldMk cId="3876239321" sldId="492"/>
        </pc:sldMkLst>
        <pc:spChg chg="mod">
          <ac:chgData name="Muneerah Alqahtani" userId="05b28607b03b280e" providerId="LiveId" clId="{6A7B9167-B355-4DD6-A6FF-0162A3C5A0A2}" dt="2024-05-04T16:44:18.289" v="171" actId="1076"/>
          <ac:spMkLst>
            <pc:docMk/>
            <pc:sldMk cId="3876239321" sldId="492"/>
            <ac:spMk id="2" creationId="{00000000-0000-0000-0000-000000000000}"/>
          </ac:spMkLst>
        </pc:spChg>
        <pc:picChg chg="mod">
          <ac:chgData name="Muneerah Alqahtani" userId="05b28607b03b280e" providerId="LiveId" clId="{6A7B9167-B355-4DD6-A6FF-0162A3C5A0A2}" dt="2024-05-04T16:44:14.540" v="170" actId="1076"/>
          <ac:picMkLst>
            <pc:docMk/>
            <pc:sldMk cId="3876239321" sldId="492"/>
            <ac:picMk id="4" creationId="{00000000-0000-0000-0000-000000000000}"/>
          </ac:picMkLst>
        </pc:picChg>
      </pc:sldChg>
      <pc:sldChg chg="modSp mod">
        <pc:chgData name="Muneerah Alqahtani" userId="05b28607b03b280e" providerId="LiveId" clId="{6A7B9167-B355-4DD6-A6FF-0162A3C5A0A2}" dt="2024-05-04T16:49:53.586" v="502" actId="20577"/>
        <pc:sldMkLst>
          <pc:docMk/>
          <pc:sldMk cId="296238710" sldId="1298"/>
        </pc:sldMkLst>
        <pc:spChg chg="mod">
          <ac:chgData name="Muneerah Alqahtani" userId="05b28607b03b280e" providerId="LiveId" clId="{6A7B9167-B355-4DD6-A6FF-0162A3C5A0A2}" dt="2024-05-04T16:49:53.586" v="502" actId="20577"/>
          <ac:spMkLst>
            <pc:docMk/>
            <pc:sldMk cId="296238710" sldId="1298"/>
            <ac:spMk id="5" creationId="{73C4BF2A-A920-E6EA-1100-EA658526BE10}"/>
          </ac:spMkLst>
        </pc:spChg>
        <pc:spChg chg="mod">
          <ac:chgData name="Muneerah Alqahtani" userId="05b28607b03b280e" providerId="LiveId" clId="{6A7B9167-B355-4DD6-A6FF-0162A3C5A0A2}" dt="2024-05-04T16:49:37.862" v="501" actId="207"/>
          <ac:spMkLst>
            <pc:docMk/>
            <pc:sldMk cId="296238710" sldId="1298"/>
            <ac:spMk id="8" creationId="{D6AA2BF2-661D-F9C1-34C4-73B9D3811B78}"/>
          </ac:spMkLst>
        </pc:spChg>
      </pc:sldChg>
      <pc:sldChg chg="del">
        <pc:chgData name="Muneerah Alqahtani" userId="05b28607b03b280e" providerId="LiveId" clId="{6A7B9167-B355-4DD6-A6FF-0162A3C5A0A2}" dt="2024-05-04T16:50:00.719" v="503" actId="47"/>
        <pc:sldMkLst>
          <pc:docMk/>
          <pc:sldMk cId="3163670031" sldId="1302"/>
        </pc:sldMkLst>
      </pc:sldChg>
      <pc:sldChg chg="del">
        <pc:chgData name="Muneerah Alqahtani" userId="05b28607b03b280e" providerId="LiveId" clId="{6A7B9167-B355-4DD6-A6FF-0162A3C5A0A2}" dt="2024-05-04T17:06:36.726" v="1131" actId="47"/>
        <pc:sldMkLst>
          <pc:docMk/>
          <pc:sldMk cId="1779887727" sldId="2908"/>
        </pc:sldMkLst>
      </pc:sldChg>
      <pc:sldChg chg="del">
        <pc:chgData name="Muneerah Alqahtani" userId="05b28607b03b280e" providerId="LiveId" clId="{6A7B9167-B355-4DD6-A6FF-0162A3C5A0A2}" dt="2024-05-04T17:06:39.590" v="1132" actId="47"/>
        <pc:sldMkLst>
          <pc:docMk/>
          <pc:sldMk cId="3205473148" sldId="2913"/>
        </pc:sldMkLst>
      </pc:sldChg>
      <pc:sldChg chg="del">
        <pc:chgData name="Muneerah Alqahtani" userId="05b28607b03b280e" providerId="LiveId" clId="{6A7B9167-B355-4DD6-A6FF-0162A3C5A0A2}" dt="2024-05-04T17:45:55.898" v="2282" actId="47"/>
        <pc:sldMkLst>
          <pc:docMk/>
          <pc:sldMk cId="1776985411" sldId="2915"/>
        </pc:sldMkLst>
      </pc:sldChg>
      <pc:sldChg chg="del">
        <pc:chgData name="Muneerah Alqahtani" userId="05b28607b03b280e" providerId="LiveId" clId="{6A7B9167-B355-4DD6-A6FF-0162A3C5A0A2}" dt="2024-05-04T16:50:45.438" v="507" actId="47"/>
        <pc:sldMkLst>
          <pc:docMk/>
          <pc:sldMk cId="2448811279" sldId="2922"/>
        </pc:sldMkLst>
      </pc:sldChg>
      <pc:sldChg chg="del">
        <pc:chgData name="Muneerah Alqahtani" userId="05b28607b03b280e" providerId="LiveId" clId="{6A7B9167-B355-4DD6-A6FF-0162A3C5A0A2}" dt="2024-05-04T17:06:34.451" v="1130" actId="47"/>
        <pc:sldMkLst>
          <pc:docMk/>
          <pc:sldMk cId="2568449072" sldId="2923"/>
        </pc:sldMkLst>
      </pc:sldChg>
      <pc:sldChg chg="del">
        <pc:chgData name="Muneerah Alqahtani" userId="05b28607b03b280e" providerId="LiveId" clId="{6A7B9167-B355-4DD6-A6FF-0162A3C5A0A2}" dt="2024-05-04T17:06:23.447" v="1124" actId="47"/>
        <pc:sldMkLst>
          <pc:docMk/>
          <pc:sldMk cId="2485918450" sldId="2924"/>
        </pc:sldMkLst>
      </pc:sldChg>
      <pc:sldChg chg="del">
        <pc:chgData name="Muneerah Alqahtani" userId="05b28607b03b280e" providerId="LiveId" clId="{6A7B9167-B355-4DD6-A6FF-0162A3C5A0A2}" dt="2024-05-04T17:06:30.852" v="1127" actId="47"/>
        <pc:sldMkLst>
          <pc:docMk/>
          <pc:sldMk cId="2815585817" sldId="2925"/>
        </pc:sldMkLst>
      </pc:sldChg>
      <pc:sldChg chg="del">
        <pc:chgData name="Muneerah Alqahtani" userId="05b28607b03b280e" providerId="LiveId" clId="{6A7B9167-B355-4DD6-A6FF-0162A3C5A0A2}" dt="2024-05-04T17:06:44.918" v="1134" actId="47"/>
        <pc:sldMkLst>
          <pc:docMk/>
          <pc:sldMk cId="886602484" sldId="2926"/>
        </pc:sldMkLst>
      </pc:sldChg>
      <pc:sldChg chg="del">
        <pc:chgData name="Muneerah Alqahtani" userId="05b28607b03b280e" providerId="LiveId" clId="{6A7B9167-B355-4DD6-A6FF-0162A3C5A0A2}" dt="2024-05-04T17:06:47.226" v="1136" actId="47"/>
        <pc:sldMkLst>
          <pc:docMk/>
          <pc:sldMk cId="2387494370" sldId="2927"/>
        </pc:sldMkLst>
      </pc:sldChg>
      <pc:sldChg chg="del">
        <pc:chgData name="Muneerah Alqahtani" userId="05b28607b03b280e" providerId="LiveId" clId="{6A7B9167-B355-4DD6-A6FF-0162A3C5A0A2}" dt="2024-05-04T17:06:47.732" v="1137" actId="47"/>
        <pc:sldMkLst>
          <pc:docMk/>
          <pc:sldMk cId="1508072681" sldId="2928"/>
        </pc:sldMkLst>
      </pc:sldChg>
      <pc:sldChg chg="del">
        <pc:chgData name="Muneerah Alqahtani" userId="05b28607b03b280e" providerId="LiveId" clId="{6A7B9167-B355-4DD6-A6FF-0162A3C5A0A2}" dt="2024-05-04T17:06:49.294" v="1138" actId="47"/>
        <pc:sldMkLst>
          <pc:docMk/>
          <pc:sldMk cId="3819326257" sldId="2929"/>
        </pc:sldMkLst>
      </pc:sldChg>
      <pc:sldChg chg="del">
        <pc:chgData name="Muneerah Alqahtani" userId="05b28607b03b280e" providerId="LiveId" clId="{6A7B9167-B355-4DD6-A6FF-0162A3C5A0A2}" dt="2024-05-04T17:06:55.967" v="1139" actId="47"/>
        <pc:sldMkLst>
          <pc:docMk/>
          <pc:sldMk cId="1196202286" sldId="2930"/>
        </pc:sldMkLst>
      </pc:sldChg>
      <pc:sldChg chg="del">
        <pc:chgData name="Muneerah Alqahtani" userId="05b28607b03b280e" providerId="LiveId" clId="{6A7B9167-B355-4DD6-A6FF-0162A3C5A0A2}" dt="2024-05-04T17:06:58.639" v="1140" actId="47"/>
        <pc:sldMkLst>
          <pc:docMk/>
          <pc:sldMk cId="2738966432" sldId="2931"/>
        </pc:sldMkLst>
      </pc:sldChg>
      <pc:sldChg chg="del">
        <pc:chgData name="Muneerah Alqahtani" userId="05b28607b03b280e" providerId="LiveId" clId="{6A7B9167-B355-4DD6-A6FF-0162A3C5A0A2}" dt="2024-05-04T17:07:15.420" v="1143" actId="47"/>
        <pc:sldMkLst>
          <pc:docMk/>
          <pc:sldMk cId="2177623793" sldId="2932"/>
        </pc:sldMkLst>
      </pc:sldChg>
      <pc:sldChg chg="del">
        <pc:chgData name="Muneerah Alqahtani" userId="05b28607b03b280e" providerId="LiveId" clId="{6A7B9167-B355-4DD6-A6FF-0162A3C5A0A2}" dt="2024-05-04T17:07:20.141" v="1145" actId="47"/>
        <pc:sldMkLst>
          <pc:docMk/>
          <pc:sldMk cId="1561148936" sldId="2933"/>
        </pc:sldMkLst>
      </pc:sldChg>
      <pc:sldChg chg="del">
        <pc:chgData name="Muneerah Alqahtani" userId="05b28607b03b280e" providerId="LiveId" clId="{6A7B9167-B355-4DD6-A6FF-0162A3C5A0A2}" dt="2024-05-04T17:07:27.903" v="1152" actId="47"/>
        <pc:sldMkLst>
          <pc:docMk/>
          <pc:sldMk cId="3065425410" sldId="2936"/>
        </pc:sldMkLst>
      </pc:sldChg>
      <pc:sldChg chg="del">
        <pc:chgData name="Muneerah Alqahtani" userId="05b28607b03b280e" providerId="LiveId" clId="{6A7B9167-B355-4DD6-A6FF-0162A3C5A0A2}" dt="2024-05-04T17:06:46.485" v="1135" actId="47"/>
        <pc:sldMkLst>
          <pc:docMk/>
          <pc:sldMk cId="3032585538" sldId="2937"/>
        </pc:sldMkLst>
      </pc:sldChg>
      <pc:sldChg chg="del">
        <pc:chgData name="Muneerah Alqahtani" userId="05b28607b03b280e" providerId="LiveId" clId="{6A7B9167-B355-4DD6-A6FF-0162A3C5A0A2}" dt="2024-05-04T17:06:33.617" v="1129" actId="47"/>
        <pc:sldMkLst>
          <pc:docMk/>
          <pc:sldMk cId="2901151769" sldId="2939"/>
        </pc:sldMkLst>
      </pc:sldChg>
      <pc:sldChg chg="addSp delSp modSp new mod ord">
        <pc:chgData name="Muneerah Alqahtani" userId="05b28607b03b280e" providerId="LiveId" clId="{6A7B9167-B355-4DD6-A6FF-0162A3C5A0A2}" dt="2024-05-04T16:47:55.607" v="423" actId="403"/>
        <pc:sldMkLst>
          <pc:docMk/>
          <pc:sldMk cId="312857454" sldId="2940"/>
        </pc:sldMkLst>
        <pc:spChg chg="add del">
          <ac:chgData name="Muneerah Alqahtani" userId="05b28607b03b280e" providerId="LiveId" clId="{6A7B9167-B355-4DD6-A6FF-0162A3C5A0A2}" dt="2024-05-04T16:31:50.159" v="8" actId="478"/>
          <ac:spMkLst>
            <pc:docMk/>
            <pc:sldMk cId="312857454" sldId="2940"/>
            <ac:spMk id="6" creationId="{089388AE-9C66-585C-3DCD-C63A1482946F}"/>
          </ac:spMkLst>
        </pc:spChg>
        <pc:spChg chg="add mod">
          <ac:chgData name="Muneerah Alqahtani" userId="05b28607b03b280e" providerId="LiveId" clId="{6A7B9167-B355-4DD6-A6FF-0162A3C5A0A2}" dt="2024-05-04T16:34:16.390" v="43" actId="3062"/>
          <ac:spMkLst>
            <pc:docMk/>
            <pc:sldMk cId="312857454" sldId="2940"/>
            <ac:spMk id="7" creationId="{8730ECC4-6BC5-DFC3-F443-BD2FC044E60F}"/>
          </ac:spMkLst>
        </pc:spChg>
        <pc:spChg chg="add mod">
          <ac:chgData name="Muneerah Alqahtani" userId="05b28607b03b280e" providerId="LiveId" clId="{6A7B9167-B355-4DD6-A6FF-0162A3C5A0A2}" dt="2024-05-04T16:36:57.766" v="52" actId="207"/>
          <ac:spMkLst>
            <pc:docMk/>
            <pc:sldMk cId="312857454" sldId="2940"/>
            <ac:spMk id="9" creationId="{941E763D-9287-57EB-3FC5-DA166F9FA74C}"/>
          </ac:spMkLst>
        </pc:spChg>
        <pc:spChg chg="add mod">
          <ac:chgData name="Muneerah Alqahtani" userId="05b28607b03b280e" providerId="LiveId" clId="{6A7B9167-B355-4DD6-A6FF-0162A3C5A0A2}" dt="2024-05-04T16:42:54.488" v="160" actId="1076"/>
          <ac:spMkLst>
            <pc:docMk/>
            <pc:sldMk cId="312857454" sldId="2940"/>
            <ac:spMk id="10" creationId="{7E8D2B27-E713-763D-B410-F77DF8386CED}"/>
          </ac:spMkLst>
        </pc:spChg>
        <pc:spChg chg="add del mod">
          <ac:chgData name="Muneerah Alqahtani" userId="05b28607b03b280e" providerId="LiveId" clId="{6A7B9167-B355-4DD6-A6FF-0162A3C5A0A2}" dt="2024-05-04T16:37:09.509" v="53" actId="478"/>
          <ac:spMkLst>
            <pc:docMk/>
            <pc:sldMk cId="312857454" sldId="2940"/>
            <ac:spMk id="11" creationId="{C3DFB4DC-FC10-9EA0-B48D-3CADF5EA1E1B}"/>
          </ac:spMkLst>
        </pc:spChg>
        <pc:spChg chg="add mod">
          <ac:chgData name="Muneerah Alqahtani" userId="05b28607b03b280e" providerId="LiveId" clId="{6A7B9167-B355-4DD6-A6FF-0162A3C5A0A2}" dt="2024-05-04T16:43:05.812" v="163" actId="1076"/>
          <ac:spMkLst>
            <pc:docMk/>
            <pc:sldMk cId="312857454" sldId="2940"/>
            <ac:spMk id="12" creationId="{5A75E00B-C364-59F9-9000-BB4742DCB2C1}"/>
          </ac:spMkLst>
        </pc:spChg>
        <pc:spChg chg="add del mod">
          <ac:chgData name="Muneerah Alqahtani" userId="05b28607b03b280e" providerId="LiveId" clId="{6A7B9167-B355-4DD6-A6FF-0162A3C5A0A2}" dt="2024-05-04T16:44:03.739" v="169" actId="478"/>
          <ac:spMkLst>
            <pc:docMk/>
            <pc:sldMk cId="312857454" sldId="2940"/>
            <ac:spMk id="13" creationId="{59842F7A-9719-66CE-4847-132D9401EFD6}"/>
          </ac:spMkLst>
        </pc:spChg>
        <pc:spChg chg="add mod">
          <ac:chgData name="Muneerah Alqahtani" userId="05b28607b03b280e" providerId="LiveId" clId="{6A7B9167-B355-4DD6-A6FF-0162A3C5A0A2}" dt="2024-05-04T16:47:55.607" v="423" actId="403"/>
          <ac:spMkLst>
            <pc:docMk/>
            <pc:sldMk cId="312857454" sldId="2940"/>
            <ac:spMk id="14" creationId="{B55E3202-10CA-9365-4693-65868ED8C552}"/>
          </ac:spMkLst>
        </pc:spChg>
        <pc:picChg chg="add mod">
          <ac:chgData name="Muneerah Alqahtani" userId="05b28607b03b280e" providerId="LiveId" clId="{6A7B9167-B355-4DD6-A6FF-0162A3C5A0A2}" dt="2024-05-04T16:42:58.724" v="162" actId="1076"/>
          <ac:picMkLst>
            <pc:docMk/>
            <pc:sldMk cId="312857454" sldId="2940"/>
            <ac:picMk id="5" creationId="{27EB244A-82AD-700B-4AE6-581026B4D9B5}"/>
          </ac:picMkLst>
        </pc:picChg>
        <pc:picChg chg="add mod">
          <ac:chgData name="Muneerah Alqahtani" userId="05b28607b03b280e" providerId="LiveId" clId="{6A7B9167-B355-4DD6-A6FF-0162A3C5A0A2}" dt="2024-05-04T16:35:02.760" v="46" actId="1076"/>
          <ac:picMkLst>
            <pc:docMk/>
            <pc:sldMk cId="312857454" sldId="2940"/>
            <ac:picMk id="8" creationId="{0F91CCB1-85DB-2DC2-AEF3-BB86813C5992}"/>
          </ac:picMkLst>
        </pc:picChg>
      </pc:sldChg>
      <pc:sldChg chg="addSp modSp add mod">
        <pc:chgData name="Muneerah Alqahtani" userId="05b28607b03b280e" providerId="LiveId" clId="{6A7B9167-B355-4DD6-A6FF-0162A3C5A0A2}" dt="2024-05-04T17:31:15.916" v="1598" actId="20577"/>
        <pc:sldMkLst>
          <pc:docMk/>
          <pc:sldMk cId="2367371559" sldId="2941"/>
        </pc:sldMkLst>
        <pc:spChg chg="add mod">
          <ac:chgData name="Muneerah Alqahtani" userId="05b28607b03b280e" providerId="LiveId" clId="{6A7B9167-B355-4DD6-A6FF-0162A3C5A0A2}" dt="2024-05-04T17:30:17.629" v="1529"/>
          <ac:spMkLst>
            <pc:docMk/>
            <pc:sldMk cId="2367371559" sldId="2941"/>
            <ac:spMk id="4" creationId="{9941BD10-F402-2D3B-FB64-E5E8C98F9665}"/>
          </ac:spMkLst>
        </pc:spChg>
        <pc:spChg chg="mod">
          <ac:chgData name="Muneerah Alqahtani" userId="05b28607b03b280e" providerId="LiveId" clId="{6A7B9167-B355-4DD6-A6FF-0162A3C5A0A2}" dt="2024-05-04T17:31:15.916" v="1598" actId="20577"/>
          <ac:spMkLst>
            <pc:docMk/>
            <pc:sldMk cId="2367371559" sldId="2941"/>
            <ac:spMk id="11" creationId="{85D22935-33D0-40FF-D378-68408523FE69}"/>
          </ac:spMkLst>
        </pc:spChg>
      </pc:sldChg>
      <pc:sldChg chg="addSp modSp new mod">
        <pc:chgData name="Muneerah Alqahtani" userId="05b28607b03b280e" providerId="LiveId" clId="{6A7B9167-B355-4DD6-A6FF-0162A3C5A0A2}" dt="2024-05-04T17:52:09.079" v="2293" actId="3626"/>
        <pc:sldMkLst>
          <pc:docMk/>
          <pc:sldMk cId="3924613274" sldId="2942"/>
        </pc:sldMkLst>
        <pc:picChg chg="add mod">
          <ac:chgData name="Muneerah Alqahtani" userId="05b28607b03b280e" providerId="LiveId" clId="{6A7B9167-B355-4DD6-A6FF-0162A3C5A0A2}" dt="2024-05-04T17:52:09.079" v="2293" actId="3626"/>
          <ac:picMkLst>
            <pc:docMk/>
            <pc:sldMk cId="3924613274" sldId="2942"/>
            <ac:picMk id="3" creationId="{660B4AD4-1434-3B47-601F-5B387AB7487B}"/>
          </ac:picMkLst>
        </pc:picChg>
      </pc:sldChg>
      <pc:sldChg chg="addSp modSp new mod">
        <pc:chgData name="Muneerah Alqahtani" userId="05b28607b03b280e" providerId="LiveId" clId="{6A7B9167-B355-4DD6-A6FF-0162A3C5A0A2}" dt="2024-05-04T18:00:20.594" v="2297" actId="14100"/>
        <pc:sldMkLst>
          <pc:docMk/>
          <pc:sldMk cId="2861764944" sldId="2943"/>
        </pc:sldMkLst>
        <pc:spChg chg="add mod">
          <ac:chgData name="Muneerah Alqahtani" userId="05b28607b03b280e" providerId="LiveId" clId="{6A7B9167-B355-4DD6-A6FF-0162A3C5A0A2}" dt="2024-05-04T18:00:20.594" v="2297" actId="14100"/>
          <ac:spMkLst>
            <pc:docMk/>
            <pc:sldMk cId="2861764944" sldId="2943"/>
            <ac:spMk id="4" creationId="{1144106A-95F2-5A9D-D6FC-23C60CA08A32}"/>
          </ac:spMkLst>
        </pc:spChg>
        <pc:picChg chg="add">
          <ac:chgData name="Muneerah Alqahtani" userId="05b28607b03b280e" providerId="LiveId" clId="{6A7B9167-B355-4DD6-A6FF-0162A3C5A0A2}" dt="2024-05-04T18:00:04.776" v="2295" actId="22"/>
          <ac:picMkLst>
            <pc:docMk/>
            <pc:sldMk cId="2861764944" sldId="2943"/>
            <ac:picMk id="3" creationId="{586BA3F2-334B-ACFD-0D7A-2B2BF626674D}"/>
          </ac:picMkLst>
        </pc:picChg>
      </pc:sldChg>
      <pc:sldChg chg="addSp modSp new mod">
        <pc:chgData name="Muneerah Alqahtani" userId="05b28607b03b280e" providerId="LiveId" clId="{6A7B9167-B355-4DD6-A6FF-0162A3C5A0A2}" dt="2024-05-04T18:06:01.321" v="2310" actId="14100"/>
        <pc:sldMkLst>
          <pc:docMk/>
          <pc:sldMk cId="1401671829" sldId="2944"/>
        </pc:sldMkLst>
        <pc:picChg chg="add mod">
          <ac:chgData name="Muneerah Alqahtani" userId="05b28607b03b280e" providerId="LiveId" clId="{6A7B9167-B355-4DD6-A6FF-0162A3C5A0A2}" dt="2024-05-04T18:06:01.321" v="2310" actId="14100"/>
          <ac:picMkLst>
            <pc:docMk/>
            <pc:sldMk cId="1401671829" sldId="2944"/>
            <ac:picMk id="3" creationId="{B19E5333-CD0E-4CEC-626B-1995EB3674C0}"/>
          </ac:picMkLst>
        </pc:picChg>
        <pc:picChg chg="add mod">
          <ac:chgData name="Muneerah Alqahtani" userId="05b28607b03b280e" providerId="LiveId" clId="{6A7B9167-B355-4DD6-A6FF-0162A3C5A0A2}" dt="2024-05-04T18:05:52.687" v="2308" actId="14100"/>
          <ac:picMkLst>
            <pc:docMk/>
            <pc:sldMk cId="1401671829" sldId="2944"/>
            <ac:picMk id="5" creationId="{00D6D729-4425-2F7C-6F30-345CDD8D4990}"/>
          </ac:picMkLst>
        </pc:picChg>
      </pc:sldChg>
      <pc:sldMasterChg chg="addSldLayout delSldLayout">
        <pc:chgData name="Muneerah Alqahtani" userId="05b28607b03b280e" providerId="LiveId" clId="{6A7B9167-B355-4DD6-A6FF-0162A3C5A0A2}" dt="2024-05-04T17:07:49.781" v="1183" actId="47"/>
        <pc:sldMasterMkLst>
          <pc:docMk/>
          <pc:sldMasterMk cId="839952949" sldId="2147483648"/>
        </pc:sldMasterMkLst>
        <pc:sldLayoutChg chg="add del">
          <pc:chgData name="Muneerah Alqahtani" userId="05b28607b03b280e" providerId="LiveId" clId="{6A7B9167-B355-4DD6-A6FF-0162A3C5A0A2}" dt="2024-05-04T17:07:49.781" v="1183" actId="47"/>
          <pc:sldLayoutMkLst>
            <pc:docMk/>
            <pc:sldMasterMk cId="839952949" sldId="2147483648"/>
            <pc:sldLayoutMk cId="3167341624" sldId="2147483665"/>
          </pc:sldLayoutMkLst>
        </pc:sldLayoutChg>
      </pc:sldMasterChg>
    </pc:docChg>
  </pc:docChgLst>
  <pc:docChgLst>
    <pc:chgData name="Muneerah Alqahtani" userId="05b28607b03b280e" providerId="LiveId" clId="{D00E4CA9-6CD7-4E18-B693-2AC032D3C672}"/>
    <pc:docChg chg="undo custSel addSld delSld modSld sldOrd">
      <pc:chgData name="Muneerah Alqahtani" userId="05b28607b03b280e" providerId="LiveId" clId="{D00E4CA9-6CD7-4E18-B693-2AC032D3C672}" dt="2024-05-20T19:13:24.705" v="5277" actId="14861"/>
      <pc:docMkLst>
        <pc:docMk/>
      </pc:docMkLst>
      <pc:sldChg chg="del">
        <pc:chgData name="Muneerah Alqahtani" userId="05b28607b03b280e" providerId="LiveId" clId="{D00E4CA9-6CD7-4E18-B693-2AC032D3C672}" dt="2024-05-20T15:21:59.796" v="161" actId="47"/>
        <pc:sldMkLst>
          <pc:docMk/>
          <pc:sldMk cId="1468164610" sldId="257"/>
        </pc:sldMkLst>
      </pc:sldChg>
      <pc:sldChg chg="modSp mod">
        <pc:chgData name="Muneerah Alqahtani" userId="05b28607b03b280e" providerId="LiveId" clId="{D00E4CA9-6CD7-4E18-B693-2AC032D3C672}" dt="2024-05-20T15:25:47.755" v="561" actId="20577"/>
        <pc:sldMkLst>
          <pc:docMk/>
          <pc:sldMk cId="2696522718" sldId="260"/>
        </pc:sldMkLst>
        <pc:spChg chg="mod">
          <ac:chgData name="Muneerah Alqahtani" userId="05b28607b03b280e" providerId="LiveId" clId="{D00E4CA9-6CD7-4E18-B693-2AC032D3C672}" dt="2024-05-20T15:25:47.755" v="561" actId="20577"/>
          <ac:spMkLst>
            <pc:docMk/>
            <pc:sldMk cId="2696522718" sldId="260"/>
            <ac:spMk id="12" creationId="{9627FEFF-DA7A-9C67-6BD6-710A0FB605CD}"/>
          </ac:spMkLst>
        </pc:spChg>
      </pc:sldChg>
      <pc:sldChg chg="modSp mod ord">
        <pc:chgData name="Muneerah Alqahtani" userId="05b28607b03b280e" providerId="LiveId" clId="{D00E4CA9-6CD7-4E18-B693-2AC032D3C672}" dt="2024-05-20T15:34:03.773" v="675"/>
        <pc:sldMkLst>
          <pc:docMk/>
          <pc:sldMk cId="466834113" sldId="262"/>
        </pc:sldMkLst>
        <pc:spChg chg="mod">
          <ac:chgData name="Muneerah Alqahtani" userId="05b28607b03b280e" providerId="LiveId" clId="{D00E4CA9-6CD7-4E18-B693-2AC032D3C672}" dt="2024-05-20T15:25:26.132" v="527" actId="122"/>
          <ac:spMkLst>
            <pc:docMk/>
            <pc:sldMk cId="466834113" sldId="262"/>
            <ac:spMk id="11" creationId="{EBFDC84B-4D6A-4F5B-1A76-D2A3C08FC989}"/>
          </ac:spMkLst>
        </pc:spChg>
      </pc:sldChg>
      <pc:sldChg chg="addSp delSp modSp mod">
        <pc:chgData name="Muneerah Alqahtani" userId="05b28607b03b280e" providerId="LiveId" clId="{D00E4CA9-6CD7-4E18-B693-2AC032D3C672}" dt="2024-05-20T15:39:03.750" v="817" actId="1076"/>
        <pc:sldMkLst>
          <pc:docMk/>
          <pc:sldMk cId="2689320479" sldId="322"/>
        </pc:sldMkLst>
        <pc:spChg chg="add mod">
          <ac:chgData name="Muneerah Alqahtani" userId="05b28607b03b280e" providerId="LiveId" clId="{D00E4CA9-6CD7-4E18-B693-2AC032D3C672}" dt="2024-05-20T15:39:03.750" v="817" actId="1076"/>
          <ac:spMkLst>
            <pc:docMk/>
            <pc:sldMk cId="2689320479" sldId="322"/>
            <ac:spMk id="5" creationId="{84F9D242-3605-9D7A-BEA9-3FDEDAB0A71B}"/>
          </ac:spMkLst>
        </pc:spChg>
        <pc:spChg chg="mod">
          <ac:chgData name="Muneerah Alqahtani" userId="05b28607b03b280e" providerId="LiveId" clId="{D00E4CA9-6CD7-4E18-B693-2AC032D3C672}" dt="2024-05-20T15:35:33.893" v="677" actId="1076"/>
          <ac:spMkLst>
            <pc:docMk/>
            <pc:sldMk cId="2689320479" sldId="322"/>
            <ac:spMk id="11" creationId="{85D22935-33D0-40FF-D378-68408523FE69}"/>
          </ac:spMkLst>
        </pc:spChg>
        <pc:picChg chg="del">
          <ac:chgData name="Muneerah Alqahtani" userId="05b28607b03b280e" providerId="LiveId" clId="{D00E4CA9-6CD7-4E18-B693-2AC032D3C672}" dt="2024-05-20T15:27:27.899" v="579" actId="478"/>
          <ac:picMkLst>
            <pc:docMk/>
            <pc:sldMk cId="2689320479" sldId="322"/>
            <ac:picMk id="2" creationId="{00000000-0000-0000-0000-000000000000}"/>
          </ac:picMkLst>
        </pc:picChg>
        <pc:picChg chg="mod">
          <ac:chgData name="Muneerah Alqahtani" userId="05b28607b03b280e" providerId="LiveId" clId="{D00E4CA9-6CD7-4E18-B693-2AC032D3C672}" dt="2024-05-20T15:35:29.821" v="676" actId="1076"/>
          <ac:picMkLst>
            <pc:docMk/>
            <pc:sldMk cId="2689320479" sldId="322"/>
            <ac:picMk id="9" creationId="{E85B2AB3-8B03-3EBE-F22A-B45BD6BBAACE}"/>
          </ac:picMkLst>
        </pc:picChg>
      </pc:sldChg>
      <pc:sldChg chg="delSp modSp del mod ord">
        <pc:chgData name="Muneerah Alqahtani" userId="05b28607b03b280e" providerId="LiveId" clId="{D00E4CA9-6CD7-4E18-B693-2AC032D3C672}" dt="2024-05-20T18:06:38.855" v="4599" actId="47"/>
        <pc:sldMkLst>
          <pc:docMk/>
          <pc:sldMk cId="2733702110" sldId="324"/>
        </pc:sldMkLst>
        <pc:spChg chg="mod">
          <ac:chgData name="Muneerah Alqahtani" userId="05b28607b03b280e" providerId="LiveId" clId="{D00E4CA9-6CD7-4E18-B693-2AC032D3C672}" dt="2024-05-20T16:10:07.727" v="2168" actId="1076"/>
          <ac:spMkLst>
            <pc:docMk/>
            <pc:sldMk cId="2733702110" sldId="324"/>
            <ac:spMk id="11" creationId="{85D22935-33D0-40FF-D378-68408523FE69}"/>
          </ac:spMkLst>
        </pc:spChg>
        <pc:spChg chg="del">
          <ac:chgData name="Muneerah Alqahtani" userId="05b28607b03b280e" providerId="LiveId" clId="{D00E4CA9-6CD7-4E18-B693-2AC032D3C672}" dt="2024-05-20T16:07:55.885" v="2031" actId="478"/>
          <ac:spMkLst>
            <pc:docMk/>
            <pc:sldMk cId="2733702110" sldId="324"/>
            <ac:spMk id="13" creationId="{51448989-1583-B986-C371-5E96A303CF98}"/>
          </ac:spMkLst>
        </pc:spChg>
        <pc:spChg chg="del mod">
          <ac:chgData name="Muneerah Alqahtani" userId="05b28607b03b280e" providerId="LiveId" clId="{D00E4CA9-6CD7-4E18-B693-2AC032D3C672}" dt="2024-05-20T16:07:53.044" v="2030" actId="478"/>
          <ac:spMkLst>
            <pc:docMk/>
            <pc:sldMk cId="2733702110" sldId="324"/>
            <ac:spMk id="16" creationId="{51448989-1583-B986-C371-5E96A303CF98}"/>
          </ac:spMkLst>
        </pc:spChg>
        <pc:spChg chg="del mod">
          <ac:chgData name="Muneerah Alqahtani" userId="05b28607b03b280e" providerId="LiveId" clId="{D00E4CA9-6CD7-4E18-B693-2AC032D3C672}" dt="2024-05-20T16:07:48.285" v="2028" actId="478"/>
          <ac:spMkLst>
            <pc:docMk/>
            <pc:sldMk cId="2733702110" sldId="324"/>
            <ac:spMk id="18" creationId="{51448989-1583-B986-C371-5E96A303CF98}"/>
          </ac:spMkLst>
        </pc:spChg>
        <pc:spChg chg="del">
          <ac:chgData name="Muneerah Alqahtani" userId="05b28607b03b280e" providerId="LiveId" clId="{D00E4CA9-6CD7-4E18-B693-2AC032D3C672}" dt="2024-05-20T16:07:38.485" v="2026" actId="478"/>
          <ac:spMkLst>
            <pc:docMk/>
            <pc:sldMk cId="2733702110" sldId="324"/>
            <ac:spMk id="19" creationId="{51448989-1583-B986-C371-5E96A303CF98}"/>
          </ac:spMkLst>
        </pc:spChg>
        <pc:spChg chg="del">
          <ac:chgData name="Muneerah Alqahtani" userId="05b28607b03b280e" providerId="LiveId" clId="{D00E4CA9-6CD7-4E18-B693-2AC032D3C672}" dt="2024-05-20T16:07:38.485" v="2026" actId="478"/>
          <ac:spMkLst>
            <pc:docMk/>
            <pc:sldMk cId="2733702110" sldId="324"/>
            <ac:spMk id="21" creationId="{51448989-1583-B986-C371-5E96A303CF98}"/>
          </ac:spMkLst>
        </pc:spChg>
        <pc:spChg chg="mod">
          <ac:chgData name="Muneerah Alqahtani" userId="05b28607b03b280e" providerId="LiveId" clId="{D00E4CA9-6CD7-4E18-B693-2AC032D3C672}" dt="2024-05-20T16:09:46.680" v="2164" actId="1076"/>
          <ac:spMkLst>
            <pc:docMk/>
            <pc:sldMk cId="2733702110" sldId="324"/>
            <ac:spMk id="22" creationId="{51448989-1583-B986-C371-5E96A303CF98}"/>
          </ac:spMkLst>
        </pc:spChg>
        <pc:picChg chg="del">
          <ac:chgData name="Muneerah Alqahtani" userId="05b28607b03b280e" providerId="LiveId" clId="{D00E4CA9-6CD7-4E18-B693-2AC032D3C672}" dt="2024-05-20T16:07:16.692" v="2025" actId="478"/>
          <ac:picMkLst>
            <pc:docMk/>
            <pc:sldMk cId="2733702110" sldId="324"/>
            <ac:picMk id="3" creationId="{00000000-0000-0000-0000-000000000000}"/>
          </ac:picMkLst>
        </pc:picChg>
        <pc:picChg chg="mod">
          <ac:chgData name="Muneerah Alqahtani" userId="05b28607b03b280e" providerId="LiveId" clId="{D00E4CA9-6CD7-4E18-B693-2AC032D3C672}" dt="2024-05-20T16:10:04.789" v="2167" actId="1076"/>
          <ac:picMkLst>
            <pc:docMk/>
            <pc:sldMk cId="2733702110" sldId="324"/>
            <ac:picMk id="9" creationId="{E85B2AB3-8B03-3EBE-F22A-B45BD6BBAACE}"/>
          </ac:picMkLst>
        </pc:picChg>
        <pc:picChg chg="del">
          <ac:chgData name="Muneerah Alqahtani" userId="05b28607b03b280e" providerId="LiveId" clId="{D00E4CA9-6CD7-4E18-B693-2AC032D3C672}" dt="2024-05-20T16:07:38.485" v="2026" actId="478"/>
          <ac:picMkLst>
            <pc:docMk/>
            <pc:sldMk cId="2733702110" sldId="324"/>
            <ac:picMk id="17" creationId="{00000000-0000-0000-0000-000000000000}"/>
          </ac:picMkLst>
        </pc:picChg>
      </pc:sldChg>
      <pc:sldChg chg="del">
        <pc:chgData name="Muneerah Alqahtani" userId="05b28607b03b280e" providerId="LiveId" clId="{D00E4CA9-6CD7-4E18-B693-2AC032D3C672}" dt="2024-05-20T15:21:14.497" v="115" actId="47"/>
        <pc:sldMkLst>
          <pc:docMk/>
          <pc:sldMk cId="201519168" sldId="493"/>
        </pc:sldMkLst>
      </pc:sldChg>
      <pc:sldChg chg="addSp delSp modSp mod delAnim modAnim">
        <pc:chgData name="Muneerah Alqahtani" userId="05b28607b03b280e" providerId="LiveId" clId="{D00E4CA9-6CD7-4E18-B693-2AC032D3C672}" dt="2024-05-20T15:32:55.314" v="673" actId="1076"/>
        <pc:sldMkLst>
          <pc:docMk/>
          <pc:sldMk cId="296238710" sldId="1298"/>
        </pc:sldMkLst>
        <pc:spChg chg="del">
          <ac:chgData name="Muneerah Alqahtani" userId="05b28607b03b280e" providerId="LiveId" clId="{D00E4CA9-6CD7-4E18-B693-2AC032D3C672}" dt="2024-05-20T15:29:19.139" v="637" actId="478"/>
          <ac:spMkLst>
            <pc:docMk/>
            <pc:sldMk cId="296238710" sldId="1298"/>
            <ac:spMk id="5" creationId="{73C4BF2A-A920-E6EA-1100-EA658526BE10}"/>
          </ac:spMkLst>
        </pc:spChg>
        <pc:spChg chg="del mod ord">
          <ac:chgData name="Muneerah Alqahtani" userId="05b28607b03b280e" providerId="LiveId" clId="{D00E4CA9-6CD7-4E18-B693-2AC032D3C672}" dt="2024-05-20T15:32:09.795" v="667" actId="478"/>
          <ac:spMkLst>
            <pc:docMk/>
            <pc:sldMk cId="296238710" sldId="1298"/>
            <ac:spMk id="6" creationId="{74AF0BBD-AA6B-C358-771C-A33DD4DD7029}"/>
          </ac:spMkLst>
        </pc:spChg>
        <pc:spChg chg="mod">
          <ac:chgData name="Muneerah Alqahtani" userId="05b28607b03b280e" providerId="LiveId" clId="{D00E4CA9-6CD7-4E18-B693-2AC032D3C672}" dt="2024-05-20T15:30:21.550" v="657" actId="14100"/>
          <ac:spMkLst>
            <pc:docMk/>
            <pc:sldMk cId="296238710" sldId="1298"/>
            <ac:spMk id="8" creationId="{D6AA2BF2-661D-F9C1-34C4-73B9D3811B78}"/>
          </ac:spMkLst>
        </pc:spChg>
        <pc:spChg chg="del mod">
          <ac:chgData name="Muneerah Alqahtani" userId="05b28607b03b280e" providerId="LiveId" clId="{D00E4CA9-6CD7-4E18-B693-2AC032D3C672}" dt="2024-05-20T15:30:13.173" v="646" actId="478"/>
          <ac:spMkLst>
            <pc:docMk/>
            <pc:sldMk cId="296238710" sldId="1298"/>
            <ac:spMk id="9" creationId="{27A98D6E-8604-AAE7-E796-FCF9F2AFDE4F}"/>
          </ac:spMkLst>
        </pc:spChg>
        <pc:picChg chg="del">
          <ac:chgData name="Muneerah Alqahtani" userId="05b28607b03b280e" providerId="LiveId" clId="{D00E4CA9-6CD7-4E18-B693-2AC032D3C672}" dt="2024-05-20T15:29:58.134" v="642" actId="478"/>
          <ac:picMkLst>
            <pc:docMk/>
            <pc:sldMk cId="296238710" sldId="1298"/>
            <ac:picMk id="7" creationId="{D3E20BFB-41E1-994D-7AF4-38B52AC60ACF}"/>
          </ac:picMkLst>
        </pc:picChg>
        <pc:picChg chg="add del">
          <ac:chgData name="Muneerah Alqahtani" userId="05b28607b03b280e" providerId="LiveId" clId="{D00E4CA9-6CD7-4E18-B693-2AC032D3C672}" dt="2024-05-20T15:29:23.522" v="639" actId="22"/>
          <ac:picMkLst>
            <pc:docMk/>
            <pc:sldMk cId="296238710" sldId="1298"/>
            <ac:picMk id="15" creationId="{04DE64BB-D30C-66CC-2462-DBDF8163997C}"/>
          </ac:picMkLst>
        </pc:picChg>
        <pc:picChg chg="add mod">
          <ac:chgData name="Muneerah Alqahtani" userId="05b28607b03b280e" providerId="LiveId" clId="{D00E4CA9-6CD7-4E18-B693-2AC032D3C672}" dt="2024-05-20T15:30:38.304" v="658" actId="1076"/>
          <ac:picMkLst>
            <pc:docMk/>
            <pc:sldMk cId="296238710" sldId="1298"/>
            <ac:picMk id="17" creationId="{52FCF52C-344A-6A05-4C2C-1C8B5F1E3923}"/>
          </ac:picMkLst>
        </pc:picChg>
        <pc:picChg chg="add del">
          <ac:chgData name="Muneerah Alqahtani" userId="05b28607b03b280e" providerId="LiveId" clId="{D00E4CA9-6CD7-4E18-B693-2AC032D3C672}" dt="2024-05-20T15:31:39.858" v="663" actId="478"/>
          <ac:picMkLst>
            <pc:docMk/>
            <pc:sldMk cId="296238710" sldId="1298"/>
            <ac:picMk id="19" creationId="{B0F9D95F-FCF5-A125-D2E9-5EA9219608B6}"/>
          </ac:picMkLst>
        </pc:picChg>
        <pc:picChg chg="add mod">
          <ac:chgData name="Muneerah Alqahtani" userId="05b28607b03b280e" providerId="LiveId" clId="{D00E4CA9-6CD7-4E18-B693-2AC032D3C672}" dt="2024-05-20T15:32:55.314" v="673" actId="1076"/>
          <ac:picMkLst>
            <pc:docMk/>
            <pc:sldMk cId="296238710" sldId="1298"/>
            <ac:picMk id="2050" creationId="{C92F32FF-7105-500D-BC62-46928C639607}"/>
          </ac:picMkLst>
        </pc:picChg>
      </pc:sldChg>
      <pc:sldChg chg="addSp delSp modSp mod">
        <pc:chgData name="Muneerah Alqahtani" userId="05b28607b03b280e" providerId="LiveId" clId="{D00E4CA9-6CD7-4E18-B693-2AC032D3C672}" dt="2024-05-20T19:13:24.705" v="5277" actId="14861"/>
        <pc:sldMkLst>
          <pc:docMk/>
          <pc:sldMk cId="312857454" sldId="2940"/>
        </pc:sldMkLst>
        <pc:spChg chg="mod">
          <ac:chgData name="Muneerah Alqahtani" userId="05b28607b03b280e" providerId="LiveId" clId="{D00E4CA9-6CD7-4E18-B693-2AC032D3C672}" dt="2024-05-20T15:27:13.315" v="578"/>
          <ac:spMkLst>
            <pc:docMk/>
            <pc:sldMk cId="312857454" sldId="2940"/>
            <ac:spMk id="2" creationId="{77E4428D-8CE5-B8FC-DDC7-0A4614752872}"/>
          </ac:spMkLst>
        </pc:spChg>
        <pc:spChg chg="mod">
          <ac:chgData name="Muneerah Alqahtani" userId="05b28607b03b280e" providerId="LiveId" clId="{D00E4CA9-6CD7-4E18-B693-2AC032D3C672}" dt="2024-05-20T15:27:13.315" v="578"/>
          <ac:spMkLst>
            <pc:docMk/>
            <pc:sldMk cId="312857454" sldId="2940"/>
            <ac:spMk id="3" creationId="{D9E0F474-B4C4-2D29-6B7C-3069D15DB6E1}"/>
          </ac:spMkLst>
        </pc:spChg>
        <pc:spChg chg="add">
          <ac:chgData name="Muneerah Alqahtani" userId="05b28607b03b280e" providerId="LiveId" clId="{D00E4CA9-6CD7-4E18-B693-2AC032D3C672}" dt="2024-05-20T15:19:09.717" v="102"/>
          <ac:spMkLst>
            <pc:docMk/>
            <pc:sldMk cId="312857454" sldId="2940"/>
            <ac:spMk id="4" creationId="{28975B64-3C39-F98D-3690-BB03BA728123}"/>
          </ac:spMkLst>
        </pc:spChg>
        <pc:spChg chg="add del mod">
          <ac:chgData name="Muneerah Alqahtani" userId="05b28607b03b280e" providerId="LiveId" clId="{D00E4CA9-6CD7-4E18-B693-2AC032D3C672}" dt="2024-05-20T15:19:39.164" v="106" actId="478"/>
          <ac:spMkLst>
            <pc:docMk/>
            <pc:sldMk cId="312857454" sldId="2940"/>
            <ac:spMk id="6" creationId="{90A629E8-C679-06FB-88C0-37DBCF314634}"/>
          </ac:spMkLst>
        </pc:spChg>
        <pc:spChg chg="del mod">
          <ac:chgData name="Muneerah Alqahtani" userId="05b28607b03b280e" providerId="LiveId" clId="{D00E4CA9-6CD7-4E18-B693-2AC032D3C672}" dt="2024-05-20T19:11:20.523" v="5266" actId="478"/>
          <ac:spMkLst>
            <pc:docMk/>
            <pc:sldMk cId="312857454" sldId="2940"/>
            <ac:spMk id="9" creationId="{941E763D-9287-57EB-3FC5-DA166F9FA74C}"/>
          </ac:spMkLst>
        </pc:spChg>
        <pc:spChg chg="mod ord">
          <ac:chgData name="Muneerah Alqahtani" userId="05b28607b03b280e" providerId="LiveId" clId="{D00E4CA9-6CD7-4E18-B693-2AC032D3C672}" dt="2024-05-20T19:12:14.011" v="5272" actId="1076"/>
          <ac:spMkLst>
            <pc:docMk/>
            <pc:sldMk cId="312857454" sldId="2940"/>
            <ac:spMk id="10" creationId="{7E8D2B27-E713-763D-B410-F77DF8386CED}"/>
          </ac:spMkLst>
        </pc:spChg>
        <pc:spChg chg="add">
          <ac:chgData name="Muneerah Alqahtani" userId="05b28607b03b280e" providerId="LiveId" clId="{D00E4CA9-6CD7-4E18-B693-2AC032D3C672}" dt="2024-05-20T15:19:49.269" v="107"/>
          <ac:spMkLst>
            <pc:docMk/>
            <pc:sldMk cId="312857454" sldId="2940"/>
            <ac:spMk id="11" creationId="{49AF608A-86C4-21E0-951F-6D87EF48CDD2}"/>
          </ac:spMkLst>
        </pc:spChg>
        <pc:spChg chg="del mod">
          <ac:chgData name="Muneerah Alqahtani" userId="05b28607b03b280e" providerId="LiveId" clId="{D00E4CA9-6CD7-4E18-B693-2AC032D3C672}" dt="2024-05-20T19:06:14.303" v="5189" actId="478"/>
          <ac:spMkLst>
            <pc:docMk/>
            <pc:sldMk cId="312857454" sldId="2940"/>
            <ac:spMk id="12" creationId="{5A75E00B-C364-59F9-9000-BB4742DCB2C1}"/>
          </ac:spMkLst>
        </pc:spChg>
        <pc:spChg chg="add">
          <ac:chgData name="Muneerah Alqahtani" userId="05b28607b03b280e" providerId="LiveId" clId="{D00E4CA9-6CD7-4E18-B693-2AC032D3C672}" dt="2024-05-20T15:20:14.200" v="108"/>
          <ac:spMkLst>
            <pc:docMk/>
            <pc:sldMk cId="312857454" sldId="2940"/>
            <ac:spMk id="13" creationId="{29377A63-B5C2-564D-1CD8-3355DC62BDEB}"/>
          </ac:spMkLst>
        </pc:spChg>
        <pc:spChg chg="mod">
          <ac:chgData name="Muneerah Alqahtani" userId="05b28607b03b280e" providerId="LiveId" clId="{D00E4CA9-6CD7-4E18-B693-2AC032D3C672}" dt="2024-05-20T18:57:29.549" v="5006" actId="207"/>
          <ac:spMkLst>
            <pc:docMk/>
            <pc:sldMk cId="312857454" sldId="2940"/>
            <ac:spMk id="14" creationId="{B55E3202-10CA-9365-4693-65868ED8C552}"/>
          </ac:spMkLst>
        </pc:spChg>
        <pc:picChg chg="mod">
          <ac:chgData name="Muneerah Alqahtani" userId="05b28607b03b280e" providerId="LiveId" clId="{D00E4CA9-6CD7-4E18-B693-2AC032D3C672}" dt="2024-05-20T19:11:29.641" v="5267" actId="14100"/>
          <ac:picMkLst>
            <pc:docMk/>
            <pc:sldMk cId="312857454" sldId="2940"/>
            <ac:picMk id="5" creationId="{27EB244A-82AD-700B-4AE6-581026B4D9B5}"/>
          </ac:picMkLst>
        </pc:picChg>
        <pc:picChg chg="del">
          <ac:chgData name="Muneerah Alqahtani" userId="05b28607b03b280e" providerId="LiveId" clId="{D00E4CA9-6CD7-4E18-B693-2AC032D3C672}" dt="2024-05-20T15:19:06.580" v="101" actId="478"/>
          <ac:picMkLst>
            <pc:docMk/>
            <pc:sldMk cId="312857454" sldId="2940"/>
            <ac:picMk id="8" creationId="{0F91CCB1-85DB-2DC2-AEF3-BB86813C5992}"/>
          </ac:picMkLst>
        </pc:picChg>
        <pc:picChg chg="add del mod ord">
          <ac:chgData name="Muneerah Alqahtani" userId="05b28607b03b280e" providerId="LiveId" clId="{D00E4CA9-6CD7-4E18-B693-2AC032D3C672}" dt="2024-05-20T19:01:00.976" v="5016" actId="478"/>
          <ac:picMkLst>
            <pc:docMk/>
            <pc:sldMk cId="312857454" sldId="2940"/>
            <ac:picMk id="16" creationId="{2BCD634A-4E72-F51E-8596-746BBEB5E266}"/>
          </ac:picMkLst>
        </pc:picChg>
        <pc:picChg chg="add mod">
          <ac:chgData name="Muneerah Alqahtani" userId="05b28607b03b280e" providerId="LiveId" clId="{D00E4CA9-6CD7-4E18-B693-2AC032D3C672}" dt="2024-05-20T19:13:24.705" v="5277" actId="14861"/>
          <ac:picMkLst>
            <pc:docMk/>
            <pc:sldMk cId="312857454" sldId="2940"/>
            <ac:picMk id="1026" creationId="{BC8DB4E5-A512-A681-9D2C-218280EE9FA1}"/>
          </ac:picMkLst>
        </pc:picChg>
      </pc:sldChg>
      <pc:sldChg chg="del">
        <pc:chgData name="Muneerah Alqahtani" userId="05b28607b03b280e" providerId="LiveId" clId="{D00E4CA9-6CD7-4E18-B693-2AC032D3C672}" dt="2024-05-20T15:40:46.586" v="822" actId="47"/>
        <pc:sldMkLst>
          <pc:docMk/>
          <pc:sldMk cId="2367371559" sldId="2941"/>
        </pc:sldMkLst>
      </pc:sldChg>
      <pc:sldChg chg="del">
        <pc:chgData name="Muneerah Alqahtani" userId="05b28607b03b280e" providerId="LiveId" clId="{D00E4CA9-6CD7-4E18-B693-2AC032D3C672}" dt="2024-05-20T16:36:39.524" v="2179" actId="47"/>
        <pc:sldMkLst>
          <pc:docMk/>
          <pc:sldMk cId="3924613274" sldId="2942"/>
        </pc:sldMkLst>
      </pc:sldChg>
      <pc:sldChg chg="addSp delSp mod">
        <pc:chgData name="Muneerah Alqahtani" userId="05b28607b03b280e" providerId="LiveId" clId="{D00E4CA9-6CD7-4E18-B693-2AC032D3C672}" dt="2024-05-20T16:35:44.586" v="2178" actId="22"/>
        <pc:sldMkLst>
          <pc:docMk/>
          <pc:sldMk cId="2861764944" sldId="2943"/>
        </pc:sldMkLst>
        <pc:picChg chg="del">
          <ac:chgData name="Muneerah Alqahtani" userId="05b28607b03b280e" providerId="LiveId" clId="{D00E4CA9-6CD7-4E18-B693-2AC032D3C672}" dt="2024-05-20T16:35:22.350" v="2177" actId="478"/>
          <ac:picMkLst>
            <pc:docMk/>
            <pc:sldMk cId="2861764944" sldId="2943"/>
            <ac:picMk id="3" creationId="{586BA3F2-334B-ACFD-0D7A-2B2BF626674D}"/>
          </ac:picMkLst>
        </pc:picChg>
        <pc:picChg chg="add">
          <ac:chgData name="Muneerah Alqahtani" userId="05b28607b03b280e" providerId="LiveId" clId="{D00E4CA9-6CD7-4E18-B693-2AC032D3C672}" dt="2024-05-20T16:35:44.586" v="2178" actId="22"/>
          <ac:picMkLst>
            <pc:docMk/>
            <pc:sldMk cId="2861764944" sldId="2943"/>
            <ac:picMk id="5" creationId="{92911CCA-DD61-C2E8-DAD1-C915E0DDA6D6}"/>
          </ac:picMkLst>
        </pc:picChg>
      </pc:sldChg>
      <pc:sldChg chg="del">
        <pc:chgData name="Muneerah Alqahtani" userId="05b28607b03b280e" providerId="LiveId" clId="{D00E4CA9-6CD7-4E18-B693-2AC032D3C672}" dt="2024-05-20T16:36:41.214" v="2180" actId="47"/>
        <pc:sldMkLst>
          <pc:docMk/>
          <pc:sldMk cId="1401671829" sldId="2944"/>
        </pc:sldMkLst>
      </pc:sldChg>
      <pc:sldChg chg="addSp modSp new mod">
        <pc:chgData name="Muneerah Alqahtani" userId="05b28607b03b280e" providerId="LiveId" clId="{D00E4CA9-6CD7-4E18-B693-2AC032D3C672}" dt="2024-05-20T15:40:27.846" v="821" actId="1076"/>
        <pc:sldMkLst>
          <pc:docMk/>
          <pc:sldMk cId="1933806148" sldId="2945"/>
        </pc:sldMkLst>
        <pc:picChg chg="add mod">
          <ac:chgData name="Muneerah Alqahtani" userId="05b28607b03b280e" providerId="LiveId" clId="{D00E4CA9-6CD7-4E18-B693-2AC032D3C672}" dt="2024-05-20T15:40:27.846" v="821" actId="1076"/>
          <ac:picMkLst>
            <pc:docMk/>
            <pc:sldMk cId="1933806148" sldId="2945"/>
            <ac:picMk id="3" creationId="{5E6CA100-4324-CAEB-B388-D6B26519FD61}"/>
          </ac:picMkLst>
        </pc:picChg>
      </pc:sldChg>
      <pc:sldChg chg="new del">
        <pc:chgData name="Muneerah Alqahtani" userId="05b28607b03b280e" providerId="LiveId" clId="{D00E4CA9-6CD7-4E18-B693-2AC032D3C672}" dt="2024-05-20T15:42:28.318" v="824" actId="680"/>
        <pc:sldMkLst>
          <pc:docMk/>
          <pc:sldMk cId="964103498" sldId="2946"/>
        </pc:sldMkLst>
      </pc:sldChg>
      <pc:sldChg chg="addSp delSp modSp new mod">
        <pc:chgData name="Muneerah Alqahtani" userId="05b28607b03b280e" providerId="LiveId" clId="{D00E4CA9-6CD7-4E18-B693-2AC032D3C672}" dt="2024-05-20T16:33:24.680" v="2176" actId="20577"/>
        <pc:sldMkLst>
          <pc:docMk/>
          <pc:sldMk cId="2854322284" sldId="2946"/>
        </pc:sldMkLst>
        <pc:spChg chg="mod">
          <ac:chgData name="Muneerah Alqahtani" userId="05b28607b03b280e" providerId="LiveId" clId="{D00E4CA9-6CD7-4E18-B693-2AC032D3C672}" dt="2024-05-20T15:43:09.494" v="866" actId="404"/>
          <ac:spMkLst>
            <pc:docMk/>
            <pc:sldMk cId="2854322284" sldId="2946"/>
            <ac:spMk id="2" creationId="{132D5CB1-7FCA-3A2C-6BD6-FE94A92FB3B0}"/>
          </ac:spMkLst>
        </pc:spChg>
        <pc:spChg chg="del">
          <ac:chgData name="Muneerah Alqahtani" userId="05b28607b03b280e" providerId="LiveId" clId="{D00E4CA9-6CD7-4E18-B693-2AC032D3C672}" dt="2024-05-20T15:43:22.798" v="867" actId="3680"/>
          <ac:spMkLst>
            <pc:docMk/>
            <pc:sldMk cId="2854322284" sldId="2946"/>
            <ac:spMk id="3" creationId="{FFD47BF9-E0E2-2729-C004-B3C1C264C6B4}"/>
          </ac:spMkLst>
        </pc:spChg>
        <pc:graphicFrameChg chg="add mod ord modGraphic">
          <ac:chgData name="Muneerah Alqahtani" userId="05b28607b03b280e" providerId="LiveId" clId="{D00E4CA9-6CD7-4E18-B693-2AC032D3C672}" dt="2024-05-20T16:33:24.680" v="2176" actId="20577"/>
          <ac:graphicFrameMkLst>
            <pc:docMk/>
            <pc:sldMk cId="2854322284" sldId="2946"/>
            <ac:graphicFrameMk id="4" creationId="{313DDE64-BA7C-4CD9-184D-DB6CA30EFA07}"/>
          </ac:graphicFrameMkLst>
        </pc:graphicFrameChg>
      </pc:sldChg>
      <pc:sldChg chg="addSp delSp modSp new mod">
        <pc:chgData name="Muneerah Alqahtani" userId="05b28607b03b280e" providerId="LiveId" clId="{D00E4CA9-6CD7-4E18-B693-2AC032D3C672}" dt="2024-05-20T15:50:40.587" v="1353" actId="1076"/>
        <pc:sldMkLst>
          <pc:docMk/>
          <pc:sldMk cId="2384644232" sldId="2947"/>
        </pc:sldMkLst>
        <pc:picChg chg="add del">
          <ac:chgData name="Muneerah Alqahtani" userId="05b28607b03b280e" providerId="LiveId" clId="{D00E4CA9-6CD7-4E18-B693-2AC032D3C672}" dt="2024-05-20T15:50:00.615" v="1347" actId="22"/>
          <ac:picMkLst>
            <pc:docMk/>
            <pc:sldMk cId="2384644232" sldId="2947"/>
            <ac:picMk id="5" creationId="{D1E3036F-848D-6933-7176-1CC433CD6C1C}"/>
          </ac:picMkLst>
        </pc:picChg>
        <pc:picChg chg="add mod">
          <ac:chgData name="Muneerah Alqahtani" userId="05b28607b03b280e" providerId="LiveId" clId="{D00E4CA9-6CD7-4E18-B693-2AC032D3C672}" dt="2024-05-20T15:50:40.587" v="1353" actId="1076"/>
          <ac:picMkLst>
            <pc:docMk/>
            <pc:sldMk cId="2384644232" sldId="2947"/>
            <ac:picMk id="7" creationId="{F4F0787A-D520-15B1-BCED-7FBF4532A170}"/>
          </ac:picMkLst>
        </pc:picChg>
      </pc:sldChg>
      <pc:sldChg chg="addSp delSp modSp add mod ord">
        <pc:chgData name="Muneerah Alqahtani" userId="05b28607b03b280e" providerId="LiveId" clId="{D00E4CA9-6CD7-4E18-B693-2AC032D3C672}" dt="2024-05-20T15:55:12.979" v="1492"/>
        <pc:sldMkLst>
          <pc:docMk/>
          <pc:sldMk cId="1484512887" sldId="2948"/>
        </pc:sldMkLst>
        <pc:spChg chg="mod">
          <ac:chgData name="Muneerah Alqahtani" userId="05b28607b03b280e" providerId="LiveId" clId="{D00E4CA9-6CD7-4E18-B693-2AC032D3C672}" dt="2024-05-20T15:53:16.133" v="1401" actId="1076"/>
          <ac:spMkLst>
            <pc:docMk/>
            <pc:sldMk cId="1484512887" sldId="2948"/>
            <ac:spMk id="2" creationId="{132D5CB1-7FCA-3A2C-6BD6-FE94A92FB3B0}"/>
          </ac:spMkLst>
        </pc:spChg>
        <pc:spChg chg="add del mod">
          <ac:chgData name="Muneerah Alqahtani" userId="05b28607b03b280e" providerId="LiveId" clId="{D00E4CA9-6CD7-4E18-B693-2AC032D3C672}" dt="2024-05-20T15:52:58.604" v="1398" actId="1032"/>
          <ac:spMkLst>
            <pc:docMk/>
            <pc:sldMk cId="1484512887" sldId="2948"/>
            <ac:spMk id="5" creationId="{B2123756-A639-62EF-6DFB-43B28F857454}"/>
          </ac:spMkLst>
        </pc:spChg>
        <pc:graphicFrameChg chg="del">
          <ac:chgData name="Muneerah Alqahtani" userId="05b28607b03b280e" providerId="LiveId" clId="{D00E4CA9-6CD7-4E18-B693-2AC032D3C672}" dt="2024-05-20T15:52:14.286" v="1397" actId="478"/>
          <ac:graphicFrameMkLst>
            <pc:docMk/>
            <pc:sldMk cId="1484512887" sldId="2948"/>
            <ac:graphicFrameMk id="4" creationId="{313DDE64-BA7C-4CD9-184D-DB6CA30EFA07}"/>
          </ac:graphicFrameMkLst>
        </pc:graphicFrameChg>
        <pc:graphicFrameChg chg="add mod modGraphic">
          <ac:chgData name="Muneerah Alqahtani" userId="05b28607b03b280e" providerId="LiveId" clId="{D00E4CA9-6CD7-4E18-B693-2AC032D3C672}" dt="2024-05-20T15:55:12.979" v="1492"/>
          <ac:graphicFrameMkLst>
            <pc:docMk/>
            <pc:sldMk cId="1484512887" sldId="2948"/>
            <ac:graphicFrameMk id="6" creationId="{1C81AD52-2621-3AA7-333A-64A9D9FEDEDF}"/>
          </ac:graphicFrameMkLst>
        </pc:graphicFrameChg>
      </pc:sldChg>
      <pc:sldChg chg="addSp delSp modSp add mod">
        <pc:chgData name="Muneerah Alqahtani" userId="05b28607b03b280e" providerId="LiveId" clId="{D00E4CA9-6CD7-4E18-B693-2AC032D3C672}" dt="2024-05-20T16:04:42.820" v="1974" actId="20577"/>
        <pc:sldMkLst>
          <pc:docMk/>
          <pc:sldMk cId="3451106850" sldId="2949"/>
        </pc:sldMkLst>
        <pc:spChg chg="mod">
          <ac:chgData name="Muneerah Alqahtani" userId="05b28607b03b280e" providerId="LiveId" clId="{D00E4CA9-6CD7-4E18-B693-2AC032D3C672}" dt="2024-05-20T15:56:59.914" v="1591" actId="20577"/>
          <ac:spMkLst>
            <pc:docMk/>
            <pc:sldMk cId="3451106850" sldId="2949"/>
            <ac:spMk id="2" creationId="{132D5CB1-7FCA-3A2C-6BD6-FE94A92FB3B0}"/>
          </ac:spMkLst>
        </pc:spChg>
        <pc:spChg chg="add del mod">
          <ac:chgData name="Muneerah Alqahtani" userId="05b28607b03b280e" providerId="LiveId" clId="{D00E4CA9-6CD7-4E18-B693-2AC032D3C672}" dt="2024-05-20T15:57:29.448" v="1593" actId="3680"/>
          <ac:spMkLst>
            <pc:docMk/>
            <pc:sldMk cId="3451106850" sldId="2949"/>
            <ac:spMk id="4" creationId="{9DE16BDA-BB2A-4101-276E-49A203796B3A}"/>
          </ac:spMkLst>
        </pc:spChg>
        <pc:graphicFrameChg chg="add mod ord modGraphic">
          <ac:chgData name="Muneerah Alqahtani" userId="05b28607b03b280e" providerId="LiveId" clId="{D00E4CA9-6CD7-4E18-B693-2AC032D3C672}" dt="2024-05-20T16:04:42.820" v="1974" actId="20577"/>
          <ac:graphicFrameMkLst>
            <pc:docMk/>
            <pc:sldMk cId="3451106850" sldId="2949"/>
            <ac:graphicFrameMk id="5" creationId="{04ADA8D9-B2B4-3D45-1968-C4482CE49A60}"/>
          </ac:graphicFrameMkLst>
        </pc:graphicFrameChg>
        <pc:graphicFrameChg chg="del">
          <ac:chgData name="Muneerah Alqahtani" userId="05b28607b03b280e" providerId="LiveId" clId="{D00E4CA9-6CD7-4E18-B693-2AC032D3C672}" dt="2024-05-20T15:57:03.907" v="1592" actId="478"/>
          <ac:graphicFrameMkLst>
            <pc:docMk/>
            <pc:sldMk cId="3451106850" sldId="2949"/>
            <ac:graphicFrameMk id="6" creationId="{1C81AD52-2621-3AA7-333A-64A9D9FEDEDF}"/>
          </ac:graphicFrameMkLst>
        </pc:graphicFrameChg>
      </pc:sldChg>
      <pc:sldChg chg="addSp delSp modSp new mod">
        <pc:chgData name="Muneerah Alqahtani" userId="05b28607b03b280e" providerId="LiveId" clId="{D00E4CA9-6CD7-4E18-B693-2AC032D3C672}" dt="2024-05-20T16:47:38.238" v="2267" actId="20577"/>
        <pc:sldMkLst>
          <pc:docMk/>
          <pc:sldMk cId="4023163980" sldId="2950"/>
        </pc:sldMkLst>
        <pc:spChg chg="mod">
          <ac:chgData name="Muneerah Alqahtani" userId="05b28607b03b280e" providerId="LiveId" clId="{D00E4CA9-6CD7-4E18-B693-2AC032D3C672}" dt="2024-05-20T16:43:58.608" v="2224" actId="1076"/>
          <ac:spMkLst>
            <pc:docMk/>
            <pc:sldMk cId="4023163980" sldId="2950"/>
            <ac:spMk id="2" creationId="{DCB24A9C-4B8E-E633-3B4D-2EF9CAB2C708}"/>
          </ac:spMkLst>
        </pc:spChg>
        <pc:spChg chg="mod">
          <ac:chgData name="Muneerah Alqahtani" userId="05b28607b03b280e" providerId="LiveId" clId="{D00E4CA9-6CD7-4E18-B693-2AC032D3C672}" dt="2024-05-20T16:47:38.238" v="2267" actId="20577"/>
          <ac:spMkLst>
            <pc:docMk/>
            <pc:sldMk cId="4023163980" sldId="2950"/>
            <ac:spMk id="3" creationId="{6A7F5112-D6A9-1EAE-AB21-4495E683E434}"/>
          </ac:spMkLst>
        </pc:spChg>
        <pc:spChg chg="add del">
          <ac:chgData name="Muneerah Alqahtani" userId="05b28607b03b280e" providerId="LiveId" clId="{D00E4CA9-6CD7-4E18-B693-2AC032D3C672}" dt="2024-05-20T16:45:46.656" v="2240" actId="22"/>
          <ac:spMkLst>
            <pc:docMk/>
            <pc:sldMk cId="4023163980" sldId="2950"/>
            <ac:spMk id="5" creationId="{753E6B8C-C1E7-F7F2-5ACD-126FB98464E1}"/>
          </ac:spMkLst>
        </pc:spChg>
      </pc:sldChg>
      <pc:sldChg chg="addSp delSp modSp add mod">
        <pc:chgData name="Muneerah Alqahtani" userId="05b28607b03b280e" providerId="LiveId" clId="{D00E4CA9-6CD7-4E18-B693-2AC032D3C672}" dt="2024-05-20T17:01:41.698" v="2763" actId="1076"/>
        <pc:sldMkLst>
          <pc:docMk/>
          <pc:sldMk cId="369590949" sldId="2951"/>
        </pc:sldMkLst>
        <pc:spChg chg="mod">
          <ac:chgData name="Muneerah Alqahtani" userId="05b28607b03b280e" providerId="LiveId" clId="{D00E4CA9-6CD7-4E18-B693-2AC032D3C672}" dt="2024-05-20T17:00:56.295" v="2760" actId="1076"/>
          <ac:spMkLst>
            <pc:docMk/>
            <pc:sldMk cId="369590949" sldId="2951"/>
            <ac:spMk id="2" creationId="{DCB24A9C-4B8E-E633-3B4D-2EF9CAB2C708}"/>
          </ac:spMkLst>
        </pc:spChg>
        <pc:spChg chg="del mod">
          <ac:chgData name="Muneerah Alqahtani" userId="05b28607b03b280e" providerId="LiveId" clId="{D00E4CA9-6CD7-4E18-B693-2AC032D3C672}" dt="2024-05-20T16:49:26.617" v="2277" actId="478"/>
          <ac:spMkLst>
            <pc:docMk/>
            <pc:sldMk cId="369590949" sldId="2951"/>
            <ac:spMk id="3" creationId="{6A7F5112-D6A9-1EAE-AB21-4495E683E434}"/>
          </ac:spMkLst>
        </pc:spChg>
        <pc:spChg chg="add del mod">
          <ac:chgData name="Muneerah Alqahtani" userId="05b28607b03b280e" providerId="LiveId" clId="{D00E4CA9-6CD7-4E18-B693-2AC032D3C672}" dt="2024-05-20T16:49:35.906" v="2278" actId="3680"/>
          <ac:spMkLst>
            <pc:docMk/>
            <pc:sldMk cId="369590949" sldId="2951"/>
            <ac:spMk id="5" creationId="{E88D3FD3-6993-A00B-A402-F7022563F2E6}"/>
          </ac:spMkLst>
        </pc:spChg>
        <pc:spChg chg="add del mod">
          <ac:chgData name="Muneerah Alqahtani" userId="05b28607b03b280e" providerId="LiveId" clId="{D00E4CA9-6CD7-4E18-B693-2AC032D3C672}" dt="2024-05-20T17:00:36.763" v="2744" actId="478"/>
          <ac:spMkLst>
            <pc:docMk/>
            <pc:sldMk cId="369590949" sldId="2951"/>
            <ac:spMk id="8" creationId="{B8E3E875-49D9-527B-D4FF-C8241EACC643}"/>
          </ac:spMkLst>
        </pc:spChg>
        <pc:graphicFrameChg chg="add del mod ord modGraphic">
          <ac:chgData name="Muneerah Alqahtani" userId="05b28607b03b280e" providerId="LiveId" clId="{D00E4CA9-6CD7-4E18-B693-2AC032D3C672}" dt="2024-05-20T17:00:32.939" v="2743" actId="478"/>
          <ac:graphicFrameMkLst>
            <pc:docMk/>
            <pc:sldMk cId="369590949" sldId="2951"/>
            <ac:graphicFrameMk id="6" creationId="{0B132795-FB5B-36BE-63B0-BA81711017B8}"/>
          </ac:graphicFrameMkLst>
        </pc:graphicFrameChg>
        <pc:picChg chg="add mod">
          <ac:chgData name="Muneerah Alqahtani" userId="05b28607b03b280e" providerId="LiveId" clId="{D00E4CA9-6CD7-4E18-B693-2AC032D3C672}" dt="2024-05-20T17:01:41.698" v="2763" actId="1076"/>
          <ac:picMkLst>
            <pc:docMk/>
            <pc:sldMk cId="369590949" sldId="2951"/>
            <ac:picMk id="3074" creationId="{8871AE9A-7C19-8A73-130C-E338E35210DE}"/>
          </ac:picMkLst>
        </pc:picChg>
      </pc:sldChg>
      <pc:sldChg chg="new del">
        <pc:chgData name="Muneerah Alqahtani" userId="05b28607b03b280e" providerId="LiveId" clId="{D00E4CA9-6CD7-4E18-B693-2AC032D3C672}" dt="2024-05-20T16:49:10.610" v="2269" actId="680"/>
        <pc:sldMkLst>
          <pc:docMk/>
          <pc:sldMk cId="3761966891" sldId="2951"/>
        </pc:sldMkLst>
      </pc:sldChg>
      <pc:sldChg chg="modSp add mod">
        <pc:chgData name="Muneerah Alqahtani" userId="05b28607b03b280e" providerId="LiveId" clId="{D00E4CA9-6CD7-4E18-B693-2AC032D3C672}" dt="2024-05-20T18:05:10.888" v="4598" actId="20577"/>
        <pc:sldMkLst>
          <pc:docMk/>
          <pc:sldMk cId="568402779" sldId="2952"/>
        </pc:sldMkLst>
        <pc:graphicFrameChg chg="modGraphic">
          <ac:chgData name="Muneerah Alqahtani" userId="05b28607b03b280e" providerId="LiveId" clId="{D00E4CA9-6CD7-4E18-B693-2AC032D3C672}" dt="2024-05-20T18:05:10.888" v="4598" actId="20577"/>
          <ac:graphicFrameMkLst>
            <pc:docMk/>
            <pc:sldMk cId="568402779" sldId="2952"/>
            <ac:graphicFrameMk id="6" creationId="{0B132795-FB5B-36BE-63B0-BA81711017B8}"/>
          </ac:graphicFrameMkLst>
        </pc:graphicFrameChg>
      </pc:sldChg>
      <pc:sldChg chg="modSp add mod ord">
        <pc:chgData name="Muneerah Alqahtani" userId="05b28607b03b280e" providerId="LiveId" clId="{D00E4CA9-6CD7-4E18-B693-2AC032D3C672}" dt="2024-05-20T17:24:40.045" v="4183" actId="27636"/>
        <pc:sldMkLst>
          <pc:docMk/>
          <pc:sldMk cId="2078478469" sldId="2953"/>
        </pc:sldMkLst>
        <pc:spChg chg="mod">
          <ac:chgData name="Muneerah Alqahtani" userId="05b28607b03b280e" providerId="LiveId" clId="{D00E4CA9-6CD7-4E18-B693-2AC032D3C672}" dt="2024-05-20T17:08:44.843" v="3140" actId="1076"/>
          <ac:spMkLst>
            <pc:docMk/>
            <pc:sldMk cId="2078478469" sldId="2953"/>
            <ac:spMk id="2" creationId="{DCB24A9C-4B8E-E633-3B4D-2EF9CAB2C708}"/>
          </ac:spMkLst>
        </pc:spChg>
        <pc:spChg chg="mod">
          <ac:chgData name="Muneerah Alqahtani" userId="05b28607b03b280e" providerId="LiveId" clId="{D00E4CA9-6CD7-4E18-B693-2AC032D3C672}" dt="2024-05-20T17:24:40.045" v="4183" actId="27636"/>
          <ac:spMkLst>
            <pc:docMk/>
            <pc:sldMk cId="2078478469" sldId="2953"/>
            <ac:spMk id="3" creationId="{6A7F5112-D6A9-1EAE-AB21-4495E683E434}"/>
          </ac:spMkLst>
        </pc:spChg>
      </pc:sldChg>
      <pc:sldChg chg="addSp delSp modSp add mod">
        <pc:chgData name="Muneerah Alqahtani" userId="05b28607b03b280e" providerId="LiveId" clId="{D00E4CA9-6CD7-4E18-B693-2AC032D3C672}" dt="2024-05-20T17:26:15.801" v="4209" actId="20577"/>
        <pc:sldMkLst>
          <pc:docMk/>
          <pc:sldMk cId="3367848482" sldId="2954"/>
        </pc:sldMkLst>
        <pc:spChg chg="mod">
          <ac:chgData name="Muneerah Alqahtani" userId="05b28607b03b280e" providerId="LiveId" clId="{D00E4CA9-6CD7-4E18-B693-2AC032D3C672}" dt="2024-05-20T17:09:26.552" v="3168" actId="20577"/>
          <ac:spMkLst>
            <pc:docMk/>
            <pc:sldMk cId="3367848482" sldId="2954"/>
            <ac:spMk id="2" creationId="{DCB24A9C-4B8E-E633-3B4D-2EF9CAB2C708}"/>
          </ac:spMkLst>
        </pc:spChg>
        <pc:spChg chg="del">
          <ac:chgData name="Muneerah Alqahtani" userId="05b28607b03b280e" providerId="LiveId" clId="{D00E4CA9-6CD7-4E18-B693-2AC032D3C672}" dt="2024-05-20T17:09:30.621" v="3169" actId="478"/>
          <ac:spMkLst>
            <pc:docMk/>
            <pc:sldMk cId="3367848482" sldId="2954"/>
            <ac:spMk id="3" creationId="{6A7F5112-D6A9-1EAE-AB21-4495E683E434}"/>
          </ac:spMkLst>
        </pc:spChg>
        <pc:spChg chg="add del mod">
          <ac:chgData name="Muneerah Alqahtani" userId="05b28607b03b280e" providerId="LiveId" clId="{D00E4CA9-6CD7-4E18-B693-2AC032D3C672}" dt="2024-05-20T17:10:18.275" v="3170" actId="1032"/>
          <ac:spMkLst>
            <pc:docMk/>
            <pc:sldMk cId="3367848482" sldId="2954"/>
            <ac:spMk id="5" creationId="{7E31D4CF-D92B-509C-0801-76DDBF1E932F}"/>
          </ac:spMkLst>
        </pc:spChg>
        <pc:graphicFrameChg chg="add mod modGraphic">
          <ac:chgData name="Muneerah Alqahtani" userId="05b28607b03b280e" providerId="LiveId" clId="{D00E4CA9-6CD7-4E18-B693-2AC032D3C672}" dt="2024-05-20T17:26:15.801" v="4209" actId="20577"/>
          <ac:graphicFrameMkLst>
            <pc:docMk/>
            <pc:sldMk cId="3367848482" sldId="2954"/>
            <ac:graphicFrameMk id="6" creationId="{016C4F72-C987-802A-E638-09F9E2443432}"/>
          </ac:graphicFrameMkLst>
        </pc:graphicFrameChg>
      </pc:sldChg>
      <pc:sldChg chg="add">
        <pc:chgData name="Muneerah Alqahtani" userId="05b28607b03b280e" providerId="LiveId" clId="{D00E4CA9-6CD7-4E18-B693-2AC032D3C672}" dt="2024-05-20T17:24:33.373" v="4181" actId="2890"/>
        <pc:sldMkLst>
          <pc:docMk/>
          <pc:sldMk cId="1424427635" sldId="2955"/>
        </pc:sldMkLst>
      </pc:sldChg>
      <pc:sldChg chg="addSp modSp add mod">
        <pc:chgData name="Muneerah Alqahtani" userId="05b28607b03b280e" providerId="LiveId" clId="{D00E4CA9-6CD7-4E18-B693-2AC032D3C672}" dt="2024-05-20T17:32:00.047" v="4473" actId="1076"/>
        <pc:sldMkLst>
          <pc:docMk/>
          <pc:sldMk cId="1961091315" sldId="2956"/>
        </pc:sldMkLst>
        <pc:spChg chg="mod">
          <ac:chgData name="Muneerah Alqahtani" userId="05b28607b03b280e" providerId="LiveId" clId="{D00E4CA9-6CD7-4E18-B693-2AC032D3C672}" dt="2024-05-20T17:31:44.242" v="4469" actId="1076"/>
          <ac:spMkLst>
            <pc:docMk/>
            <pc:sldMk cId="1961091315" sldId="2956"/>
            <ac:spMk id="3" creationId="{6A7F5112-D6A9-1EAE-AB21-4495E683E434}"/>
          </ac:spMkLst>
        </pc:spChg>
        <pc:picChg chg="add mod">
          <ac:chgData name="Muneerah Alqahtani" userId="05b28607b03b280e" providerId="LiveId" clId="{D00E4CA9-6CD7-4E18-B693-2AC032D3C672}" dt="2024-05-20T17:32:00.047" v="4473" actId="1076"/>
          <ac:picMkLst>
            <pc:docMk/>
            <pc:sldMk cId="1961091315" sldId="2956"/>
            <ac:picMk id="4098" creationId="{07234C0A-B392-84DD-4CCD-FE6D11819C54}"/>
          </ac:picMkLst>
        </pc:picChg>
      </pc:sldChg>
      <pc:sldChg chg="addSp delSp modSp add mod">
        <pc:chgData name="Muneerah Alqahtani" userId="05b28607b03b280e" providerId="LiveId" clId="{D00E4CA9-6CD7-4E18-B693-2AC032D3C672}" dt="2024-05-20T17:37:49.111" v="4537" actId="1440"/>
        <pc:sldMkLst>
          <pc:docMk/>
          <pc:sldMk cId="2348980102" sldId="2957"/>
        </pc:sldMkLst>
        <pc:spChg chg="mod">
          <ac:chgData name="Muneerah Alqahtani" userId="05b28607b03b280e" providerId="LiveId" clId="{D00E4CA9-6CD7-4E18-B693-2AC032D3C672}" dt="2024-05-20T17:35:36.920" v="4533" actId="1076"/>
          <ac:spMkLst>
            <pc:docMk/>
            <pc:sldMk cId="2348980102" sldId="2957"/>
            <ac:spMk id="3" creationId="{6A7F5112-D6A9-1EAE-AB21-4495E683E434}"/>
          </ac:spMkLst>
        </pc:spChg>
        <pc:picChg chg="del">
          <ac:chgData name="Muneerah Alqahtani" userId="05b28607b03b280e" providerId="LiveId" clId="{D00E4CA9-6CD7-4E18-B693-2AC032D3C672}" dt="2024-05-20T17:37:41.018" v="4534" actId="478"/>
          <ac:picMkLst>
            <pc:docMk/>
            <pc:sldMk cId="2348980102" sldId="2957"/>
            <ac:picMk id="4098" creationId="{07234C0A-B392-84DD-4CCD-FE6D11819C54}"/>
          </ac:picMkLst>
        </pc:picChg>
        <pc:picChg chg="add mod">
          <ac:chgData name="Muneerah Alqahtani" userId="05b28607b03b280e" providerId="LiveId" clId="{D00E4CA9-6CD7-4E18-B693-2AC032D3C672}" dt="2024-05-20T17:37:49.111" v="4537" actId="1440"/>
          <ac:picMkLst>
            <pc:docMk/>
            <pc:sldMk cId="2348980102" sldId="2957"/>
            <ac:picMk id="5122" creationId="{FACAF801-9D9E-1881-0A7D-AF5A0EAA96B8}"/>
          </ac:picMkLst>
        </pc:picChg>
      </pc:sldChg>
      <pc:sldChg chg="addSp delSp modSp new mod">
        <pc:chgData name="Muneerah Alqahtani" userId="05b28607b03b280e" providerId="LiveId" clId="{D00E4CA9-6CD7-4E18-B693-2AC032D3C672}" dt="2024-05-20T17:47:05.090" v="4545" actId="14100"/>
        <pc:sldMkLst>
          <pc:docMk/>
          <pc:sldMk cId="509902994" sldId="2958"/>
        </pc:sldMkLst>
        <pc:picChg chg="add del">
          <ac:chgData name="Muneerah Alqahtani" userId="05b28607b03b280e" providerId="LiveId" clId="{D00E4CA9-6CD7-4E18-B693-2AC032D3C672}" dt="2024-05-20T17:45:45.786" v="4540" actId="22"/>
          <ac:picMkLst>
            <pc:docMk/>
            <pc:sldMk cId="509902994" sldId="2958"/>
            <ac:picMk id="5" creationId="{9F69611C-037D-BC18-5674-CCD7F9F93E67}"/>
          </ac:picMkLst>
        </pc:picChg>
        <pc:picChg chg="add mod">
          <ac:chgData name="Muneerah Alqahtani" userId="05b28607b03b280e" providerId="LiveId" clId="{D00E4CA9-6CD7-4E18-B693-2AC032D3C672}" dt="2024-05-20T17:47:05.090" v="4545" actId="14100"/>
          <ac:picMkLst>
            <pc:docMk/>
            <pc:sldMk cId="509902994" sldId="2958"/>
            <ac:picMk id="7" creationId="{C6FA7F23-E7A3-4029-13DF-33D9558968C4}"/>
          </ac:picMkLst>
        </pc:picChg>
      </pc:sldChg>
      <pc:sldChg chg="addSp delSp modSp new mod">
        <pc:chgData name="Muneerah Alqahtani" userId="05b28607b03b280e" providerId="LiveId" clId="{D00E4CA9-6CD7-4E18-B693-2AC032D3C672}" dt="2024-05-20T18:00:54.912" v="4551" actId="14100"/>
        <pc:sldMkLst>
          <pc:docMk/>
          <pc:sldMk cId="449961347" sldId="2959"/>
        </pc:sldMkLst>
        <pc:spChg chg="del">
          <ac:chgData name="Muneerah Alqahtani" userId="05b28607b03b280e" providerId="LiveId" clId="{D00E4CA9-6CD7-4E18-B693-2AC032D3C672}" dt="2024-05-20T18:00:18.882" v="4548" actId="478"/>
          <ac:spMkLst>
            <pc:docMk/>
            <pc:sldMk cId="449961347" sldId="2959"/>
            <ac:spMk id="2" creationId="{F6BD4D2D-F9AE-8835-3125-22A73E24457D}"/>
          </ac:spMkLst>
        </pc:spChg>
        <pc:spChg chg="del">
          <ac:chgData name="Muneerah Alqahtani" userId="05b28607b03b280e" providerId="LiveId" clId="{D00E4CA9-6CD7-4E18-B693-2AC032D3C672}" dt="2024-05-20T18:00:22.920" v="4549" actId="478"/>
          <ac:spMkLst>
            <pc:docMk/>
            <pc:sldMk cId="449961347" sldId="2959"/>
            <ac:spMk id="3" creationId="{4F44A434-C16B-C71B-4C10-AC1F5F65FB69}"/>
          </ac:spMkLst>
        </pc:spChg>
        <pc:picChg chg="add mod">
          <ac:chgData name="Muneerah Alqahtani" userId="05b28607b03b280e" providerId="LiveId" clId="{D00E4CA9-6CD7-4E18-B693-2AC032D3C672}" dt="2024-05-20T18:00:54.912" v="4551" actId="14100"/>
          <ac:picMkLst>
            <pc:docMk/>
            <pc:sldMk cId="449961347" sldId="2959"/>
            <ac:picMk id="5" creationId="{B4284923-FA57-08D5-921D-7722AA48E042}"/>
          </ac:picMkLst>
        </pc:picChg>
      </pc:sldChg>
      <pc:sldChg chg="modSp add mod">
        <pc:chgData name="Muneerah Alqahtani" userId="05b28607b03b280e" providerId="LiveId" clId="{D00E4CA9-6CD7-4E18-B693-2AC032D3C672}" dt="2024-05-20T18:11:29.502" v="4991" actId="20577"/>
        <pc:sldMkLst>
          <pc:docMk/>
          <pc:sldMk cId="2742726318" sldId="2960"/>
        </pc:sldMkLst>
        <pc:spChg chg="mod">
          <ac:chgData name="Muneerah Alqahtani" userId="05b28607b03b280e" providerId="LiveId" clId="{D00E4CA9-6CD7-4E18-B693-2AC032D3C672}" dt="2024-05-20T18:11:29.502" v="4991" actId="20577"/>
          <ac:spMkLst>
            <pc:docMk/>
            <pc:sldMk cId="2742726318" sldId="2960"/>
            <ac:spMk id="2" creationId="{DCB24A9C-4B8E-E633-3B4D-2EF9CAB2C708}"/>
          </ac:spMkLst>
        </pc:spChg>
        <pc:graphicFrameChg chg="mod">
          <ac:chgData name="Muneerah Alqahtani" userId="05b28607b03b280e" providerId="LiveId" clId="{D00E4CA9-6CD7-4E18-B693-2AC032D3C672}" dt="2024-05-20T18:11:05.701" v="4988" actId="20577"/>
          <ac:graphicFrameMkLst>
            <pc:docMk/>
            <pc:sldMk cId="2742726318" sldId="2960"/>
            <ac:graphicFrameMk id="6" creationId="{016C4F72-C987-802A-E638-09F9E2443432}"/>
          </ac:graphicFrameMkLst>
        </pc:graphicFrameChg>
      </pc:sldChg>
      <pc:sldChg chg="modSp new del mod">
        <pc:chgData name="Muneerah Alqahtani" userId="05b28607b03b280e" providerId="LiveId" clId="{D00E4CA9-6CD7-4E18-B693-2AC032D3C672}" dt="2024-05-20T18:07:12.942" v="4607" actId="47"/>
        <pc:sldMkLst>
          <pc:docMk/>
          <pc:sldMk cId="3770039123" sldId="2960"/>
        </pc:sldMkLst>
        <pc:spChg chg="mod">
          <ac:chgData name="Muneerah Alqahtani" userId="05b28607b03b280e" providerId="LiveId" clId="{D00E4CA9-6CD7-4E18-B693-2AC032D3C672}" dt="2024-05-20T18:07:09.798" v="4606" actId="20577"/>
          <ac:spMkLst>
            <pc:docMk/>
            <pc:sldMk cId="3770039123" sldId="2960"/>
            <ac:spMk id="2" creationId="{F1EFDA81-0709-8A68-0B71-917696D0A0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6E25-843F-4A63-9FA2-C7BE34846932}"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991B3FD6-4353-4A95-AEFE-C9A1FD1E4DFA}">
      <dgm:prSet phldrT="[نص]"/>
      <dgm:spPr/>
      <dgm:t>
        <a:bodyPr/>
        <a:lstStyle/>
        <a:p>
          <a:pPr rtl="1"/>
          <a:r>
            <a:rPr lang="ar-SA" dirty="0">
              <a:cs typeface="Akhbar MT" pitchFamily="2" charset="-78"/>
            </a:rPr>
            <a:t>تبني ثقافة التآزر</a:t>
          </a:r>
        </a:p>
      </dgm:t>
    </dgm:pt>
    <dgm:pt modelId="{26EC290D-0C3E-4B08-9DC9-663DF0409F64}" type="parTrans" cxnId="{E99FD804-0597-4118-83DA-EF1EF1104B71}">
      <dgm:prSet/>
      <dgm:spPr/>
      <dgm:t>
        <a:bodyPr/>
        <a:lstStyle/>
        <a:p>
          <a:pPr rtl="1"/>
          <a:endParaRPr lang="ar-SA"/>
        </a:p>
      </dgm:t>
    </dgm:pt>
    <dgm:pt modelId="{D0482F87-E990-410E-B69F-900B2C879D13}" type="sibTrans" cxnId="{E99FD804-0597-4118-83DA-EF1EF1104B71}">
      <dgm:prSet/>
      <dgm:spPr/>
      <dgm:t>
        <a:bodyPr/>
        <a:lstStyle/>
        <a:p>
          <a:pPr rtl="1"/>
          <a:endParaRPr lang="ar-SA"/>
        </a:p>
      </dgm:t>
    </dgm:pt>
    <dgm:pt modelId="{CC0F0C7A-129C-442F-8926-3C4307BE43B0}">
      <dgm:prSet phldrT="[نص]"/>
      <dgm:spPr/>
      <dgm:t>
        <a:bodyPr/>
        <a:lstStyle/>
        <a:p>
          <a:pPr rtl="1"/>
          <a:r>
            <a:rPr lang="ar-SA" dirty="0">
              <a:cs typeface="Akhbar MT" pitchFamily="2" charset="-78"/>
            </a:rPr>
            <a:t>التركيز على النواتج</a:t>
          </a:r>
        </a:p>
      </dgm:t>
    </dgm:pt>
    <dgm:pt modelId="{052DEC8F-F2FB-459C-92DC-4C0D2C68A760}" type="parTrans" cxnId="{CB897631-D5EE-4E7A-ABCD-A13C77B36367}">
      <dgm:prSet/>
      <dgm:spPr/>
      <dgm:t>
        <a:bodyPr/>
        <a:lstStyle/>
        <a:p>
          <a:pPr rtl="1"/>
          <a:endParaRPr lang="ar-SA"/>
        </a:p>
      </dgm:t>
    </dgm:pt>
    <dgm:pt modelId="{0296CC3C-9D26-4AE3-B184-995BA1957E14}" type="sibTrans" cxnId="{CB897631-D5EE-4E7A-ABCD-A13C77B36367}">
      <dgm:prSet/>
      <dgm:spPr/>
      <dgm:t>
        <a:bodyPr/>
        <a:lstStyle/>
        <a:p>
          <a:pPr rtl="1"/>
          <a:endParaRPr lang="ar-SA"/>
        </a:p>
      </dgm:t>
    </dgm:pt>
    <dgm:pt modelId="{422B30D7-8430-471C-8D3E-4DF36D55E125}">
      <dgm:prSet phldrT="[نص]"/>
      <dgm:spPr/>
      <dgm:t>
        <a:bodyPr/>
        <a:lstStyle/>
        <a:p>
          <a:pPr rtl="1"/>
          <a:r>
            <a:rPr lang="ar-SA" dirty="0">
              <a:cs typeface="Akhbar MT" pitchFamily="2" charset="-78"/>
            </a:rPr>
            <a:t>مجتمع تعلم مهني</a:t>
          </a:r>
        </a:p>
      </dgm:t>
    </dgm:pt>
    <dgm:pt modelId="{695C7C2E-A049-4389-9827-720ABEE02460}" type="parTrans" cxnId="{9C1CFCA9-E7EB-466B-B20C-CF3C17B34615}">
      <dgm:prSet/>
      <dgm:spPr/>
      <dgm:t>
        <a:bodyPr/>
        <a:lstStyle/>
        <a:p>
          <a:pPr rtl="1"/>
          <a:endParaRPr lang="ar-SA"/>
        </a:p>
      </dgm:t>
    </dgm:pt>
    <dgm:pt modelId="{9C43EEE4-AEEC-494D-B626-C645AD6FBF42}" type="sibTrans" cxnId="{9C1CFCA9-E7EB-466B-B20C-CF3C17B34615}">
      <dgm:prSet/>
      <dgm:spPr/>
      <dgm:t>
        <a:bodyPr/>
        <a:lstStyle/>
        <a:p>
          <a:pPr rtl="1"/>
          <a:endParaRPr lang="ar-SA"/>
        </a:p>
      </dgm:t>
    </dgm:pt>
    <dgm:pt modelId="{AEB2B6AA-75CC-4203-A158-0B8B9CC5AECF}">
      <dgm:prSet/>
      <dgm:spPr/>
      <dgm:t>
        <a:bodyPr/>
        <a:lstStyle/>
        <a:p>
          <a:pPr rtl="1"/>
          <a:r>
            <a:rPr lang="ar-SA" dirty="0">
              <a:cs typeface="Akhbar MT" pitchFamily="2" charset="-78"/>
            </a:rPr>
            <a:t>التركيز على المتعلم</a:t>
          </a:r>
        </a:p>
      </dgm:t>
    </dgm:pt>
    <dgm:pt modelId="{59B732FE-265A-488C-862B-D26CD38D696F}" type="parTrans" cxnId="{3419E05E-64E4-4E5D-8792-30853CD3BAAA}">
      <dgm:prSet/>
      <dgm:spPr/>
      <dgm:t>
        <a:bodyPr/>
        <a:lstStyle/>
        <a:p>
          <a:pPr rtl="1"/>
          <a:endParaRPr lang="ar-SA"/>
        </a:p>
      </dgm:t>
    </dgm:pt>
    <dgm:pt modelId="{1A1262D5-D8A3-4D55-A80F-B393A28E3A66}" type="sibTrans" cxnId="{3419E05E-64E4-4E5D-8792-30853CD3BAAA}">
      <dgm:prSet/>
      <dgm:spPr/>
      <dgm:t>
        <a:bodyPr/>
        <a:lstStyle/>
        <a:p>
          <a:pPr rtl="1"/>
          <a:endParaRPr lang="ar-SA"/>
        </a:p>
      </dgm:t>
    </dgm:pt>
    <dgm:pt modelId="{593A29F8-EEF3-444A-8A49-437BCE0BE072}" type="pres">
      <dgm:prSet presAssocID="{A8916E25-843F-4A63-9FA2-C7BE34846932}" presName="Name0" presStyleCnt="0">
        <dgm:presLayoutVars>
          <dgm:dir/>
          <dgm:resizeHandles val="exact"/>
        </dgm:presLayoutVars>
      </dgm:prSet>
      <dgm:spPr/>
    </dgm:pt>
    <dgm:pt modelId="{2B3546D2-DD46-4B8B-8362-15DF19D03EA6}" type="pres">
      <dgm:prSet presAssocID="{A8916E25-843F-4A63-9FA2-C7BE34846932}" presName="vNodes" presStyleCnt="0"/>
      <dgm:spPr/>
    </dgm:pt>
    <dgm:pt modelId="{E8771F2D-B434-4195-9D46-EEECDA0E8070}" type="pres">
      <dgm:prSet presAssocID="{991B3FD6-4353-4A95-AEFE-C9A1FD1E4DFA}" presName="node" presStyleLbl="node1" presStyleIdx="0" presStyleCnt="4" custScaleX="170134">
        <dgm:presLayoutVars>
          <dgm:bulletEnabled val="1"/>
        </dgm:presLayoutVars>
      </dgm:prSet>
      <dgm:spPr/>
    </dgm:pt>
    <dgm:pt modelId="{E6553E9F-14D2-4334-94E2-2F645220BEBD}" type="pres">
      <dgm:prSet presAssocID="{D0482F87-E990-410E-B69F-900B2C879D13}" presName="spacerT" presStyleCnt="0"/>
      <dgm:spPr/>
    </dgm:pt>
    <dgm:pt modelId="{0C09D2F3-88EF-48AB-80A6-EACEB93EDCB0}" type="pres">
      <dgm:prSet presAssocID="{D0482F87-E990-410E-B69F-900B2C879D13}" presName="sibTrans" presStyleLbl="sibTrans2D1" presStyleIdx="0" presStyleCnt="3"/>
      <dgm:spPr/>
    </dgm:pt>
    <dgm:pt modelId="{0E4EC356-49F1-4F5D-97C7-FC0F63003BD1}" type="pres">
      <dgm:prSet presAssocID="{D0482F87-E990-410E-B69F-900B2C879D13}" presName="spacerB" presStyleCnt="0"/>
      <dgm:spPr/>
    </dgm:pt>
    <dgm:pt modelId="{AC824B3D-4020-4B37-A177-164B1D97DCF5}" type="pres">
      <dgm:prSet presAssocID="{AEB2B6AA-75CC-4203-A158-0B8B9CC5AECF}" presName="node" presStyleLbl="node1" presStyleIdx="1" presStyleCnt="4" custScaleX="183020">
        <dgm:presLayoutVars>
          <dgm:bulletEnabled val="1"/>
        </dgm:presLayoutVars>
      </dgm:prSet>
      <dgm:spPr/>
    </dgm:pt>
    <dgm:pt modelId="{53489D84-892B-43DC-81B7-CC017300EEAB}" type="pres">
      <dgm:prSet presAssocID="{1A1262D5-D8A3-4D55-A80F-B393A28E3A66}" presName="spacerT" presStyleCnt="0"/>
      <dgm:spPr/>
    </dgm:pt>
    <dgm:pt modelId="{D239A27B-EDBB-4AF4-9CE0-262C673505AD}" type="pres">
      <dgm:prSet presAssocID="{1A1262D5-D8A3-4D55-A80F-B393A28E3A66}" presName="sibTrans" presStyleLbl="sibTrans2D1" presStyleIdx="1" presStyleCnt="3"/>
      <dgm:spPr/>
    </dgm:pt>
    <dgm:pt modelId="{29A4066C-F6C6-4303-B459-37E4B3472F83}" type="pres">
      <dgm:prSet presAssocID="{1A1262D5-D8A3-4D55-A80F-B393A28E3A66}" presName="spacerB" presStyleCnt="0"/>
      <dgm:spPr/>
    </dgm:pt>
    <dgm:pt modelId="{6F1C607B-C0BA-4661-BFC6-9F84B9418EE4}" type="pres">
      <dgm:prSet presAssocID="{CC0F0C7A-129C-442F-8926-3C4307BE43B0}" presName="node" presStyleLbl="node1" presStyleIdx="2" presStyleCnt="4" custScaleX="184861">
        <dgm:presLayoutVars>
          <dgm:bulletEnabled val="1"/>
        </dgm:presLayoutVars>
      </dgm:prSet>
      <dgm:spPr/>
    </dgm:pt>
    <dgm:pt modelId="{17B13405-77E4-40E7-8F15-D98FFB20A85D}" type="pres">
      <dgm:prSet presAssocID="{A8916E25-843F-4A63-9FA2-C7BE34846932}" presName="sibTransLast" presStyleLbl="sibTrans2D1" presStyleIdx="2" presStyleCnt="3"/>
      <dgm:spPr/>
    </dgm:pt>
    <dgm:pt modelId="{A1C6E5BF-EB69-49C3-B5C8-FA776D7DB899}" type="pres">
      <dgm:prSet presAssocID="{A8916E25-843F-4A63-9FA2-C7BE34846932}" presName="connectorText" presStyleLbl="sibTrans2D1" presStyleIdx="2" presStyleCnt="3"/>
      <dgm:spPr/>
    </dgm:pt>
    <dgm:pt modelId="{73F8FB8D-A7F2-4C47-BCD5-24C0FF617AF4}" type="pres">
      <dgm:prSet presAssocID="{A8916E25-843F-4A63-9FA2-C7BE34846932}" presName="lastNode" presStyleLbl="node1" presStyleIdx="3" presStyleCnt="4">
        <dgm:presLayoutVars>
          <dgm:bulletEnabled val="1"/>
        </dgm:presLayoutVars>
      </dgm:prSet>
      <dgm:spPr/>
    </dgm:pt>
  </dgm:ptLst>
  <dgm:cxnLst>
    <dgm:cxn modelId="{E99FD804-0597-4118-83DA-EF1EF1104B71}" srcId="{A8916E25-843F-4A63-9FA2-C7BE34846932}" destId="{991B3FD6-4353-4A95-AEFE-C9A1FD1E4DFA}" srcOrd="0" destOrd="0" parTransId="{26EC290D-0C3E-4B08-9DC9-663DF0409F64}" sibTransId="{D0482F87-E990-410E-B69F-900B2C879D13}"/>
    <dgm:cxn modelId="{2E0B7618-5CEC-423A-8D1A-7399BAAF4FB0}" type="presOf" srcId="{422B30D7-8430-471C-8D3E-4DF36D55E125}" destId="{73F8FB8D-A7F2-4C47-BCD5-24C0FF617AF4}" srcOrd="0" destOrd="0" presId="urn:microsoft.com/office/officeart/2005/8/layout/equation2"/>
    <dgm:cxn modelId="{E8FFBA1C-EE3C-4F92-9172-F893B830F6AE}" type="presOf" srcId="{991B3FD6-4353-4A95-AEFE-C9A1FD1E4DFA}" destId="{E8771F2D-B434-4195-9D46-EEECDA0E8070}" srcOrd="0" destOrd="0" presId="urn:microsoft.com/office/officeart/2005/8/layout/equation2"/>
    <dgm:cxn modelId="{CB897631-D5EE-4E7A-ABCD-A13C77B36367}" srcId="{A8916E25-843F-4A63-9FA2-C7BE34846932}" destId="{CC0F0C7A-129C-442F-8926-3C4307BE43B0}" srcOrd="2" destOrd="0" parTransId="{052DEC8F-F2FB-459C-92DC-4C0D2C68A760}" sibTransId="{0296CC3C-9D26-4AE3-B184-995BA1957E14}"/>
    <dgm:cxn modelId="{3419E05E-64E4-4E5D-8792-30853CD3BAAA}" srcId="{A8916E25-843F-4A63-9FA2-C7BE34846932}" destId="{AEB2B6AA-75CC-4203-A158-0B8B9CC5AECF}" srcOrd="1" destOrd="0" parTransId="{59B732FE-265A-488C-862B-D26CD38D696F}" sibTransId="{1A1262D5-D8A3-4D55-A80F-B393A28E3A66}"/>
    <dgm:cxn modelId="{0FF1E584-3DA9-42E2-8883-8C7E5B7B7243}" type="presOf" srcId="{D0482F87-E990-410E-B69F-900B2C879D13}" destId="{0C09D2F3-88EF-48AB-80A6-EACEB93EDCB0}" srcOrd="0" destOrd="0" presId="urn:microsoft.com/office/officeart/2005/8/layout/equation2"/>
    <dgm:cxn modelId="{9C1CFCA9-E7EB-466B-B20C-CF3C17B34615}" srcId="{A8916E25-843F-4A63-9FA2-C7BE34846932}" destId="{422B30D7-8430-471C-8D3E-4DF36D55E125}" srcOrd="3" destOrd="0" parTransId="{695C7C2E-A049-4389-9827-720ABEE02460}" sibTransId="{9C43EEE4-AEEC-494D-B626-C645AD6FBF42}"/>
    <dgm:cxn modelId="{FAC71EC1-5BA0-4F14-B7F9-5A1F8021793E}" type="presOf" srcId="{A8916E25-843F-4A63-9FA2-C7BE34846932}" destId="{593A29F8-EEF3-444A-8A49-437BCE0BE072}" srcOrd="0" destOrd="0" presId="urn:microsoft.com/office/officeart/2005/8/layout/equation2"/>
    <dgm:cxn modelId="{B728C6CA-BB18-4D86-BDE9-DFCE125CF4D5}" type="presOf" srcId="{AEB2B6AA-75CC-4203-A158-0B8B9CC5AECF}" destId="{AC824B3D-4020-4B37-A177-164B1D97DCF5}" srcOrd="0" destOrd="0" presId="urn:microsoft.com/office/officeart/2005/8/layout/equation2"/>
    <dgm:cxn modelId="{586080CC-0A27-447B-BFA2-184944BCC76E}" type="presOf" srcId="{0296CC3C-9D26-4AE3-B184-995BA1957E14}" destId="{17B13405-77E4-40E7-8F15-D98FFB20A85D}" srcOrd="0" destOrd="0" presId="urn:microsoft.com/office/officeart/2005/8/layout/equation2"/>
    <dgm:cxn modelId="{C71B9EE9-D646-4264-85F3-62058570F57F}" type="presOf" srcId="{CC0F0C7A-129C-442F-8926-3C4307BE43B0}" destId="{6F1C607B-C0BA-4661-BFC6-9F84B9418EE4}" srcOrd="0" destOrd="0" presId="urn:microsoft.com/office/officeart/2005/8/layout/equation2"/>
    <dgm:cxn modelId="{7304E5EF-3AC7-4FC6-8D57-0F2638F101DD}" type="presOf" srcId="{0296CC3C-9D26-4AE3-B184-995BA1957E14}" destId="{A1C6E5BF-EB69-49C3-B5C8-FA776D7DB899}" srcOrd="1" destOrd="0" presId="urn:microsoft.com/office/officeart/2005/8/layout/equation2"/>
    <dgm:cxn modelId="{653382F1-2CC2-409C-B72B-BBE3509611D4}" type="presOf" srcId="{1A1262D5-D8A3-4D55-A80F-B393A28E3A66}" destId="{D239A27B-EDBB-4AF4-9CE0-262C673505AD}" srcOrd="0" destOrd="0" presId="urn:microsoft.com/office/officeart/2005/8/layout/equation2"/>
    <dgm:cxn modelId="{0A5754AC-4DFB-4876-A9B2-E560024E2EE7}" type="presParOf" srcId="{593A29F8-EEF3-444A-8A49-437BCE0BE072}" destId="{2B3546D2-DD46-4B8B-8362-15DF19D03EA6}" srcOrd="0" destOrd="0" presId="urn:microsoft.com/office/officeart/2005/8/layout/equation2"/>
    <dgm:cxn modelId="{DE2D2CDD-0EDC-41F1-8FFF-A07DA5F016D8}" type="presParOf" srcId="{2B3546D2-DD46-4B8B-8362-15DF19D03EA6}" destId="{E8771F2D-B434-4195-9D46-EEECDA0E8070}" srcOrd="0" destOrd="0" presId="urn:microsoft.com/office/officeart/2005/8/layout/equation2"/>
    <dgm:cxn modelId="{B1436B47-808E-488C-BC24-580CDACEDFDF}" type="presParOf" srcId="{2B3546D2-DD46-4B8B-8362-15DF19D03EA6}" destId="{E6553E9F-14D2-4334-94E2-2F645220BEBD}" srcOrd="1" destOrd="0" presId="urn:microsoft.com/office/officeart/2005/8/layout/equation2"/>
    <dgm:cxn modelId="{C6EF5350-5633-4B7C-B4BF-3207E39C9CF7}" type="presParOf" srcId="{2B3546D2-DD46-4B8B-8362-15DF19D03EA6}" destId="{0C09D2F3-88EF-48AB-80A6-EACEB93EDCB0}" srcOrd="2" destOrd="0" presId="urn:microsoft.com/office/officeart/2005/8/layout/equation2"/>
    <dgm:cxn modelId="{FDA19B23-99A1-4441-9709-8960AF6C2A45}" type="presParOf" srcId="{2B3546D2-DD46-4B8B-8362-15DF19D03EA6}" destId="{0E4EC356-49F1-4F5D-97C7-FC0F63003BD1}" srcOrd="3" destOrd="0" presId="urn:microsoft.com/office/officeart/2005/8/layout/equation2"/>
    <dgm:cxn modelId="{DED41BE4-2D5E-4E80-9B86-0CFF6D14A4F5}" type="presParOf" srcId="{2B3546D2-DD46-4B8B-8362-15DF19D03EA6}" destId="{AC824B3D-4020-4B37-A177-164B1D97DCF5}" srcOrd="4" destOrd="0" presId="urn:microsoft.com/office/officeart/2005/8/layout/equation2"/>
    <dgm:cxn modelId="{D7437DD3-DF9E-4A8D-80B6-8DC3C283E091}" type="presParOf" srcId="{2B3546D2-DD46-4B8B-8362-15DF19D03EA6}" destId="{53489D84-892B-43DC-81B7-CC017300EEAB}" srcOrd="5" destOrd="0" presId="urn:microsoft.com/office/officeart/2005/8/layout/equation2"/>
    <dgm:cxn modelId="{6E4B4CA1-649A-4D7A-A661-C4F1851D5716}" type="presParOf" srcId="{2B3546D2-DD46-4B8B-8362-15DF19D03EA6}" destId="{D239A27B-EDBB-4AF4-9CE0-262C673505AD}" srcOrd="6" destOrd="0" presId="urn:microsoft.com/office/officeart/2005/8/layout/equation2"/>
    <dgm:cxn modelId="{1A8E8A5A-F0D6-43E8-B698-2706C187C283}" type="presParOf" srcId="{2B3546D2-DD46-4B8B-8362-15DF19D03EA6}" destId="{29A4066C-F6C6-4303-B459-37E4B3472F83}" srcOrd="7" destOrd="0" presId="urn:microsoft.com/office/officeart/2005/8/layout/equation2"/>
    <dgm:cxn modelId="{0800CAE2-1C25-4E9F-942C-68D8870B32A4}" type="presParOf" srcId="{2B3546D2-DD46-4B8B-8362-15DF19D03EA6}" destId="{6F1C607B-C0BA-4661-BFC6-9F84B9418EE4}" srcOrd="8" destOrd="0" presId="urn:microsoft.com/office/officeart/2005/8/layout/equation2"/>
    <dgm:cxn modelId="{28A84FBF-1BF8-4CEE-846E-ECC1E2B3E0FE}" type="presParOf" srcId="{593A29F8-EEF3-444A-8A49-437BCE0BE072}" destId="{17B13405-77E4-40E7-8F15-D98FFB20A85D}" srcOrd="1" destOrd="0" presId="urn:microsoft.com/office/officeart/2005/8/layout/equation2"/>
    <dgm:cxn modelId="{90EFF74A-A607-4AA6-AB7D-9917652D4789}" type="presParOf" srcId="{17B13405-77E4-40E7-8F15-D98FFB20A85D}" destId="{A1C6E5BF-EB69-49C3-B5C8-FA776D7DB899}" srcOrd="0" destOrd="0" presId="urn:microsoft.com/office/officeart/2005/8/layout/equation2"/>
    <dgm:cxn modelId="{A162507E-6108-414E-9FB1-7FED6C158F94}" type="presParOf" srcId="{593A29F8-EEF3-444A-8A49-437BCE0BE072}" destId="{73F8FB8D-A7F2-4C47-BCD5-24C0FF617AF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8F523-4FB2-461B-9494-7C673A02CFA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pPr rtl="1"/>
          <a:endParaRPr lang="ar-SA"/>
        </a:p>
      </dgm:t>
    </dgm:pt>
    <dgm:pt modelId="{51EE44F5-BFFE-4672-BA54-E01B8131F1D0}">
      <dgm:prSet phldrT="[نص]" custT="1"/>
      <dgm:spPr/>
      <dgm:t>
        <a:bodyPr/>
        <a:lstStyle/>
        <a:p>
          <a:pPr rtl="1"/>
          <a:r>
            <a:rPr lang="ar-SA" sz="1800" b="1" dirty="0">
              <a:cs typeface="Akhbar MT" pitchFamily="2" charset="-78"/>
            </a:rPr>
            <a:t>اعداد الفريق</a:t>
          </a:r>
        </a:p>
      </dgm:t>
    </dgm:pt>
    <dgm:pt modelId="{5D2A6079-C96E-4BFF-BD13-03FDFD168C2C}" type="parTrans" cxnId="{C751A4A2-C050-4194-876D-BCDB312BD506}">
      <dgm:prSet/>
      <dgm:spPr/>
      <dgm:t>
        <a:bodyPr/>
        <a:lstStyle/>
        <a:p>
          <a:pPr rtl="1"/>
          <a:endParaRPr lang="ar-SA" sz="2400" b="1">
            <a:cs typeface="Akhbar MT" pitchFamily="2" charset="-78"/>
          </a:endParaRPr>
        </a:p>
      </dgm:t>
    </dgm:pt>
    <dgm:pt modelId="{09FBA83B-61D1-436A-A3E2-8916BB65730C}" type="sibTrans" cxnId="{C751A4A2-C050-4194-876D-BCDB312BD506}">
      <dgm:prSet/>
      <dgm:spPr/>
      <dgm:t>
        <a:bodyPr/>
        <a:lstStyle/>
        <a:p>
          <a:pPr rtl="1"/>
          <a:endParaRPr lang="ar-SA" sz="2400" b="1">
            <a:cs typeface="Akhbar MT" pitchFamily="2" charset="-78"/>
          </a:endParaRPr>
        </a:p>
      </dgm:t>
    </dgm:pt>
    <dgm:pt modelId="{30B11B04-1730-4EEE-BC84-E36330B2FC19}">
      <dgm:prSet phldrT="[نص]" custT="1"/>
      <dgm:spPr/>
      <dgm:t>
        <a:bodyPr/>
        <a:lstStyle/>
        <a:p>
          <a:pPr rtl="1"/>
          <a:r>
            <a:rPr lang="ar-SA" sz="2000" b="1" dirty="0">
              <a:cs typeface="Akhbar MT" pitchFamily="2" charset="-78"/>
            </a:rPr>
            <a:t>يتم تشكيل فرق (تدريب الأقران) وفق التخصصات أو وفق الصفوف التدريسية أو وفق معلمات الصف الواحد او وفق </a:t>
          </a:r>
          <a:r>
            <a:rPr lang="ar-SA" sz="2000" b="1" dirty="0" err="1">
              <a:cs typeface="Akhbar MT" pitchFamily="2" charset="-78"/>
            </a:rPr>
            <a:t>مايرونه</a:t>
          </a:r>
          <a:r>
            <a:rPr lang="ar-SA" sz="2000" b="1" dirty="0">
              <a:cs typeface="Akhbar MT" pitchFamily="2" charset="-78"/>
            </a:rPr>
            <a:t> مناسب</a:t>
          </a:r>
        </a:p>
      </dgm:t>
    </dgm:pt>
    <dgm:pt modelId="{A28FA67F-E64F-45CB-81E6-9BB806CED931}" type="parTrans" cxnId="{014A8CA2-96CA-4659-8E48-13FE27C8EA7D}">
      <dgm:prSet/>
      <dgm:spPr/>
      <dgm:t>
        <a:bodyPr/>
        <a:lstStyle/>
        <a:p>
          <a:pPr rtl="1"/>
          <a:endParaRPr lang="ar-SA" sz="2400" b="1">
            <a:cs typeface="Akhbar MT" pitchFamily="2" charset="-78"/>
          </a:endParaRPr>
        </a:p>
      </dgm:t>
    </dgm:pt>
    <dgm:pt modelId="{DC1D509B-7D9B-4638-81E5-EC39236B489A}" type="sibTrans" cxnId="{014A8CA2-96CA-4659-8E48-13FE27C8EA7D}">
      <dgm:prSet/>
      <dgm:spPr/>
      <dgm:t>
        <a:bodyPr/>
        <a:lstStyle/>
        <a:p>
          <a:pPr rtl="1"/>
          <a:endParaRPr lang="ar-SA" sz="2400" b="1">
            <a:cs typeface="Akhbar MT" pitchFamily="2" charset="-78"/>
          </a:endParaRPr>
        </a:p>
      </dgm:t>
    </dgm:pt>
    <dgm:pt modelId="{93F4A4A0-7A6B-45CB-B6BC-445BD604070D}">
      <dgm:prSet phldrT="[نص]" custT="1"/>
      <dgm:spPr/>
      <dgm:t>
        <a:bodyPr/>
        <a:lstStyle/>
        <a:p>
          <a:pPr rtl="1"/>
          <a:r>
            <a:rPr lang="ar-SA" sz="1800" b="1" dirty="0">
              <a:cs typeface="Akhbar MT" pitchFamily="2" charset="-78"/>
            </a:rPr>
            <a:t>الاجتماع</a:t>
          </a:r>
        </a:p>
      </dgm:t>
    </dgm:pt>
    <dgm:pt modelId="{E1480630-3050-45E8-A54E-7D47BD89D2DA}" type="parTrans" cxnId="{2DF83A83-D0F4-4DC4-9C25-8E1712B8E0D4}">
      <dgm:prSet/>
      <dgm:spPr/>
      <dgm:t>
        <a:bodyPr/>
        <a:lstStyle/>
        <a:p>
          <a:pPr rtl="1"/>
          <a:endParaRPr lang="ar-SA" sz="2400" b="1">
            <a:cs typeface="Akhbar MT" pitchFamily="2" charset="-78"/>
          </a:endParaRPr>
        </a:p>
      </dgm:t>
    </dgm:pt>
    <dgm:pt modelId="{B6702D73-D7FC-41A1-B732-96E6BBDB50D5}" type="sibTrans" cxnId="{2DF83A83-D0F4-4DC4-9C25-8E1712B8E0D4}">
      <dgm:prSet/>
      <dgm:spPr/>
      <dgm:t>
        <a:bodyPr/>
        <a:lstStyle/>
        <a:p>
          <a:pPr rtl="1"/>
          <a:endParaRPr lang="ar-SA" sz="2400" b="1">
            <a:cs typeface="Akhbar MT" pitchFamily="2" charset="-78"/>
          </a:endParaRPr>
        </a:p>
      </dgm:t>
    </dgm:pt>
    <dgm:pt modelId="{B95B1CCD-27B4-41B9-A4A7-7BEF0E0F4A37}">
      <dgm:prSet phldrT="[نص]" custT="1"/>
      <dgm:spPr/>
      <dgm:t>
        <a:bodyPr/>
        <a:lstStyle/>
        <a:p>
          <a:pPr rtl="1"/>
          <a:r>
            <a:rPr lang="ar-SA" sz="2000" b="1" dirty="0">
              <a:cs typeface="Akhbar MT" pitchFamily="2" charset="-78"/>
            </a:rPr>
            <a:t>يتم تحديد حصه او حصتين ثابته اسبوعياً في الجدول لاجتماع الفريق ويتم خلالها مناقشة الأهداف والتأكيد على النقاط التي تم الاتفاق عليها من الممارسات التدريسية مع وضع خطة زمنية للزيارات التبادلية ومناقشة </a:t>
          </a:r>
          <a:r>
            <a:rPr lang="ar-SA" sz="2000" b="1" dirty="0" err="1">
              <a:cs typeface="Akhbar MT" pitchFamily="2" charset="-78"/>
            </a:rPr>
            <a:t>ماتم</a:t>
          </a:r>
          <a:r>
            <a:rPr lang="ar-SA" sz="2000" b="1" dirty="0">
              <a:cs typeface="Akhbar MT" pitchFamily="2" charset="-78"/>
            </a:rPr>
            <a:t> خلالها.</a:t>
          </a:r>
        </a:p>
      </dgm:t>
    </dgm:pt>
    <dgm:pt modelId="{5CB4E9F8-7DAC-4D4A-87E6-BDB119DFD330}" type="parTrans" cxnId="{DC7FFB9D-509F-460A-BA5C-C3212525E168}">
      <dgm:prSet/>
      <dgm:spPr/>
      <dgm:t>
        <a:bodyPr/>
        <a:lstStyle/>
        <a:p>
          <a:pPr rtl="1"/>
          <a:endParaRPr lang="ar-SA" sz="2400" b="1">
            <a:cs typeface="Akhbar MT" pitchFamily="2" charset="-78"/>
          </a:endParaRPr>
        </a:p>
      </dgm:t>
    </dgm:pt>
    <dgm:pt modelId="{60260199-D56D-4BAE-BD5D-992CA6BF6213}" type="sibTrans" cxnId="{DC7FFB9D-509F-460A-BA5C-C3212525E168}">
      <dgm:prSet/>
      <dgm:spPr/>
      <dgm:t>
        <a:bodyPr/>
        <a:lstStyle/>
        <a:p>
          <a:pPr rtl="1"/>
          <a:endParaRPr lang="ar-SA" sz="2400" b="1">
            <a:cs typeface="Akhbar MT" pitchFamily="2" charset="-78"/>
          </a:endParaRPr>
        </a:p>
      </dgm:t>
    </dgm:pt>
    <dgm:pt modelId="{523C7717-7CD0-4A4F-B9D9-7220927AD4F4}">
      <dgm:prSet phldrT="[نص]" custT="1"/>
      <dgm:spPr/>
      <dgm:t>
        <a:bodyPr/>
        <a:lstStyle/>
        <a:p>
          <a:pPr rtl="1"/>
          <a:r>
            <a:rPr lang="ar-SA" sz="1800" b="1" dirty="0">
              <a:cs typeface="Akhbar MT" pitchFamily="2" charset="-78"/>
            </a:rPr>
            <a:t>التخطيط</a:t>
          </a:r>
        </a:p>
      </dgm:t>
    </dgm:pt>
    <dgm:pt modelId="{1D73AC99-EC13-4174-AD07-5A9CB81FE975}" type="parTrans" cxnId="{FB034D49-3BE8-4224-AEFF-7331B8EEEE50}">
      <dgm:prSet/>
      <dgm:spPr/>
      <dgm:t>
        <a:bodyPr/>
        <a:lstStyle/>
        <a:p>
          <a:pPr rtl="1"/>
          <a:endParaRPr lang="ar-SA" sz="2400" b="1">
            <a:cs typeface="Akhbar MT" pitchFamily="2" charset="-78"/>
          </a:endParaRPr>
        </a:p>
      </dgm:t>
    </dgm:pt>
    <dgm:pt modelId="{1C1B3488-5385-4276-AE1B-6736D7F88432}" type="sibTrans" cxnId="{FB034D49-3BE8-4224-AEFF-7331B8EEEE50}">
      <dgm:prSet/>
      <dgm:spPr/>
      <dgm:t>
        <a:bodyPr/>
        <a:lstStyle/>
        <a:p>
          <a:pPr rtl="1"/>
          <a:endParaRPr lang="ar-SA" sz="2400" b="1">
            <a:cs typeface="Akhbar MT" pitchFamily="2" charset="-78"/>
          </a:endParaRPr>
        </a:p>
      </dgm:t>
    </dgm:pt>
    <dgm:pt modelId="{269E3157-5F37-4675-B51D-098907FCAF9A}">
      <dgm:prSet phldrT="[نص]" custT="1"/>
      <dgm:spPr/>
      <dgm:t>
        <a:bodyPr/>
        <a:lstStyle/>
        <a:p>
          <a:pPr rtl="1"/>
          <a:r>
            <a:rPr lang="ar-SA" sz="2000" b="1" dirty="0">
              <a:cs typeface="Akhbar MT" pitchFamily="2" charset="-78"/>
            </a:rPr>
            <a:t>يتم وضع خطة عمل من قبل الفريق يتم خلالها وضع اهداف تطويرية ( التقويم – الفروق الفردية- استراتيجيات التدريس- الإدارة الصفية- التغذية الراجعة – الخطط العلاجية - ...الخ) </a:t>
          </a:r>
        </a:p>
      </dgm:t>
    </dgm:pt>
    <dgm:pt modelId="{1DC9CEF2-E7AC-4696-B823-4DDD13EE242D}" type="parTrans" cxnId="{837020E2-B143-4092-9B44-1CEC46DDB327}">
      <dgm:prSet/>
      <dgm:spPr/>
      <dgm:t>
        <a:bodyPr/>
        <a:lstStyle/>
        <a:p>
          <a:pPr rtl="1"/>
          <a:endParaRPr lang="ar-SA" sz="2400" b="1">
            <a:cs typeface="Akhbar MT" pitchFamily="2" charset="-78"/>
          </a:endParaRPr>
        </a:p>
      </dgm:t>
    </dgm:pt>
    <dgm:pt modelId="{BF35626C-A046-490D-9A2A-915D0869C073}" type="sibTrans" cxnId="{837020E2-B143-4092-9B44-1CEC46DDB327}">
      <dgm:prSet/>
      <dgm:spPr/>
      <dgm:t>
        <a:bodyPr/>
        <a:lstStyle/>
        <a:p>
          <a:pPr rtl="1"/>
          <a:endParaRPr lang="ar-SA" sz="2400" b="1">
            <a:cs typeface="Akhbar MT" pitchFamily="2" charset="-78"/>
          </a:endParaRPr>
        </a:p>
      </dgm:t>
    </dgm:pt>
    <dgm:pt modelId="{3CDACCE5-08F5-4CAA-A978-3AC3F9ED52D7}">
      <dgm:prSet custT="1"/>
      <dgm:spPr/>
      <dgm:t>
        <a:bodyPr/>
        <a:lstStyle/>
        <a:p>
          <a:pPr rtl="1"/>
          <a:r>
            <a:rPr lang="ar-SA" sz="1800" b="1" dirty="0">
              <a:cs typeface="Akhbar MT" pitchFamily="2" charset="-78"/>
            </a:rPr>
            <a:t>التغذية الراجعة</a:t>
          </a:r>
        </a:p>
      </dgm:t>
    </dgm:pt>
    <dgm:pt modelId="{1687CA8D-C975-4C5B-8ABA-7625FDA0FB0A}" type="parTrans" cxnId="{4116C013-E70B-4EB4-A3E7-5FC605E0AF2E}">
      <dgm:prSet/>
      <dgm:spPr/>
      <dgm:t>
        <a:bodyPr/>
        <a:lstStyle/>
        <a:p>
          <a:pPr rtl="1"/>
          <a:endParaRPr lang="ar-SA" sz="2400" b="1">
            <a:cs typeface="Akhbar MT" pitchFamily="2" charset="-78"/>
          </a:endParaRPr>
        </a:p>
      </dgm:t>
    </dgm:pt>
    <dgm:pt modelId="{F0B3D797-DBCA-4C6E-A5EF-F6CC0807C564}" type="sibTrans" cxnId="{4116C013-E70B-4EB4-A3E7-5FC605E0AF2E}">
      <dgm:prSet/>
      <dgm:spPr/>
      <dgm:t>
        <a:bodyPr/>
        <a:lstStyle/>
        <a:p>
          <a:pPr rtl="1"/>
          <a:endParaRPr lang="ar-SA" sz="2400" b="1">
            <a:cs typeface="Akhbar MT" pitchFamily="2" charset="-78"/>
          </a:endParaRPr>
        </a:p>
      </dgm:t>
    </dgm:pt>
    <dgm:pt modelId="{1A781418-7165-46C0-BC51-5F0CDB0F40B5}">
      <dgm:prSet custT="1"/>
      <dgm:spPr/>
      <dgm:t>
        <a:bodyPr/>
        <a:lstStyle/>
        <a:p>
          <a:pPr rtl="1"/>
          <a:r>
            <a:rPr lang="ar-SA" sz="2000" b="1" dirty="0">
              <a:cs typeface="Akhbar MT" pitchFamily="2" charset="-78"/>
            </a:rPr>
            <a:t>يتم بعد كل زيارة اجتماع الفريق وتحليل الموقف التعليمي وتبادل النصائح والارشادات التي تضمن تطوير ممارساتهم التعليمية وتعزيز نقاط القوة لدى الأعضاء ومعالجة نقاط الضعف.</a:t>
          </a:r>
        </a:p>
      </dgm:t>
    </dgm:pt>
    <dgm:pt modelId="{1EEFAB4C-3A80-4AD4-BA0A-4FAD8725F639}" type="parTrans" cxnId="{F3FD9214-DB44-4494-8353-117B12087EDB}">
      <dgm:prSet/>
      <dgm:spPr/>
      <dgm:t>
        <a:bodyPr/>
        <a:lstStyle/>
        <a:p>
          <a:pPr rtl="1"/>
          <a:endParaRPr lang="ar-SA" sz="2400" b="1">
            <a:cs typeface="Akhbar MT" pitchFamily="2" charset="-78"/>
          </a:endParaRPr>
        </a:p>
      </dgm:t>
    </dgm:pt>
    <dgm:pt modelId="{AC19E19B-52B6-4FC6-8DDB-2D3EB2286CCB}" type="sibTrans" cxnId="{F3FD9214-DB44-4494-8353-117B12087EDB}">
      <dgm:prSet/>
      <dgm:spPr/>
      <dgm:t>
        <a:bodyPr/>
        <a:lstStyle/>
        <a:p>
          <a:pPr rtl="1"/>
          <a:endParaRPr lang="ar-SA" sz="2400" b="1">
            <a:cs typeface="Akhbar MT" pitchFamily="2" charset="-78"/>
          </a:endParaRPr>
        </a:p>
      </dgm:t>
    </dgm:pt>
    <dgm:pt modelId="{A6E323B4-E321-4D04-BDF3-21097C9E9624}" type="pres">
      <dgm:prSet presAssocID="{5FF8F523-4FB2-461B-9494-7C673A02CFA3}" presName="linearFlow" presStyleCnt="0">
        <dgm:presLayoutVars>
          <dgm:dir val="rev"/>
          <dgm:animLvl val="lvl"/>
          <dgm:resizeHandles val="exact"/>
        </dgm:presLayoutVars>
      </dgm:prSet>
      <dgm:spPr/>
    </dgm:pt>
    <dgm:pt modelId="{9EF2102E-99F6-4459-A7EF-83853246242E}" type="pres">
      <dgm:prSet presAssocID="{51EE44F5-BFFE-4672-BA54-E01B8131F1D0}" presName="composite" presStyleCnt="0"/>
      <dgm:spPr/>
    </dgm:pt>
    <dgm:pt modelId="{2AF00C44-36AE-4C22-8B06-B7F168118036}" type="pres">
      <dgm:prSet presAssocID="{51EE44F5-BFFE-4672-BA54-E01B8131F1D0}" presName="parentText" presStyleLbl="alignNode1" presStyleIdx="0" presStyleCnt="4">
        <dgm:presLayoutVars>
          <dgm:chMax val="1"/>
          <dgm:bulletEnabled val="1"/>
        </dgm:presLayoutVars>
      </dgm:prSet>
      <dgm:spPr/>
    </dgm:pt>
    <dgm:pt modelId="{D4019A67-6819-44DB-9A03-C96C46819216}" type="pres">
      <dgm:prSet presAssocID="{51EE44F5-BFFE-4672-BA54-E01B8131F1D0}" presName="descendantText" presStyleLbl="alignAcc1" presStyleIdx="0" presStyleCnt="4">
        <dgm:presLayoutVars>
          <dgm:bulletEnabled val="1"/>
        </dgm:presLayoutVars>
      </dgm:prSet>
      <dgm:spPr/>
    </dgm:pt>
    <dgm:pt modelId="{C911AD37-FB01-4BCD-943E-2A63147EE036}" type="pres">
      <dgm:prSet presAssocID="{09FBA83B-61D1-436A-A3E2-8916BB65730C}" presName="sp" presStyleCnt="0"/>
      <dgm:spPr/>
    </dgm:pt>
    <dgm:pt modelId="{E0BD723C-E863-4E2B-9B3D-3121AB284162}" type="pres">
      <dgm:prSet presAssocID="{93F4A4A0-7A6B-45CB-B6BC-445BD604070D}" presName="composite" presStyleCnt="0"/>
      <dgm:spPr/>
    </dgm:pt>
    <dgm:pt modelId="{BD04CB3D-EE0F-4C25-A798-1F5200FCA88A}" type="pres">
      <dgm:prSet presAssocID="{93F4A4A0-7A6B-45CB-B6BC-445BD604070D}" presName="parentText" presStyleLbl="alignNode1" presStyleIdx="1" presStyleCnt="4">
        <dgm:presLayoutVars>
          <dgm:chMax val="1"/>
          <dgm:bulletEnabled val="1"/>
        </dgm:presLayoutVars>
      </dgm:prSet>
      <dgm:spPr/>
    </dgm:pt>
    <dgm:pt modelId="{DD47B1EB-E988-4650-8147-311889D6ED14}" type="pres">
      <dgm:prSet presAssocID="{93F4A4A0-7A6B-45CB-B6BC-445BD604070D}" presName="descendantText" presStyleLbl="alignAcc1" presStyleIdx="1" presStyleCnt="4">
        <dgm:presLayoutVars>
          <dgm:bulletEnabled val="1"/>
        </dgm:presLayoutVars>
      </dgm:prSet>
      <dgm:spPr/>
    </dgm:pt>
    <dgm:pt modelId="{F1711695-920D-4233-8A52-E3C8DCB7994D}" type="pres">
      <dgm:prSet presAssocID="{B6702D73-D7FC-41A1-B732-96E6BBDB50D5}" presName="sp" presStyleCnt="0"/>
      <dgm:spPr/>
    </dgm:pt>
    <dgm:pt modelId="{89283F88-2F60-4125-A505-11FF21613AF9}" type="pres">
      <dgm:prSet presAssocID="{523C7717-7CD0-4A4F-B9D9-7220927AD4F4}" presName="composite" presStyleCnt="0"/>
      <dgm:spPr/>
    </dgm:pt>
    <dgm:pt modelId="{DB52B5C1-FB09-4728-8757-3BA5CD263221}" type="pres">
      <dgm:prSet presAssocID="{523C7717-7CD0-4A4F-B9D9-7220927AD4F4}" presName="parentText" presStyleLbl="alignNode1" presStyleIdx="2" presStyleCnt="4">
        <dgm:presLayoutVars>
          <dgm:chMax val="1"/>
          <dgm:bulletEnabled val="1"/>
        </dgm:presLayoutVars>
      </dgm:prSet>
      <dgm:spPr/>
    </dgm:pt>
    <dgm:pt modelId="{15F1CE37-FFA1-4DB9-BAFD-93D7379C16EC}" type="pres">
      <dgm:prSet presAssocID="{523C7717-7CD0-4A4F-B9D9-7220927AD4F4}" presName="descendantText" presStyleLbl="alignAcc1" presStyleIdx="2" presStyleCnt="4">
        <dgm:presLayoutVars>
          <dgm:bulletEnabled val="1"/>
        </dgm:presLayoutVars>
      </dgm:prSet>
      <dgm:spPr/>
    </dgm:pt>
    <dgm:pt modelId="{61BA31F7-25F2-4625-BFE3-9C2B7C8BF118}" type="pres">
      <dgm:prSet presAssocID="{1C1B3488-5385-4276-AE1B-6736D7F88432}" presName="sp" presStyleCnt="0"/>
      <dgm:spPr/>
    </dgm:pt>
    <dgm:pt modelId="{FCB6C0AB-1C33-4177-84B4-8C0AF3C5FEFC}" type="pres">
      <dgm:prSet presAssocID="{3CDACCE5-08F5-4CAA-A978-3AC3F9ED52D7}" presName="composite" presStyleCnt="0"/>
      <dgm:spPr/>
    </dgm:pt>
    <dgm:pt modelId="{2B8A576D-98BA-4A38-B6DB-6A7DA4B31D60}" type="pres">
      <dgm:prSet presAssocID="{3CDACCE5-08F5-4CAA-A978-3AC3F9ED52D7}" presName="parentText" presStyleLbl="alignNode1" presStyleIdx="3" presStyleCnt="4">
        <dgm:presLayoutVars>
          <dgm:chMax val="1"/>
          <dgm:bulletEnabled val="1"/>
        </dgm:presLayoutVars>
      </dgm:prSet>
      <dgm:spPr/>
    </dgm:pt>
    <dgm:pt modelId="{42BB83C5-2D5D-42BC-9205-61193F901D37}" type="pres">
      <dgm:prSet presAssocID="{3CDACCE5-08F5-4CAA-A978-3AC3F9ED52D7}" presName="descendantText" presStyleLbl="alignAcc1" presStyleIdx="3" presStyleCnt="4">
        <dgm:presLayoutVars>
          <dgm:bulletEnabled val="1"/>
        </dgm:presLayoutVars>
      </dgm:prSet>
      <dgm:spPr/>
    </dgm:pt>
  </dgm:ptLst>
  <dgm:cxnLst>
    <dgm:cxn modelId="{FD823312-0533-42BD-A717-EBF268E52C45}" type="presOf" srcId="{3CDACCE5-08F5-4CAA-A978-3AC3F9ED52D7}" destId="{2B8A576D-98BA-4A38-B6DB-6A7DA4B31D60}" srcOrd="0" destOrd="0" presId="urn:microsoft.com/office/officeart/2005/8/layout/chevron2"/>
    <dgm:cxn modelId="{4116C013-E70B-4EB4-A3E7-5FC605E0AF2E}" srcId="{5FF8F523-4FB2-461B-9494-7C673A02CFA3}" destId="{3CDACCE5-08F5-4CAA-A978-3AC3F9ED52D7}" srcOrd="3" destOrd="0" parTransId="{1687CA8D-C975-4C5B-8ABA-7625FDA0FB0A}" sibTransId="{F0B3D797-DBCA-4C6E-A5EF-F6CC0807C564}"/>
    <dgm:cxn modelId="{F3FD9214-DB44-4494-8353-117B12087EDB}" srcId="{3CDACCE5-08F5-4CAA-A978-3AC3F9ED52D7}" destId="{1A781418-7165-46C0-BC51-5F0CDB0F40B5}" srcOrd="0" destOrd="0" parTransId="{1EEFAB4C-3A80-4AD4-BA0A-4FAD8725F639}" sibTransId="{AC19E19B-52B6-4FC6-8DDB-2D3EB2286CCB}"/>
    <dgm:cxn modelId="{FB034D49-3BE8-4224-AEFF-7331B8EEEE50}" srcId="{5FF8F523-4FB2-461B-9494-7C673A02CFA3}" destId="{523C7717-7CD0-4A4F-B9D9-7220927AD4F4}" srcOrd="2" destOrd="0" parTransId="{1D73AC99-EC13-4174-AD07-5A9CB81FE975}" sibTransId="{1C1B3488-5385-4276-AE1B-6736D7F88432}"/>
    <dgm:cxn modelId="{54BC154B-EE6E-4191-8B7B-EB3A79FF4E9C}" type="presOf" srcId="{93F4A4A0-7A6B-45CB-B6BC-445BD604070D}" destId="{BD04CB3D-EE0F-4C25-A798-1F5200FCA88A}" srcOrd="0" destOrd="0" presId="urn:microsoft.com/office/officeart/2005/8/layout/chevron2"/>
    <dgm:cxn modelId="{2DF83A83-D0F4-4DC4-9C25-8E1712B8E0D4}" srcId="{5FF8F523-4FB2-461B-9494-7C673A02CFA3}" destId="{93F4A4A0-7A6B-45CB-B6BC-445BD604070D}" srcOrd="1" destOrd="0" parTransId="{E1480630-3050-45E8-A54E-7D47BD89D2DA}" sibTransId="{B6702D73-D7FC-41A1-B732-96E6BBDB50D5}"/>
    <dgm:cxn modelId="{9A81588B-713A-4147-A80D-97E6B4E46ECC}" type="presOf" srcId="{523C7717-7CD0-4A4F-B9D9-7220927AD4F4}" destId="{DB52B5C1-FB09-4728-8757-3BA5CD263221}" srcOrd="0" destOrd="0" presId="urn:microsoft.com/office/officeart/2005/8/layout/chevron2"/>
    <dgm:cxn modelId="{DC7FFB9D-509F-460A-BA5C-C3212525E168}" srcId="{93F4A4A0-7A6B-45CB-B6BC-445BD604070D}" destId="{B95B1CCD-27B4-41B9-A4A7-7BEF0E0F4A37}" srcOrd="0" destOrd="0" parTransId="{5CB4E9F8-7DAC-4D4A-87E6-BDB119DFD330}" sibTransId="{60260199-D56D-4BAE-BD5D-992CA6BF6213}"/>
    <dgm:cxn modelId="{014A8CA2-96CA-4659-8E48-13FE27C8EA7D}" srcId="{51EE44F5-BFFE-4672-BA54-E01B8131F1D0}" destId="{30B11B04-1730-4EEE-BC84-E36330B2FC19}" srcOrd="0" destOrd="0" parTransId="{A28FA67F-E64F-45CB-81E6-9BB806CED931}" sibTransId="{DC1D509B-7D9B-4638-81E5-EC39236B489A}"/>
    <dgm:cxn modelId="{C751A4A2-C050-4194-876D-BCDB312BD506}" srcId="{5FF8F523-4FB2-461B-9494-7C673A02CFA3}" destId="{51EE44F5-BFFE-4672-BA54-E01B8131F1D0}" srcOrd="0" destOrd="0" parTransId="{5D2A6079-C96E-4BFF-BD13-03FDFD168C2C}" sibTransId="{09FBA83B-61D1-436A-A3E2-8916BB65730C}"/>
    <dgm:cxn modelId="{A74B10B0-00E3-48A7-897C-A5F78E8166FC}" type="presOf" srcId="{51EE44F5-BFFE-4672-BA54-E01B8131F1D0}" destId="{2AF00C44-36AE-4C22-8B06-B7F168118036}" srcOrd="0" destOrd="0" presId="urn:microsoft.com/office/officeart/2005/8/layout/chevron2"/>
    <dgm:cxn modelId="{B26709B9-58F9-4A3C-8199-74800B3CD7EC}" type="presOf" srcId="{269E3157-5F37-4675-B51D-098907FCAF9A}" destId="{15F1CE37-FFA1-4DB9-BAFD-93D7379C16EC}" srcOrd="0" destOrd="0" presId="urn:microsoft.com/office/officeart/2005/8/layout/chevron2"/>
    <dgm:cxn modelId="{F75A61C9-D408-46EA-B6F5-FF6D7E66D490}" type="presOf" srcId="{1A781418-7165-46C0-BC51-5F0CDB0F40B5}" destId="{42BB83C5-2D5D-42BC-9205-61193F901D37}" srcOrd="0" destOrd="0" presId="urn:microsoft.com/office/officeart/2005/8/layout/chevron2"/>
    <dgm:cxn modelId="{98CABECB-C6FC-49E0-9430-6C74AA2D2E61}" type="presOf" srcId="{5FF8F523-4FB2-461B-9494-7C673A02CFA3}" destId="{A6E323B4-E321-4D04-BDF3-21097C9E9624}" srcOrd="0" destOrd="0" presId="urn:microsoft.com/office/officeart/2005/8/layout/chevron2"/>
    <dgm:cxn modelId="{837020E2-B143-4092-9B44-1CEC46DDB327}" srcId="{523C7717-7CD0-4A4F-B9D9-7220927AD4F4}" destId="{269E3157-5F37-4675-B51D-098907FCAF9A}" srcOrd="0" destOrd="0" parTransId="{1DC9CEF2-E7AC-4696-B823-4DDD13EE242D}" sibTransId="{BF35626C-A046-490D-9A2A-915D0869C073}"/>
    <dgm:cxn modelId="{0C6165E7-9D43-4420-9405-1229839982A0}" type="presOf" srcId="{30B11B04-1730-4EEE-BC84-E36330B2FC19}" destId="{D4019A67-6819-44DB-9A03-C96C46819216}" srcOrd="0" destOrd="0" presId="urn:microsoft.com/office/officeart/2005/8/layout/chevron2"/>
    <dgm:cxn modelId="{AC9D3BFF-38CB-469D-8EB8-6E71BD371326}" type="presOf" srcId="{B95B1CCD-27B4-41B9-A4A7-7BEF0E0F4A37}" destId="{DD47B1EB-E988-4650-8147-311889D6ED14}" srcOrd="0" destOrd="0" presId="urn:microsoft.com/office/officeart/2005/8/layout/chevron2"/>
    <dgm:cxn modelId="{56E5EC72-0832-46C1-A0BF-6EBB91630E58}" type="presParOf" srcId="{A6E323B4-E321-4D04-BDF3-21097C9E9624}" destId="{9EF2102E-99F6-4459-A7EF-83853246242E}" srcOrd="0" destOrd="0" presId="urn:microsoft.com/office/officeart/2005/8/layout/chevron2"/>
    <dgm:cxn modelId="{0530DB6E-6908-4B3B-B07E-331A40E156F3}" type="presParOf" srcId="{9EF2102E-99F6-4459-A7EF-83853246242E}" destId="{2AF00C44-36AE-4C22-8B06-B7F168118036}" srcOrd="0" destOrd="0" presId="urn:microsoft.com/office/officeart/2005/8/layout/chevron2"/>
    <dgm:cxn modelId="{C1408142-A73D-44CD-9661-0B4AF7A80D48}" type="presParOf" srcId="{9EF2102E-99F6-4459-A7EF-83853246242E}" destId="{D4019A67-6819-44DB-9A03-C96C46819216}" srcOrd="1" destOrd="0" presId="urn:microsoft.com/office/officeart/2005/8/layout/chevron2"/>
    <dgm:cxn modelId="{CBE8022F-C392-4965-BC05-34299EF90BF0}" type="presParOf" srcId="{A6E323B4-E321-4D04-BDF3-21097C9E9624}" destId="{C911AD37-FB01-4BCD-943E-2A63147EE036}" srcOrd="1" destOrd="0" presId="urn:microsoft.com/office/officeart/2005/8/layout/chevron2"/>
    <dgm:cxn modelId="{965CB845-6988-4ED0-9433-9AD32A55F3E8}" type="presParOf" srcId="{A6E323B4-E321-4D04-BDF3-21097C9E9624}" destId="{E0BD723C-E863-4E2B-9B3D-3121AB284162}" srcOrd="2" destOrd="0" presId="urn:microsoft.com/office/officeart/2005/8/layout/chevron2"/>
    <dgm:cxn modelId="{81230A41-F657-4B2D-A270-B1B1CA2E09AB}" type="presParOf" srcId="{E0BD723C-E863-4E2B-9B3D-3121AB284162}" destId="{BD04CB3D-EE0F-4C25-A798-1F5200FCA88A}" srcOrd="0" destOrd="0" presId="urn:microsoft.com/office/officeart/2005/8/layout/chevron2"/>
    <dgm:cxn modelId="{9E60BE6E-C477-4C86-9656-63A1C4AADC87}" type="presParOf" srcId="{E0BD723C-E863-4E2B-9B3D-3121AB284162}" destId="{DD47B1EB-E988-4650-8147-311889D6ED14}" srcOrd="1" destOrd="0" presId="urn:microsoft.com/office/officeart/2005/8/layout/chevron2"/>
    <dgm:cxn modelId="{3BBE461D-372C-4370-B87A-F630B4CE8694}" type="presParOf" srcId="{A6E323B4-E321-4D04-BDF3-21097C9E9624}" destId="{F1711695-920D-4233-8A52-E3C8DCB7994D}" srcOrd="3" destOrd="0" presId="urn:microsoft.com/office/officeart/2005/8/layout/chevron2"/>
    <dgm:cxn modelId="{BD2CBAD5-3FB3-48BA-917D-C78330CA1D25}" type="presParOf" srcId="{A6E323B4-E321-4D04-BDF3-21097C9E9624}" destId="{89283F88-2F60-4125-A505-11FF21613AF9}" srcOrd="4" destOrd="0" presId="urn:microsoft.com/office/officeart/2005/8/layout/chevron2"/>
    <dgm:cxn modelId="{D75DF82D-4A8C-4D45-B45D-589615638344}" type="presParOf" srcId="{89283F88-2F60-4125-A505-11FF21613AF9}" destId="{DB52B5C1-FB09-4728-8757-3BA5CD263221}" srcOrd="0" destOrd="0" presId="urn:microsoft.com/office/officeart/2005/8/layout/chevron2"/>
    <dgm:cxn modelId="{E9971A2B-EB12-4800-9523-A54ABA063FB7}" type="presParOf" srcId="{89283F88-2F60-4125-A505-11FF21613AF9}" destId="{15F1CE37-FFA1-4DB9-BAFD-93D7379C16EC}" srcOrd="1" destOrd="0" presId="urn:microsoft.com/office/officeart/2005/8/layout/chevron2"/>
    <dgm:cxn modelId="{C6DB9A92-8180-44A5-9818-4C219F6C661C}" type="presParOf" srcId="{A6E323B4-E321-4D04-BDF3-21097C9E9624}" destId="{61BA31F7-25F2-4625-BFE3-9C2B7C8BF118}" srcOrd="5" destOrd="0" presId="urn:microsoft.com/office/officeart/2005/8/layout/chevron2"/>
    <dgm:cxn modelId="{92D88683-B8CD-4858-98B3-60B58777B07B}" type="presParOf" srcId="{A6E323B4-E321-4D04-BDF3-21097C9E9624}" destId="{FCB6C0AB-1C33-4177-84B4-8C0AF3C5FEFC}" srcOrd="6" destOrd="0" presId="urn:microsoft.com/office/officeart/2005/8/layout/chevron2"/>
    <dgm:cxn modelId="{4A77A864-393A-49B3-8533-A0B156143827}" type="presParOf" srcId="{FCB6C0AB-1C33-4177-84B4-8C0AF3C5FEFC}" destId="{2B8A576D-98BA-4A38-B6DB-6A7DA4B31D60}" srcOrd="0" destOrd="0" presId="urn:microsoft.com/office/officeart/2005/8/layout/chevron2"/>
    <dgm:cxn modelId="{5451B8E6-DA3E-43E8-8BEE-032F1523D270}" type="presParOf" srcId="{FCB6C0AB-1C33-4177-84B4-8C0AF3C5FEFC}" destId="{42BB83C5-2D5D-42BC-9205-61193F901D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F8F523-4FB2-461B-9494-7C673A02CFA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pPr rtl="1"/>
          <a:endParaRPr lang="ar-SA"/>
        </a:p>
      </dgm:t>
    </dgm:pt>
    <dgm:pt modelId="{51EE44F5-BFFE-4672-BA54-E01B8131F1D0}">
      <dgm:prSet phldrT="[نص]" custT="1"/>
      <dgm:spPr/>
      <dgm:t>
        <a:bodyPr/>
        <a:lstStyle/>
        <a:p>
          <a:pPr rtl="1"/>
          <a:r>
            <a:rPr lang="ar-SA" sz="1800" b="1" dirty="0">
              <a:cs typeface="Akhbar MT" pitchFamily="2" charset="-78"/>
            </a:rPr>
            <a:t>اعداد الفريق</a:t>
          </a:r>
        </a:p>
      </dgm:t>
    </dgm:pt>
    <dgm:pt modelId="{5D2A6079-C96E-4BFF-BD13-03FDFD168C2C}" type="parTrans" cxnId="{C751A4A2-C050-4194-876D-BCDB312BD506}">
      <dgm:prSet/>
      <dgm:spPr/>
      <dgm:t>
        <a:bodyPr/>
        <a:lstStyle/>
        <a:p>
          <a:pPr rtl="1"/>
          <a:endParaRPr lang="ar-SA" sz="2400" b="1">
            <a:cs typeface="Akhbar MT" pitchFamily="2" charset="-78"/>
          </a:endParaRPr>
        </a:p>
      </dgm:t>
    </dgm:pt>
    <dgm:pt modelId="{09FBA83B-61D1-436A-A3E2-8916BB65730C}" type="sibTrans" cxnId="{C751A4A2-C050-4194-876D-BCDB312BD506}">
      <dgm:prSet/>
      <dgm:spPr/>
      <dgm:t>
        <a:bodyPr/>
        <a:lstStyle/>
        <a:p>
          <a:pPr rtl="1"/>
          <a:endParaRPr lang="ar-SA" sz="2400" b="1">
            <a:cs typeface="Akhbar MT" pitchFamily="2" charset="-78"/>
          </a:endParaRPr>
        </a:p>
      </dgm:t>
    </dgm:pt>
    <dgm:pt modelId="{93F4A4A0-7A6B-45CB-B6BC-445BD604070D}">
      <dgm:prSet phldrT="[نص]" custT="1"/>
      <dgm:spPr/>
      <dgm:t>
        <a:bodyPr/>
        <a:lstStyle/>
        <a:p>
          <a:pPr rtl="1"/>
          <a:r>
            <a:rPr lang="ar-SA" sz="1800" b="1" dirty="0">
              <a:cs typeface="Akhbar MT" pitchFamily="2" charset="-78"/>
            </a:rPr>
            <a:t>الاجتماع</a:t>
          </a:r>
        </a:p>
      </dgm:t>
    </dgm:pt>
    <dgm:pt modelId="{E1480630-3050-45E8-A54E-7D47BD89D2DA}" type="parTrans" cxnId="{2DF83A83-D0F4-4DC4-9C25-8E1712B8E0D4}">
      <dgm:prSet/>
      <dgm:spPr/>
      <dgm:t>
        <a:bodyPr/>
        <a:lstStyle/>
        <a:p>
          <a:pPr rtl="1"/>
          <a:endParaRPr lang="ar-SA" sz="2400" b="1">
            <a:cs typeface="Akhbar MT" pitchFamily="2" charset="-78"/>
          </a:endParaRPr>
        </a:p>
      </dgm:t>
    </dgm:pt>
    <dgm:pt modelId="{B6702D73-D7FC-41A1-B732-96E6BBDB50D5}" type="sibTrans" cxnId="{2DF83A83-D0F4-4DC4-9C25-8E1712B8E0D4}">
      <dgm:prSet/>
      <dgm:spPr/>
      <dgm:t>
        <a:bodyPr/>
        <a:lstStyle/>
        <a:p>
          <a:pPr rtl="1"/>
          <a:endParaRPr lang="ar-SA" sz="2400" b="1">
            <a:cs typeface="Akhbar MT" pitchFamily="2" charset="-78"/>
          </a:endParaRPr>
        </a:p>
      </dgm:t>
    </dgm:pt>
    <dgm:pt modelId="{B95B1CCD-27B4-41B9-A4A7-7BEF0E0F4A37}">
      <dgm:prSet phldrT="[نص]" custT="1"/>
      <dgm:spPr/>
      <dgm:t>
        <a:bodyPr/>
        <a:lstStyle/>
        <a:p>
          <a:pPr rtl="1"/>
          <a:r>
            <a:rPr lang="ar-SA" sz="2000" b="1" dirty="0">
              <a:cs typeface="Akhbar MT" pitchFamily="2" charset="-78"/>
            </a:rPr>
            <a:t>توثق الاجتماعات في محاضر اجتماعات في ملف خاص بالفريق يكون ضمن مسؤوليات إحدى عضوات الفريق</a:t>
          </a:r>
        </a:p>
      </dgm:t>
    </dgm:pt>
    <dgm:pt modelId="{5CB4E9F8-7DAC-4D4A-87E6-BDB119DFD330}" type="parTrans" cxnId="{DC7FFB9D-509F-460A-BA5C-C3212525E168}">
      <dgm:prSet/>
      <dgm:spPr/>
      <dgm:t>
        <a:bodyPr/>
        <a:lstStyle/>
        <a:p>
          <a:pPr rtl="1"/>
          <a:endParaRPr lang="ar-SA" sz="2400" b="1">
            <a:cs typeface="Akhbar MT" pitchFamily="2" charset="-78"/>
          </a:endParaRPr>
        </a:p>
      </dgm:t>
    </dgm:pt>
    <dgm:pt modelId="{60260199-D56D-4BAE-BD5D-992CA6BF6213}" type="sibTrans" cxnId="{DC7FFB9D-509F-460A-BA5C-C3212525E168}">
      <dgm:prSet/>
      <dgm:spPr/>
      <dgm:t>
        <a:bodyPr/>
        <a:lstStyle/>
        <a:p>
          <a:pPr rtl="1"/>
          <a:endParaRPr lang="ar-SA" sz="2400" b="1">
            <a:cs typeface="Akhbar MT" pitchFamily="2" charset="-78"/>
          </a:endParaRPr>
        </a:p>
      </dgm:t>
    </dgm:pt>
    <dgm:pt modelId="{3CDACCE5-08F5-4CAA-A978-3AC3F9ED52D7}">
      <dgm:prSet custT="1"/>
      <dgm:spPr/>
      <dgm:t>
        <a:bodyPr/>
        <a:lstStyle/>
        <a:p>
          <a:pPr rtl="1"/>
          <a:r>
            <a:rPr lang="ar-SA" sz="1800" b="1" dirty="0">
              <a:cs typeface="Akhbar MT" pitchFamily="2" charset="-78"/>
            </a:rPr>
            <a:t>التغذية الراجعة</a:t>
          </a:r>
        </a:p>
      </dgm:t>
    </dgm:pt>
    <dgm:pt modelId="{1687CA8D-C975-4C5B-8ABA-7625FDA0FB0A}" type="parTrans" cxnId="{4116C013-E70B-4EB4-A3E7-5FC605E0AF2E}">
      <dgm:prSet/>
      <dgm:spPr/>
      <dgm:t>
        <a:bodyPr/>
        <a:lstStyle/>
        <a:p>
          <a:pPr rtl="1"/>
          <a:endParaRPr lang="ar-SA" sz="2400" b="1">
            <a:cs typeface="Akhbar MT" pitchFamily="2" charset="-78"/>
          </a:endParaRPr>
        </a:p>
      </dgm:t>
    </dgm:pt>
    <dgm:pt modelId="{F0B3D797-DBCA-4C6E-A5EF-F6CC0807C564}" type="sibTrans" cxnId="{4116C013-E70B-4EB4-A3E7-5FC605E0AF2E}">
      <dgm:prSet/>
      <dgm:spPr/>
      <dgm:t>
        <a:bodyPr/>
        <a:lstStyle/>
        <a:p>
          <a:pPr rtl="1"/>
          <a:endParaRPr lang="ar-SA" sz="2400" b="1">
            <a:cs typeface="Akhbar MT" pitchFamily="2" charset="-78"/>
          </a:endParaRPr>
        </a:p>
      </dgm:t>
    </dgm:pt>
    <dgm:pt modelId="{1A781418-7165-46C0-BC51-5F0CDB0F40B5}">
      <dgm:prSet custT="1"/>
      <dgm:spPr/>
      <dgm:t>
        <a:bodyPr/>
        <a:lstStyle/>
        <a:p>
          <a:pPr rtl="1"/>
          <a:r>
            <a:rPr lang="ar-SA" sz="2000" b="1" dirty="0">
              <a:cs typeface="Akhbar MT" pitchFamily="2" charset="-78"/>
            </a:rPr>
            <a:t>نموذج الزيارة التبادلية</a:t>
          </a:r>
        </a:p>
      </dgm:t>
    </dgm:pt>
    <dgm:pt modelId="{1EEFAB4C-3A80-4AD4-BA0A-4FAD8725F639}" type="parTrans" cxnId="{F3FD9214-DB44-4494-8353-117B12087EDB}">
      <dgm:prSet/>
      <dgm:spPr/>
      <dgm:t>
        <a:bodyPr/>
        <a:lstStyle/>
        <a:p>
          <a:pPr rtl="1"/>
          <a:endParaRPr lang="ar-SA" sz="2400" b="1">
            <a:cs typeface="Akhbar MT" pitchFamily="2" charset="-78"/>
          </a:endParaRPr>
        </a:p>
      </dgm:t>
    </dgm:pt>
    <dgm:pt modelId="{AC19E19B-52B6-4FC6-8DDB-2D3EB2286CCB}" type="sibTrans" cxnId="{F3FD9214-DB44-4494-8353-117B12087EDB}">
      <dgm:prSet/>
      <dgm:spPr/>
      <dgm:t>
        <a:bodyPr/>
        <a:lstStyle/>
        <a:p>
          <a:pPr rtl="1"/>
          <a:endParaRPr lang="ar-SA" sz="2400" b="1">
            <a:cs typeface="Akhbar MT" pitchFamily="2" charset="-78"/>
          </a:endParaRPr>
        </a:p>
      </dgm:t>
    </dgm:pt>
    <dgm:pt modelId="{53BD17CE-1CB8-4519-8C55-0A41810DCE97}">
      <dgm:prSet custT="1"/>
      <dgm:spPr/>
      <dgm:t>
        <a:bodyPr/>
        <a:lstStyle/>
        <a:p>
          <a:pPr rtl="1"/>
          <a:r>
            <a:rPr lang="ar-SA" sz="2000" b="1" kern="1200" dirty="0">
              <a:solidFill>
                <a:srgbClr val="000000">
                  <a:hueOff val="0"/>
                  <a:satOff val="0"/>
                  <a:lumOff val="0"/>
                  <a:alphaOff val="0"/>
                </a:srgbClr>
              </a:solidFill>
              <a:latin typeface="Corbel" panose="020B0503020204020204"/>
              <a:ea typeface="+mn-ea"/>
              <a:cs typeface="Akhbar MT" pitchFamily="2" charset="-78"/>
            </a:rPr>
            <a:t>يتم اعداد نموذج من قبل الإدارة وتوزيعه على المعلمات وترك المجال لهم لتشكيل الفرق وتوثيقها في النموذج وتسليمها للإدارة</a:t>
          </a:r>
        </a:p>
      </dgm:t>
    </dgm:pt>
    <dgm:pt modelId="{303B5DC7-CB9A-4B36-B5B6-2498742FF290}" type="parTrans" cxnId="{B2ABA60F-AD93-49E2-AFE1-9B4B97A93DCA}">
      <dgm:prSet/>
      <dgm:spPr/>
    </dgm:pt>
    <dgm:pt modelId="{719F947A-3A50-45B7-B645-12FE32DC66E1}" type="sibTrans" cxnId="{B2ABA60F-AD93-49E2-AFE1-9B4B97A93DCA}">
      <dgm:prSet/>
      <dgm:spPr/>
    </dgm:pt>
    <dgm:pt modelId="{02FF42BB-84D5-4CA0-9951-C958A079BAD3}">
      <dgm:prSet custT="1"/>
      <dgm:spPr/>
      <dgm:t>
        <a:bodyPr/>
        <a:lstStyle/>
        <a:p>
          <a:pPr rtl="1"/>
          <a:r>
            <a:rPr lang="ar-SA" sz="2000" b="1" dirty="0">
              <a:cs typeface="Akhbar MT" pitchFamily="2" charset="-78"/>
            </a:rPr>
            <a:t>نموذج مقترحات التطوير ونقاط القوة التي تم الاتفاق عليها ثم يسلم نسخه منه للمعلمة </a:t>
          </a:r>
          <a:r>
            <a:rPr lang="ar-SA" sz="2000" b="1" dirty="0" err="1">
              <a:cs typeface="Akhbar MT" pitchFamily="2" charset="-78"/>
            </a:rPr>
            <a:t>المزاره</a:t>
          </a:r>
          <a:endParaRPr lang="ar-SA" sz="2000" b="1" dirty="0">
            <a:cs typeface="Akhbar MT" pitchFamily="2" charset="-78"/>
          </a:endParaRPr>
        </a:p>
      </dgm:t>
    </dgm:pt>
    <dgm:pt modelId="{BFC04227-A36D-4AF0-B749-678B138936A7}" type="parTrans" cxnId="{A02E8914-260A-45C8-96E7-2E7B9FF66353}">
      <dgm:prSet/>
      <dgm:spPr/>
    </dgm:pt>
    <dgm:pt modelId="{5DCE36D4-420D-413A-BABB-08BB7443C359}" type="sibTrans" cxnId="{A02E8914-260A-45C8-96E7-2E7B9FF66353}">
      <dgm:prSet/>
      <dgm:spPr/>
    </dgm:pt>
    <dgm:pt modelId="{A6E323B4-E321-4D04-BDF3-21097C9E9624}" type="pres">
      <dgm:prSet presAssocID="{5FF8F523-4FB2-461B-9494-7C673A02CFA3}" presName="linearFlow" presStyleCnt="0">
        <dgm:presLayoutVars>
          <dgm:dir val="rev"/>
          <dgm:animLvl val="lvl"/>
          <dgm:resizeHandles val="exact"/>
        </dgm:presLayoutVars>
      </dgm:prSet>
      <dgm:spPr/>
    </dgm:pt>
    <dgm:pt modelId="{9EF2102E-99F6-4459-A7EF-83853246242E}" type="pres">
      <dgm:prSet presAssocID="{51EE44F5-BFFE-4672-BA54-E01B8131F1D0}" presName="composite" presStyleCnt="0"/>
      <dgm:spPr/>
    </dgm:pt>
    <dgm:pt modelId="{2AF00C44-36AE-4C22-8B06-B7F168118036}" type="pres">
      <dgm:prSet presAssocID="{51EE44F5-BFFE-4672-BA54-E01B8131F1D0}" presName="parentText" presStyleLbl="alignNode1" presStyleIdx="0" presStyleCnt="3">
        <dgm:presLayoutVars>
          <dgm:chMax val="1"/>
          <dgm:bulletEnabled val="1"/>
        </dgm:presLayoutVars>
      </dgm:prSet>
      <dgm:spPr/>
    </dgm:pt>
    <dgm:pt modelId="{D4019A67-6819-44DB-9A03-C96C46819216}" type="pres">
      <dgm:prSet presAssocID="{51EE44F5-BFFE-4672-BA54-E01B8131F1D0}" presName="descendantText" presStyleLbl="alignAcc1" presStyleIdx="0" presStyleCnt="3" custLinFactNeighborX="-388" custLinFactNeighborY="2361">
        <dgm:presLayoutVars>
          <dgm:bulletEnabled val="1"/>
        </dgm:presLayoutVars>
      </dgm:prSet>
      <dgm:spPr/>
    </dgm:pt>
    <dgm:pt modelId="{C911AD37-FB01-4BCD-943E-2A63147EE036}" type="pres">
      <dgm:prSet presAssocID="{09FBA83B-61D1-436A-A3E2-8916BB65730C}" presName="sp" presStyleCnt="0"/>
      <dgm:spPr/>
    </dgm:pt>
    <dgm:pt modelId="{E0BD723C-E863-4E2B-9B3D-3121AB284162}" type="pres">
      <dgm:prSet presAssocID="{93F4A4A0-7A6B-45CB-B6BC-445BD604070D}" presName="composite" presStyleCnt="0"/>
      <dgm:spPr/>
    </dgm:pt>
    <dgm:pt modelId="{BD04CB3D-EE0F-4C25-A798-1F5200FCA88A}" type="pres">
      <dgm:prSet presAssocID="{93F4A4A0-7A6B-45CB-B6BC-445BD604070D}" presName="parentText" presStyleLbl="alignNode1" presStyleIdx="1" presStyleCnt="3">
        <dgm:presLayoutVars>
          <dgm:chMax val="1"/>
          <dgm:bulletEnabled val="1"/>
        </dgm:presLayoutVars>
      </dgm:prSet>
      <dgm:spPr/>
    </dgm:pt>
    <dgm:pt modelId="{DD47B1EB-E988-4650-8147-311889D6ED14}" type="pres">
      <dgm:prSet presAssocID="{93F4A4A0-7A6B-45CB-B6BC-445BD604070D}" presName="descendantText" presStyleLbl="alignAcc1" presStyleIdx="1" presStyleCnt="3">
        <dgm:presLayoutVars>
          <dgm:bulletEnabled val="1"/>
        </dgm:presLayoutVars>
      </dgm:prSet>
      <dgm:spPr/>
    </dgm:pt>
    <dgm:pt modelId="{F1711695-920D-4233-8A52-E3C8DCB7994D}" type="pres">
      <dgm:prSet presAssocID="{B6702D73-D7FC-41A1-B732-96E6BBDB50D5}" presName="sp" presStyleCnt="0"/>
      <dgm:spPr/>
    </dgm:pt>
    <dgm:pt modelId="{FCB6C0AB-1C33-4177-84B4-8C0AF3C5FEFC}" type="pres">
      <dgm:prSet presAssocID="{3CDACCE5-08F5-4CAA-A978-3AC3F9ED52D7}" presName="composite" presStyleCnt="0"/>
      <dgm:spPr/>
    </dgm:pt>
    <dgm:pt modelId="{2B8A576D-98BA-4A38-B6DB-6A7DA4B31D60}" type="pres">
      <dgm:prSet presAssocID="{3CDACCE5-08F5-4CAA-A978-3AC3F9ED52D7}" presName="parentText" presStyleLbl="alignNode1" presStyleIdx="2" presStyleCnt="3">
        <dgm:presLayoutVars>
          <dgm:chMax val="1"/>
          <dgm:bulletEnabled val="1"/>
        </dgm:presLayoutVars>
      </dgm:prSet>
      <dgm:spPr/>
    </dgm:pt>
    <dgm:pt modelId="{42BB83C5-2D5D-42BC-9205-61193F901D37}" type="pres">
      <dgm:prSet presAssocID="{3CDACCE5-08F5-4CAA-A978-3AC3F9ED52D7}" presName="descendantText" presStyleLbl="alignAcc1" presStyleIdx="2" presStyleCnt="3">
        <dgm:presLayoutVars>
          <dgm:bulletEnabled val="1"/>
        </dgm:presLayoutVars>
      </dgm:prSet>
      <dgm:spPr/>
    </dgm:pt>
  </dgm:ptLst>
  <dgm:cxnLst>
    <dgm:cxn modelId="{B2ABA60F-AD93-49E2-AFE1-9B4B97A93DCA}" srcId="{51EE44F5-BFFE-4672-BA54-E01B8131F1D0}" destId="{53BD17CE-1CB8-4519-8C55-0A41810DCE97}" srcOrd="0" destOrd="0" parTransId="{303B5DC7-CB9A-4B36-B5B6-2498742FF290}" sibTransId="{719F947A-3A50-45B7-B645-12FE32DC66E1}"/>
    <dgm:cxn modelId="{FD823312-0533-42BD-A717-EBF268E52C45}" type="presOf" srcId="{3CDACCE5-08F5-4CAA-A978-3AC3F9ED52D7}" destId="{2B8A576D-98BA-4A38-B6DB-6A7DA4B31D60}" srcOrd="0" destOrd="0" presId="urn:microsoft.com/office/officeart/2005/8/layout/chevron2"/>
    <dgm:cxn modelId="{4116C013-E70B-4EB4-A3E7-5FC605E0AF2E}" srcId="{5FF8F523-4FB2-461B-9494-7C673A02CFA3}" destId="{3CDACCE5-08F5-4CAA-A978-3AC3F9ED52D7}" srcOrd="2" destOrd="0" parTransId="{1687CA8D-C975-4C5B-8ABA-7625FDA0FB0A}" sibTransId="{F0B3D797-DBCA-4C6E-A5EF-F6CC0807C564}"/>
    <dgm:cxn modelId="{A02E8914-260A-45C8-96E7-2E7B9FF66353}" srcId="{3CDACCE5-08F5-4CAA-A978-3AC3F9ED52D7}" destId="{02FF42BB-84D5-4CA0-9951-C958A079BAD3}" srcOrd="1" destOrd="0" parTransId="{BFC04227-A36D-4AF0-B749-678B138936A7}" sibTransId="{5DCE36D4-420D-413A-BABB-08BB7443C359}"/>
    <dgm:cxn modelId="{F3FD9214-DB44-4494-8353-117B12087EDB}" srcId="{3CDACCE5-08F5-4CAA-A978-3AC3F9ED52D7}" destId="{1A781418-7165-46C0-BC51-5F0CDB0F40B5}" srcOrd="0" destOrd="0" parTransId="{1EEFAB4C-3A80-4AD4-BA0A-4FAD8725F639}" sibTransId="{AC19E19B-52B6-4FC6-8DDB-2D3EB2286CCB}"/>
    <dgm:cxn modelId="{54BC154B-EE6E-4191-8B7B-EB3A79FF4E9C}" type="presOf" srcId="{93F4A4A0-7A6B-45CB-B6BC-445BD604070D}" destId="{BD04CB3D-EE0F-4C25-A798-1F5200FCA88A}" srcOrd="0" destOrd="0" presId="urn:microsoft.com/office/officeart/2005/8/layout/chevron2"/>
    <dgm:cxn modelId="{2DF83A83-D0F4-4DC4-9C25-8E1712B8E0D4}" srcId="{5FF8F523-4FB2-461B-9494-7C673A02CFA3}" destId="{93F4A4A0-7A6B-45CB-B6BC-445BD604070D}" srcOrd="1" destOrd="0" parTransId="{E1480630-3050-45E8-A54E-7D47BD89D2DA}" sibTransId="{B6702D73-D7FC-41A1-B732-96E6BBDB50D5}"/>
    <dgm:cxn modelId="{DC7FFB9D-509F-460A-BA5C-C3212525E168}" srcId="{93F4A4A0-7A6B-45CB-B6BC-445BD604070D}" destId="{B95B1CCD-27B4-41B9-A4A7-7BEF0E0F4A37}" srcOrd="0" destOrd="0" parTransId="{5CB4E9F8-7DAC-4D4A-87E6-BDB119DFD330}" sibTransId="{60260199-D56D-4BAE-BD5D-992CA6BF6213}"/>
    <dgm:cxn modelId="{C751A4A2-C050-4194-876D-BCDB312BD506}" srcId="{5FF8F523-4FB2-461B-9494-7C673A02CFA3}" destId="{51EE44F5-BFFE-4672-BA54-E01B8131F1D0}" srcOrd="0" destOrd="0" parTransId="{5D2A6079-C96E-4BFF-BD13-03FDFD168C2C}" sibTransId="{09FBA83B-61D1-436A-A3E2-8916BB65730C}"/>
    <dgm:cxn modelId="{A74B10B0-00E3-48A7-897C-A5F78E8166FC}" type="presOf" srcId="{51EE44F5-BFFE-4672-BA54-E01B8131F1D0}" destId="{2AF00C44-36AE-4C22-8B06-B7F168118036}" srcOrd="0" destOrd="0" presId="urn:microsoft.com/office/officeart/2005/8/layout/chevron2"/>
    <dgm:cxn modelId="{9E63A5C3-E8D2-49C2-825E-2D69FE654D78}" type="presOf" srcId="{53BD17CE-1CB8-4519-8C55-0A41810DCE97}" destId="{D4019A67-6819-44DB-9A03-C96C46819216}" srcOrd="0" destOrd="0" presId="urn:microsoft.com/office/officeart/2005/8/layout/chevron2"/>
    <dgm:cxn modelId="{F75A61C9-D408-46EA-B6F5-FF6D7E66D490}" type="presOf" srcId="{1A781418-7165-46C0-BC51-5F0CDB0F40B5}" destId="{42BB83C5-2D5D-42BC-9205-61193F901D37}" srcOrd="0" destOrd="0" presId="urn:microsoft.com/office/officeart/2005/8/layout/chevron2"/>
    <dgm:cxn modelId="{98CABECB-C6FC-49E0-9430-6C74AA2D2E61}" type="presOf" srcId="{5FF8F523-4FB2-461B-9494-7C673A02CFA3}" destId="{A6E323B4-E321-4D04-BDF3-21097C9E9624}" srcOrd="0" destOrd="0" presId="urn:microsoft.com/office/officeart/2005/8/layout/chevron2"/>
    <dgm:cxn modelId="{0B07E0ED-2039-4621-80FF-43A0482D5F32}" type="presOf" srcId="{02FF42BB-84D5-4CA0-9951-C958A079BAD3}" destId="{42BB83C5-2D5D-42BC-9205-61193F901D37}" srcOrd="0" destOrd="1" presId="urn:microsoft.com/office/officeart/2005/8/layout/chevron2"/>
    <dgm:cxn modelId="{AC9D3BFF-38CB-469D-8EB8-6E71BD371326}" type="presOf" srcId="{B95B1CCD-27B4-41B9-A4A7-7BEF0E0F4A37}" destId="{DD47B1EB-E988-4650-8147-311889D6ED14}" srcOrd="0" destOrd="0" presId="urn:microsoft.com/office/officeart/2005/8/layout/chevron2"/>
    <dgm:cxn modelId="{56E5EC72-0832-46C1-A0BF-6EBB91630E58}" type="presParOf" srcId="{A6E323B4-E321-4D04-BDF3-21097C9E9624}" destId="{9EF2102E-99F6-4459-A7EF-83853246242E}" srcOrd="0" destOrd="0" presId="urn:microsoft.com/office/officeart/2005/8/layout/chevron2"/>
    <dgm:cxn modelId="{0530DB6E-6908-4B3B-B07E-331A40E156F3}" type="presParOf" srcId="{9EF2102E-99F6-4459-A7EF-83853246242E}" destId="{2AF00C44-36AE-4C22-8B06-B7F168118036}" srcOrd="0" destOrd="0" presId="urn:microsoft.com/office/officeart/2005/8/layout/chevron2"/>
    <dgm:cxn modelId="{C1408142-A73D-44CD-9661-0B4AF7A80D48}" type="presParOf" srcId="{9EF2102E-99F6-4459-A7EF-83853246242E}" destId="{D4019A67-6819-44DB-9A03-C96C46819216}" srcOrd="1" destOrd="0" presId="urn:microsoft.com/office/officeart/2005/8/layout/chevron2"/>
    <dgm:cxn modelId="{CBE8022F-C392-4965-BC05-34299EF90BF0}" type="presParOf" srcId="{A6E323B4-E321-4D04-BDF3-21097C9E9624}" destId="{C911AD37-FB01-4BCD-943E-2A63147EE036}" srcOrd="1" destOrd="0" presId="urn:microsoft.com/office/officeart/2005/8/layout/chevron2"/>
    <dgm:cxn modelId="{965CB845-6988-4ED0-9433-9AD32A55F3E8}" type="presParOf" srcId="{A6E323B4-E321-4D04-BDF3-21097C9E9624}" destId="{E0BD723C-E863-4E2B-9B3D-3121AB284162}" srcOrd="2" destOrd="0" presId="urn:microsoft.com/office/officeart/2005/8/layout/chevron2"/>
    <dgm:cxn modelId="{81230A41-F657-4B2D-A270-B1B1CA2E09AB}" type="presParOf" srcId="{E0BD723C-E863-4E2B-9B3D-3121AB284162}" destId="{BD04CB3D-EE0F-4C25-A798-1F5200FCA88A}" srcOrd="0" destOrd="0" presId="urn:microsoft.com/office/officeart/2005/8/layout/chevron2"/>
    <dgm:cxn modelId="{9E60BE6E-C477-4C86-9656-63A1C4AADC87}" type="presParOf" srcId="{E0BD723C-E863-4E2B-9B3D-3121AB284162}" destId="{DD47B1EB-E988-4650-8147-311889D6ED14}" srcOrd="1" destOrd="0" presId="urn:microsoft.com/office/officeart/2005/8/layout/chevron2"/>
    <dgm:cxn modelId="{3BBE461D-372C-4370-B87A-F630B4CE8694}" type="presParOf" srcId="{A6E323B4-E321-4D04-BDF3-21097C9E9624}" destId="{F1711695-920D-4233-8A52-E3C8DCB7994D}" srcOrd="3" destOrd="0" presId="urn:microsoft.com/office/officeart/2005/8/layout/chevron2"/>
    <dgm:cxn modelId="{92D88683-B8CD-4858-98B3-60B58777B07B}" type="presParOf" srcId="{A6E323B4-E321-4D04-BDF3-21097C9E9624}" destId="{FCB6C0AB-1C33-4177-84B4-8C0AF3C5FEFC}" srcOrd="4" destOrd="0" presId="urn:microsoft.com/office/officeart/2005/8/layout/chevron2"/>
    <dgm:cxn modelId="{4A77A864-393A-49B3-8533-A0B156143827}" type="presParOf" srcId="{FCB6C0AB-1C33-4177-84B4-8C0AF3C5FEFC}" destId="{2B8A576D-98BA-4A38-B6DB-6A7DA4B31D60}" srcOrd="0" destOrd="0" presId="urn:microsoft.com/office/officeart/2005/8/layout/chevron2"/>
    <dgm:cxn modelId="{5451B8E6-DA3E-43E8-8BEE-032F1523D270}" type="presParOf" srcId="{FCB6C0AB-1C33-4177-84B4-8C0AF3C5FEFC}" destId="{42BB83C5-2D5D-42BC-9205-61193F901D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71F2D-B434-4195-9D46-EEECDA0E8070}">
      <dsp:nvSpPr>
        <dsp:cNvPr id="0" name=""/>
        <dsp:cNvSpPr/>
      </dsp:nvSpPr>
      <dsp:spPr>
        <a:xfrm>
          <a:off x="2613989" y="440"/>
          <a:ext cx="1837145" cy="107982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ar-SA" sz="2100" kern="1200" dirty="0">
              <a:cs typeface="Akhbar MT" pitchFamily="2" charset="-78"/>
            </a:rPr>
            <a:t>تبني ثقافة التآزر</a:t>
          </a:r>
        </a:p>
      </dsp:txBody>
      <dsp:txXfrm>
        <a:off x="2883033" y="158576"/>
        <a:ext cx="1299057" cy="763550"/>
      </dsp:txXfrm>
    </dsp:sp>
    <dsp:sp modelId="{0C09D2F3-88EF-48AB-80A6-EACEB93EDCB0}">
      <dsp:nvSpPr>
        <dsp:cNvPr id="0" name=""/>
        <dsp:cNvSpPr/>
      </dsp:nvSpPr>
      <dsp:spPr>
        <a:xfrm>
          <a:off x="3219413" y="1167945"/>
          <a:ext cx="626297" cy="62629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1">
            <a:lnSpc>
              <a:spcPct val="90000"/>
            </a:lnSpc>
            <a:spcBef>
              <a:spcPct val="0"/>
            </a:spcBef>
            <a:spcAft>
              <a:spcPct val="35000"/>
            </a:spcAft>
            <a:buNone/>
          </a:pPr>
          <a:endParaRPr lang="ar-SA" sz="1000" kern="1200"/>
        </a:p>
      </dsp:txBody>
      <dsp:txXfrm>
        <a:off x="3302429" y="1407441"/>
        <a:ext cx="460265" cy="147305"/>
      </dsp:txXfrm>
    </dsp:sp>
    <dsp:sp modelId="{AC824B3D-4020-4B37-A177-164B1D97DCF5}">
      <dsp:nvSpPr>
        <dsp:cNvPr id="0" name=""/>
        <dsp:cNvSpPr/>
      </dsp:nvSpPr>
      <dsp:spPr>
        <a:xfrm>
          <a:off x="2544416" y="1881923"/>
          <a:ext cx="1976291" cy="107982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ar-SA" sz="2100" kern="1200" dirty="0">
              <a:cs typeface="Akhbar MT" pitchFamily="2" charset="-78"/>
            </a:rPr>
            <a:t>التركيز على المتعلم</a:t>
          </a:r>
        </a:p>
      </dsp:txBody>
      <dsp:txXfrm>
        <a:off x="2833837" y="2040059"/>
        <a:ext cx="1397449" cy="763550"/>
      </dsp:txXfrm>
    </dsp:sp>
    <dsp:sp modelId="{D239A27B-EDBB-4AF4-9CE0-262C673505AD}">
      <dsp:nvSpPr>
        <dsp:cNvPr id="0" name=""/>
        <dsp:cNvSpPr/>
      </dsp:nvSpPr>
      <dsp:spPr>
        <a:xfrm>
          <a:off x="3219413" y="3049427"/>
          <a:ext cx="626297" cy="62629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1">
            <a:lnSpc>
              <a:spcPct val="90000"/>
            </a:lnSpc>
            <a:spcBef>
              <a:spcPct val="0"/>
            </a:spcBef>
            <a:spcAft>
              <a:spcPct val="35000"/>
            </a:spcAft>
            <a:buNone/>
          </a:pPr>
          <a:endParaRPr lang="ar-SA" sz="1000" kern="1200"/>
        </a:p>
      </dsp:txBody>
      <dsp:txXfrm>
        <a:off x="3302429" y="3288923"/>
        <a:ext cx="460265" cy="147305"/>
      </dsp:txXfrm>
    </dsp:sp>
    <dsp:sp modelId="{6F1C607B-C0BA-4661-BFC6-9F84B9418EE4}">
      <dsp:nvSpPr>
        <dsp:cNvPr id="0" name=""/>
        <dsp:cNvSpPr/>
      </dsp:nvSpPr>
      <dsp:spPr>
        <a:xfrm>
          <a:off x="2534476" y="3763406"/>
          <a:ext cx="1996170" cy="107982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ar-SA" sz="2100" kern="1200" dirty="0">
              <a:cs typeface="Akhbar MT" pitchFamily="2" charset="-78"/>
            </a:rPr>
            <a:t>التركيز على النواتج</a:t>
          </a:r>
        </a:p>
      </dsp:txBody>
      <dsp:txXfrm>
        <a:off x="2826808" y="3921542"/>
        <a:ext cx="1411506" cy="763550"/>
      </dsp:txXfrm>
    </dsp:sp>
    <dsp:sp modelId="{17B13405-77E4-40E7-8F15-D98FFB20A85D}">
      <dsp:nvSpPr>
        <dsp:cNvPr id="0" name=""/>
        <dsp:cNvSpPr/>
      </dsp:nvSpPr>
      <dsp:spPr>
        <a:xfrm>
          <a:off x="4692620" y="2220988"/>
          <a:ext cx="343383" cy="4016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ar-SA" sz="1700" kern="1200"/>
        </a:p>
      </dsp:txBody>
      <dsp:txXfrm>
        <a:off x="4692620" y="2301327"/>
        <a:ext cx="240368" cy="241015"/>
      </dsp:txXfrm>
    </dsp:sp>
    <dsp:sp modelId="{73F8FB8D-A7F2-4C47-BCD5-24C0FF617AF4}">
      <dsp:nvSpPr>
        <dsp:cNvPr id="0" name=""/>
        <dsp:cNvSpPr/>
      </dsp:nvSpPr>
      <dsp:spPr>
        <a:xfrm>
          <a:off x="5178541" y="1342012"/>
          <a:ext cx="2159645" cy="215964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rtl="1">
            <a:lnSpc>
              <a:spcPct val="90000"/>
            </a:lnSpc>
            <a:spcBef>
              <a:spcPct val="0"/>
            </a:spcBef>
            <a:spcAft>
              <a:spcPct val="35000"/>
            </a:spcAft>
            <a:buNone/>
          </a:pPr>
          <a:r>
            <a:rPr lang="ar-SA" sz="3900" kern="1200" dirty="0">
              <a:cs typeface="Akhbar MT" pitchFamily="2" charset="-78"/>
            </a:rPr>
            <a:t>مجتمع تعلم مهني</a:t>
          </a:r>
        </a:p>
      </dsp:txBody>
      <dsp:txXfrm>
        <a:off x="5494814" y="1658285"/>
        <a:ext cx="1527099" cy="1527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00C44-36AE-4C22-8B06-B7F168118036}">
      <dsp:nvSpPr>
        <dsp:cNvPr id="0" name=""/>
        <dsp:cNvSpPr/>
      </dsp:nvSpPr>
      <dsp:spPr>
        <a:xfrm rot="5400000">
          <a:off x="10053645" y="197903"/>
          <a:ext cx="1295489" cy="906842"/>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اعداد الفريق</a:t>
          </a:r>
        </a:p>
      </dsp:txBody>
      <dsp:txXfrm rot="-5400000">
        <a:off x="10247969" y="457000"/>
        <a:ext cx="906842" cy="388647"/>
      </dsp:txXfrm>
    </dsp:sp>
    <dsp:sp modelId="{D4019A67-6819-44DB-9A03-C96C46819216}">
      <dsp:nvSpPr>
        <dsp:cNvPr id="0" name=""/>
        <dsp:cNvSpPr/>
      </dsp:nvSpPr>
      <dsp:spPr>
        <a:xfrm rot="16200000">
          <a:off x="4702950" y="-4699370"/>
          <a:ext cx="842067" cy="10247968"/>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cs typeface="Akhbar MT" pitchFamily="2" charset="-78"/>
            </a:rPr>
            <a:t>يتم تشكيل فرق (تدريب الأقران) وفق التخصصات أو وفق الصفوف التدريسية أو وفق معلمات الصف الواحد او وفق </a:t>
          </a:r>
          <a:r>
            <a:rPr lang="ar-SA" sz="2000" b="1" kern="1200" dirty="0" err="1">
              <a:cs typeface="Akhbar MT" pitchFamily="2" charset="-78"/>
            </a:rPr>
            <a:t>مايرونه</a:t>
          </a:r>
          <a:r>
            <a:rPr lang="ar-SA" sz="2000" b="1" kern="1200" dirty="0">
              <a:cs typeface="Akhbar MT" pitchFamily="2" charset="-78"/>
            </a:rPr>
            <a:t> مناسب</a:t>
          </a:r>
        </a:p>
      </dsp:txBody>
      <dsp:txXfrm rot="5400000">
        <a:off x="41106" y="44686"/>
        <a:ext cx="10206862" cy="759855"/>
      </dsp:txXfrm>
    </dsp:sp>
    <dsp:sp modelId="{BD04CB3D-EE0F-4C25-A798-1F5200FCA88A}">
      <dsp:nvSpPr>
        <dsp:cNvPr id="0" name=""/>
        <dsp:cNvSpPr/>
      </dsp:nvSpPr>
      <dsp:spPr>
        <a:xfrm rot="5400000">
          <a:off x="10053645" y="1347321"/>
          <a:ext cx="1295489" cy="906842"/>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الاجتماع</a:t>
          </a:r>
        </a:p>
      </dsp:txBody>
      <dsp:txXfrm rot="-5400000">
        <a:off x="10247969" y="1606418"/>
        <a:ext cx="906842" cy="388647"/>
      </dsp:txXfrm>
    </dsp:sp>
    <dsp:sp modelId="{DD47B1EB-E988-4650-8147-311889D6ED14}">
      <dsp:nvSpPr>
        <dsp:cNvPr id="0" name=""/>
        <dsp:cNvSpPr/>
      </dsp:nvSpPr>
      <dsp:spPr>
        <a:xfrm rot="16200000">
          <a:off x="4702950" y="-3549952"/>
          <a:ext cx="842067" cy="10247968"/>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cs typeface="Akhbar MT" pitchFamily="2" charset="-78"/>
            </a:rPr>
            <a:t>يتم تحديد حصه او حصتين ثابته اسبوعياً في الجدول لاجتماع الفريق ويتم خلالها مناقشة الأهداف والتأكيد على النقاط التي تم الاتفاق عليها من الممارسات التدريسية مع وضع خطة زمنية للزيارات التبادلية ومناقشة </a:t>
          </a:r>
          <a:r>
            <a:rPr lang="ar-SA" sz="2000" b="1" kern="1200" dirty="0" err="1">
              <a:cs typeface="Akhbar MT" pitchFamily="2" charset="-78"/>
            </a:rPr>
            <a:t>ماتم</a:t>
          </a:r>
          <a:r>
            <a:rPr lang="ar-SA" sz="2000" b="1" kern="1200" dirty="0">
              <a:cs typeface="Akhbar MT" pitchFamily="2" charset="-78"/>
            </a:rPr>
            <a:t> خلالها.</a:t>
          </a:r>
        </a:p>
      </dsp:txBody>
      <dsp:txXfrm rot="5400000">
        <a:off x="41106" y="1194104"/>
        <a:ext cx="10206862" cy="759855"/>
      </dsp:txXfrm>
    </dsp:sp>
    <dsp:sp modelId="{DB52B5C1-FB09-4728-8757-3BA5CD263221}">
      <dsp:nvSpPr>
        <dsp:cNvPr id="0" name=""/>
        <dsp:cNvSpPr/>
      </dsp:nvSpPr>
      <dsp:spPr>
        <a:xfrm rot="5400000">
          <a:off x="10053645" y="2496740"/>
          <a:ext cx="1295489" cy="906842"/>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التخطيط</a:t>
          </a:r>
        </a:p>
      </dsp:txBody>
      <dsp:txXfrm rot="-5400000">
        <a:off x="10247969" y="2755837"/>
        <a:ext cx="906842" cy="388647"/>
      </dsp:txXfrm>
    </dsp:sp>
    <dsp:sp modelId="{15F1CE37-FFA1-4DB9-BAFD-93D7379C16EC}">
      <dsp:nvSpPr>
        <dsp:cNvPr id="0" name=""/>
        <dsp:cNvSpPr/>
      </dsp:nvSpPr>
      <dsp:spPr>
        <a:xfrm rot="16200000">
          <a:off x="4702950" y="-2400533"/>
          <a:ext cx="842067" cy="10247968"/>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cs typeface="Akhbar MT" pitchFamily="2" charset="-78"/>
            </a:rPr>
            <a:t>يتم وضع خطة عمل من قبل الفريق يتم خلالها وضع اهداف تطويرية ( التقويم – الفروق الفردية- استراتيجيات التدريس- الإدارة الصفية- التغذية الراجعة – الخطط العلاجية - ...الخ) </a:t>
          </a:r>
        </a:p>
      </dsp:txBody>
      <dsp:txXfrm rot="5400000">
        <a:off x="41106" y="2343523"/>
        <a:ext cx="10206862" cy="759855"/>
      </dsp:txXfrm>
    </dsp:sp>
    <dsp:sp modelId="{2B8A576D-98BA-4A38-B6DB-6A7DA4B31D60}">
      <dsp:nvSpPr>
        <dsp:cNvPr id="0" name=""/>
        <dsp:cNvSpPr/>
      </dsp:nvSpPr>
      <dsp:spPr>
        <a:xfrm rot="5400000">
          <a:off x="10053645" y="3646158"/>
          <a:ext cx="1295489" cy="906842"/>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التغذية الراجعة</a:t>
          </a:r>
        </a:p>
      </dsp:txBody>
      <dsp:txXfrm rot="-5400000">
        <a:off x="10247969" y="3905255"/>
        <a:ext cx="906842" cy="388647"/>
      </dsp:txXfrm>
    </dsp:sp>
    <dsp:sp modelId="{42BB83C5-2D5D-42BC-9205-61193F901D37}">
      <dsp:nvSpPr>
        <dsp:cNvPr id="0" name=""/>
        <dsp:cNvSpPr/>
      </dsp:nvSpPr>
      <dsp:spPr>
        <a:xfrm rot="16200000">
          <a:off x="4702728" y="-1250893"/>
          <a:ext cx="842510" cy="10247968"/>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cs typeface="Akhbar MT" pitchFamily="2" charset="-78"/>
            </a:rPr>
            <a:t>يتم بعد كل زيارة اجتماع الفريق وتحليل الموقف التعليمي وتبادل النصائح والارشادات التي تضمن تطوير ممارساتهم التعليمية وتعزيز نقاط القوة لدى الأعضاء ومعالجة نقاط الضعف.</a:t>
          </a:r>
        </a:p>
      </dsp:txBody>
      <dsp:txXfrm rot="5400000">
        <a:off x="41127" y="3492964"/>
        <a:ext cx="10206840" cy="760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00C44-36AE-4C22-8B06-B7F168118036}">
      <dsp:nvSpPr>
        <dsp:cNvPr id="0" name=""/>
        <dsp:cNvSpPr/>
      </dsp:nvSpPr>
      <dsp:spPr>
        <a:xfrm rot="5400000">
          <a:off x="9699614" y="257290"/>
          <a:ext cx="1711995" cy="1198396"/>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اعداد الفريق</a:t>
          </a:r>
        </a:p>
      </dsp:txBody>
      <dsp:txXfrm rot="-5400000">
        <a:off x="9956414" y="599688"/>
        <a:ext cx="1198396" cy="513599"/>
      </dsp:txXfrm>
    </dsp:sp>
    <dsp:sp modelId="{D4019A67-6819-44DB-9A03-C96C46819216}">
      <dsp:nvSpPr>
        <dsp:cNvPr id="0" name=""/>
        <dsp:cNvSpPr/>
      </dsp:nvSpPr>
      <dsp:spPr>
        <a:xfrm rot="16200000">
          <a:off x="4421808" y="-4395043"/>
          <a:ext cx="1112797" cy="9956414"/>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solidFill>
                <a:srgbClr val="000000">
                  <a:hueOff val="0"/>
                  <a:satOff val="0"/>
                  <a:lumOff val="0"/>
                  <a:alphaOff val="0"/>
                </a:srgbClr>
              </a:solidFill>
              <a:latin typeface="Corbel" panose="020B0503020204020204"/>
              <a:ea typeface="+mn-ea"/>
              <a:cs typeface="Akhbar MT" pitchFamily="2" charset="-78"/>
            </a:rPr>
            <a:t>يتم اعداد نموذج من قبل الإدارة وتوزيعه على المعلمات وترك المجال لهم لتشكيل الفرق وتوثيقها في النموذج وتسليمها للإدارة</a:t>
          </a:r>
        </a:p>
      </dsp:txBody>
      <dsp:txXfrm rot="5400000">
        <a:off x="54322" y="81087"/>
        <a:ext cx="9902092" cy="1004153"/>
      </dsp:txXfrm>
    </dsp:sp>
    <dsp:sp modelId="{BD04CB3D-EE0F-4C25-A798-1F5200FCA88A}">
      <dsp:nvSpPr>
        <dsp:cNvPr id="0" name=""/>
        <dsp:cNvSpPr/>
      </dsp:nvSpPr>
      <dsp:spPr>
        <a:xfrm rot="5400000">
          <a:off x="9699614" y="1776253"/>
          <a:ext cx="1711995" cy="1198396"/>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الاجتماع</a:t>
          </a:r>
        </a:p>
      </dsp:txBody>
      <dsp:txXfrm rot="-5400000">
        <a:off x="9956414" y="2118651"/>
        <a:ext cx="1198396" cy="513599"/>
      </dsp:txXfrm>
    </dsp:sp>
    <dsp:sp modelId="{DD47B1EB-E988-4650-8147-311889D6ED14}">
      <dsp:nvSpPr>
        <dsp:cNvPr id="0" name=""/>
        <dsp:cNvSpPr/>
      </dsp:nvSpPr>
      <dsp:spPr>
        <a:xfrm rot="16200000">
          <a:off x="4421808" y="-2902354"/>
          <a:ext cx="1112797" cy="9956414"/>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cs typeface="Akhbar MT" pitchFamily="2" charset="-78"/>
            </a:rPr>
            <a:t>توثق الاجتماعات في محاضر اجتماعات في ملف خاص بالفريق يكون ضمن مسؤوليات إحدى عضوات الفريق</a:t>
          </a:r>
        </a:p>
      </dsp:txBody>
      <dsp:txXfrm rot="5400000">
        <a:off x="54322" y="1573776"/>
        <a:ext cx="9902092" cy="1004153"/>
      </dsp:txXfrm>
    </dsp:sp>
    <dsp:sp modelId="{2B8A576D-98BA-4A38-B6DB-6A7DA4B31D60}">
      <dsp:nvSpPr>
        <dsp:cNvPr id="0" name=""/>
        <dsp:cNvSpPr/>
      </dsp:nvSpPr>
      <dsp:spPr>
        <a:xfrm rot="5400000">
          <a:off x="9699614" y="3295216"/>
          <a:ext cx="1711995" cy="1198396"/>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khbar MT" pitchFamily="2" charset="-78"/>
            </a:rPr>
            <a:t>التغذية الراجعة</a:t>
          </a:r>
        </a:p>
      </dsp:txBody>
      <dsp:txXfrm rot="-5400000">
        <a:off x="9956414" y="3637614"/>
        <a:ext cx="1198396" cy="513599"/>
      </dsp:txXfrm>
    </dsp:sp>
    <dsp:sp modelId="{42BB83C5-2D5D-42BC-9205-61193F901D37}">
      <dsp:nvSpPr>
        <dsp:cNvPr id="0" name=""/>
        <dsp:cNvSpPr/>
      </dsp:nvSpPr>
      <dsp:spPr>
        <a:xfrm rot="16200000">
          <a:off x="4421808" y="-1383391"/>
          <a:ext cx="1112797" cy="9956414"/>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cs typeface="Akhbar MT" pitchFamily="2" charset="-78"/>
            </a:rPr>
            <a:t>نموذج الزيارة التبادلية</a:t>
          </a:r>
        </a:p>
        <a:p>
          <a:pPr marL="228600" lvl="1" indent="-228600" algn="r" defTabSz="889000" rtl="1">
            <a:lnSpc>
              <a:spcPct val="90000"/>
            </a:lnSpc>
            <a:spcBef>
              <a:spcPct val="0"/>
            </a:spcBef>
            <a:spcAft>
              <a:spcPct val="15000"/>
            </a:spcAft>
            <a:buChar char="•"/>
          </a:pPr>
          <a:r>
            <a:rPr lang="ar-SA" sz="2000" b="1" kern="1200" dirty="0">
              <a:cs typeface="Akhbar MT" pitchFamily="2" charset="-78"/>
            </a:rPr>
            <a:t>نموذج مقترحات التطوير ونقاط القوة التي تم الاتفاق عليها ثم يسلم نسخه منه للمعلمة </a:t>
          </a:r>
          <a:r>
            <a:rPr lang="ar-SA" sz="2000" b="1" kern="1200" dirty="0" err="1">
              <a:cs typeface="Akhbar MT" pitchFamily="2" charset="-78"/>
            </a:rPr>
            <a:t>المزاره</a:t>
          </a:r>
          <a:endParaRPr lang="ar-SA" sz="2000" b="1" kern="1200" dirty="0">
            <a:cs typeface="Akhbar MT" pitchFamily="2" charset="-78"/>
          </a:endParaRPr>
        </a:p>
      </dsp:txBody>
      <dsp:txXfrm rot="5400000">
        <a:off x="54322" y="3092739"/>
        <a:ext cx="9902092" cy="100415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CEB61-B1DE-4D53-8B18-47CDB9AE464E}"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5991D-B640-451D-941E-476629182C17}" type="slidenum">
              <a:rPr lang="en-US" smtClean="0"/>
              <a:t>‹#›</a:t>
            </a:fld>
            <a:endParaRPr lang="en-US"/>
          </a:p>
        </p:txBody>
      </p:sp>
    </p:spTree>
    <p:extLst>
      <p:ext uri="{BB962C8B-B14F-4D97-AF65-F5344CB8AC3E}">
        <p14:creationId xmlns:p14="http://schemas.microsoft.com/office/powerpoint/2010/main" val="203312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6A75E17-EC47-407E-AADA-137B1895A953}" type="datetimeFigureOut">
              <a:rPr lang="en-US" smtClean="0"/>
              <a:t>5/20/2024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2C90C54-DF36-4F4D-9787-67B8BC0F34AF}"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78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296373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36053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72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3"/>
            <a:ext cx="10515600" cy="670626"/>
          </a:xfrm>
        </p:spPr>
        <p:txBody>
          <a:bodyP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8003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404860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C90C54-DF36-4F4D-9787-67B8BC0F34AF}"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84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380038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125101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360839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197781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226572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6A75E17-EC47-407E-AADA-137B1895A953}"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C90C54-DF36-4F4D-9787-67B8BC0F34AF}" type="slidenum">
              <a:rPr lang="en-US" smtClean="0"/>
              <a:t>‹#›</a:t>
            </a:fld>
            <a:endParaRPr lang="en-US" dirty="0"/>
          </a:p>
        </p:txBody>
      </p:sp>
    </p:spTree>
    <p:extLst>
      <p:ext uri="{BB962C8B-B14F-4D97-AF65-F5344CB8AC3E}">
        <p14:creationId xmlns:p14="http://schemas.microsoft.com/office/powerpoint/2010/main" val="211613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6A75E17-EC47-407E-AADA-137B1895A953}" type="datetimeFigureOut">
              <a:rPr lang="en-US" smtClean="0"/>
              <a:t>5/20/2024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2C90C54-DF36-4F4D-9787-67B8BC0F34AF}" type="slidenum">
              <a:rPr lang="en-US" smtClean="0"/>
              <a:t>‹#›</a:t>
            </a:fld>
            <a:endParaRPr lang="en-US" dirty="0"/>
          </a:p>
        </p:txBody>
      </p:sp>
    </p:spTree>
    <p:extLst>
      <p:ext uri="{BB962C8B-B14F-4D97-AF65-F5344CB8AC3E}">
        <p14:creationId xmlns:p14="http://schemas.microsoft.com/office/powerpoint/2010/main" val="4428211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E4428D-8CE5-B8FC-DDC7-0A461475287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D9E0F474-B4C4-2D29-6B7C-3069D15DB6E1}"/>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27EB244A-82AD-700B-4AE6-581026B4D9B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0" y="0"/>
            <a:ext cx="12191999" cy="6858000"/>
          </a:xfrm>
          <a:prstGeom prst="rect">
            <a:avLst/>
          </a:prstGeom>
        </p:spPr>
      </p:pic>
      <p:sp>
        <p:nvSpPr>
          <p:cNvPr id="7" name="مربع نص 6">
            <a:extLst>
              <a:ext uri="{FF2B5EF4-FFF2-40B4-BE49-F238E27FC236}">
                <a16:creationId xmlns:a16="http://schemas.microsoft.com/office/drawing/2014/main" id="{8730ECC4-6BC5-DFC3-F443-BD2FC044E60F}"/>
              </a:ext>
            </a:extLst>
          </p:cNvPr>
          <p:cNvSpPr txBox="1"/>
          <p:nvPr/>
        </p:nvSpPr>
        <p:spPr>
          <a:xfrm>
            <a:off x="1292087" y="1363960"/>
            <a:ext cx="4388983" cy="461665"/>
          </a:xfrm>
          <a:prstGeom prst="rect">
            <a:avLst/>
          </a:prstGeom>
          <a:noFill/>
        </p:spPr>
        <p:txBody>
          <a:bodyPr wrap="square" rtlCol="1">
            <a:spAutoFit/>
          </a:bodyPr>
          <a:lstStyle/>
          <a:p>
            <a:pPr algn="ctr"/>
            <a:r>
              <a:rPr lang="ar-SA"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khbar MT" pitchFamily="2" charset="-78"/>
              </a:rPr>
              <a:t>مكتب تعليم شرق الطائف</a:t>
            </a:r>
          </a:p>
        </p:txBody>
      </p:sp>
      <p:sp>
        <p:nvSpPr>
          <p:cNvPr id="14" name="Title 1">
            <a:extLst>
              <a:ext uri="{FF2B5EF4-FFF2-40B4-BE49-F238E27FC236}">
                <a16:creationId xmlns:a16="http://schemas.microsoft.com/office/drawing/2014/main" id="{B55E3202-10CA-9365-4693-65868ED8C552}"/>
              </a:ext>
            </a:extLst>
          </p:cNvPr>
          <p:cNvSpPr txBox="1">
            <a:spLocks/>
          </p:cNvSpPr>
          <p:nvPr/>
        </p:nvSpPr>
        <p:spPr>
          <a:xfrm>
            <a:off x="944217" y="5940759"/>
            <a:ext cx="10041991" cy="453850"/>
          </a:xfrm>
          <a:prstGeom prst="rect">
            <a:avLst/>
          </a:prstGeom>
        </p:spPr>
        <p:txBody>
          <a:bodyPr vert="horz" lIns="91440" tIns="45720" rIns="91440" bIns="45720" rtlCol="0" anchor="b">
            <a:normAutofit/>
          </a:bodyPr>
          <a:lstStyle>
            <a:lvl1pPr algn="l" defTabSz="914400" rtl="1" eaLnBrk="1" latinLnBrk="0" hangingPunct="1">
              <a:lnSpc>
                <a:spcPct val="85000"/>
              </a:lnSpc>
              <a:spcBef>
                <a:spcPct val="0"/>
              </a:spcBef>
              <a:buNone/>
              <a:defRPr sz="8000" b="1" kern="1200" spc="-50" baseline="0">
                <a:solidFill>
                  <a:schemeClr val="tx1">
                    <a:lumMod val="85000"/>
                    <a:lumOff val="15000"/>
                  </a:schemeClr>
                </a:solidFill>
                <a:latin typeface="+mj-lt"/>
                <a:ea typeface="+mj-ea"/>
                <a:cs typeface="+mj-cs"/>
              </a:defRPr>
            </a:lvl1pPr>
          </a:lstStyle>
          <a:p>
            <a:pPr marL="0" marR="0" lvl="0" indent="0" algn="ctr" defTabSz="914400" rtl="1" eaLnBrk="1" fontAlgn="auto" latinLnBrk="0" hangingPunct="1">
              <a:lnSpc>
                <a:spcPct val="85000"/>
              </a:lnSpc>
              <a:spcBef>
                <a:spcPct val="0"/>
              </a:spcBef>
              <a:spcAft>
                <a:spcPts val="0"/>
              </a:spcAft>
              <a:buClrTx/>
              <a:buSzTx/>
              <a:buFontTx/>
              <a:buNone/>
              <a:tabLst/>
              <a:defRPr/>
            </a:pPr>
            <a:r>
              <a:rPr kumimoji="0" lang="ar-SA" sz="1400" i="0" u="none" strike="noStrike" kern="1200" cap="none" spc="-50" normalizeH="0" baseline="0" noProof="0" dirty="0">
                <a:ln>
                  <a:noFill/>
                </a:ln>
                <a:solidFill>
                  <a:srgbClr val="A7826D"/>
                </a:solidFill>
                <a:effectLst/>
                <a:uLnTx/>
                <a:uFillTx/>
                <a:latin typeface="Tajawal" panose="00000500000000000000" pitchFamily="2" charset="-78"/>
                <a:cs typeface="Tajawal" panose="00000500000000000000" pitchFamily="2" charset="-78"/>
              </a:rPr>
              <a:t>إعداد وتنفيذ الفريق الإشرافي :      </a:t>
            </a:r>
            <a:r>
              <a:rPr lang="ar-SA" sz="1400" dirty="0">
                <a:solidFill>
                  <a:srgbClr val="A7826D"/>
                </a:solidFill>
                <a:latin typeface="Tajawal" panose="00000500000000000000" pitchFamily="2" charset="-78"/>
                <a:cs typeface="Tajawal" panose="00000500000000000000" pitchFamily="2" charset="-78"/>
              </a:rPr>
              <a:t>أ/ هدى الروقي      أ/ منيرة القحطاني      أ/ نادية السفياني       أ/ سمر القثامي</a:t>
            </a:r>
            <a:r>
              <a:rPr lang="ar-SA" sz="1800" b="0" dirty="0">
                <a:solidFill>
                  <a:schemeClr val="tx1"/>
                </a:solidFill>
                <a:latin typeface="Tajawal" panose="00000500000000000000" pitchFamily="2" charset="-78"/>
                <a:cs typeface="Tajawal" panose="00000500000000000000" pitchFamily="2" charset="-78"/>
              </a:rPr>
              <a:t>	</a:t>
            </a:r>
            <a:endParaRPr kumimoji="0" lang="en-US" sz="1800" b="0" i="0" u="none" strike="noStrike" kern="1200" cap="none" spc="-50" normalizeH="0" baseline="0" noProof="0" dirty="0">
              <a:ln>
                <a:noFill/>
              </a:ln>
              <a:solidFill>
                <a:schemeClr val="tx1"/>
              </a:solidFill>
              <a:effectLst/>
              <a:uLnTx/>
              <a:uFillTx/>
              <a:latin typeface="Tajawal" panose="00000500000000000000" pitchFamily="2" charset="-78"/>
              <a:cs typeface="Tajawal" panose="00000500000000000000" pitchFamily="2" charset="-78"/>
            </a:endParaRPr>
          </a:p>
        </p:txBody>
      </p:sp>
      <p:pic>
        <p:nvPicPr>
          <p:cNvPr id="1026" name="Picture 2" descr="أسس مجتمعات التعليم المهنية الالكترونية | المرسال">
            <a:extLst>
              <a:ext uri="{FF2B5EF4-FFF2-40B4-BE49-F238E27FC236}">
                <a16:creationId xmlns:a16="http://schemas.microsoft.com/office/drawing/2014/main" id="{BC8DB4E5-A512-A681-9D2C-218280EE9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618" y="2531549"/>
            <a:ext cx="8438322" cy="307823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10" name="عنوان فرعي 2">
            <a:extLst>
              <a:ext uri="{FF2B5EF4-FFF2-40B4-BE49-F238E27FC236}">
                <a16:creationId xmlns:a16="http://schemas.microsoft.com/office/drawing/2014/main" id="{7E8D2B27-E713-763D-B410-F77DF8386CED}"/>
              </a:ext>
            </a:extLst>
          </p:cNvPr>
          <p:cNvSpPr txBox="1">
            <a:spLocks/>
          </p:cNvSpPr>
          <p:nvPr/>
        </p:nvSpPr>
        <p:spPr>
          <a:xfrm>
            <a:off x="3876261" y="2920296"/>
            <a:ext cx="4406348" cy="2300740"/>
          </a:xfrm>
          <a:prstGeom prst="rect">
            <a:avLst/>
          </a:prstGeom>
          <a:solidFill>
            <a:srgbClr val="FFDD71"/>
          </a:solidFill>
          <a:effectLst>
            <a:softEdge rad="127000"/>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ar-SA" sz="6000" dirty="0">
                <a:latin typeface="Aref Ruqaa" panose="02000503000000000000" pitchFamily="2" charset="-78"/>
                <a:cs typeface="DecoType Naskh Swashes" panose="02010400000000000000" pitchFamily="2" charset="-78"/>
              </a:rPr>
              <a:t>مجتمعات التعلم المهنية</a:t>
            </a:r>
          </a:p>
          <a:p>
            <a:pPr marL="0" indent="0" algn="ctr">
              <a:lnSpc>
                <a:spcPct val="110000"/>
              </a:lnSpc>
              <a:buNone/>
            </a:pPr>
            <a:endParaRPr lang="ar-SA" sz="2400" dirty="0">
              <a:solidFill>
                <a:srgbClr val="FFCA21"/>
              </a:solidFill>
              <a:latin typeface="Aref Ruqaa" panose="02000503000000000000" pitchFamily="2" charset="-78"/>
              <a:cs typeface="Aref Ruqaa" panose="02000503000000000000" pitchFamily="2" charset="-78"/>
            </a:endParaRPr>
          </a:p>
          <a:p>
            <a:pPr marL="0" indent="0" algn="ctr">
              <a:lnSpc>
                <a:spcPct val="110000"/>
              </a:lnSpc>
              <a:buNone/>
            </a:pPr>
            <a:r>
              <a:rPr lang="ar-SA" sz="4000" dirty="0">
                <a:solidFill>
                  <a:srgbClr val="F98261"/>
                </a:solidFill>
                <a:latin typeface="Aref Ruqaa" panose="02000503000000000000" pitchFamily="2" charset="-78"/>
                <a:cs typeface="Aref Ruqaa" panose="02000503000000000000" pitchFamily="2" charset="-78"/>
              </a:rPr>
              <a:t>التطوير الموجه ذاتياً</a:t>
            </a:r>
          </a:p>
        </p:txBody>
      </p:sp>
    </p:spTree>
    <p:extLst>
      <p:ext uri="{BB962C8B-B14F-4D97-AF65-F5344CB8AC3E}">
        <p14:creationId xmlns:p14="http://schemas.microsoft.com/office/powerpoint/2010/main" val="31285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2D5CB1-7FCA-3A2C-6BD6-FE94A92FB3B0}"/>
              </a:ext>
            </a:extLst>
          </p:cNvPr>
          <p:cNvSpPr>
            <a:spLocks noGrp="1"/>
          </p:cNvSpPr>
          <p:nvPr>
            <p:ph type="title"/>
          </p:nvPr>
        </p:nvSpPr>
        <p:spPr>
          <a:xfrm>
            <a:off x="1143000" y="162339"/>
            <a:ext cx="9875520" cy="1356360"/>
          </a:xfrm>
        </p:spPr>
        <p:txBody>
          <a:bodyPr>
            <a:normAutofit/>
          </a:bodyPr>
          <a:lstStyle/>
          <a:p>
            <a:pPr algn="ctr"/>
            <a:r>
              <a:rPr lang="ar-SA" sz="3600" dirty="0">
                <a:cs typeface="PT Bold Arch" panose="02010400000000000000" pitchFamily="2" charset="-78"/>
              </a:rPr>
              <a:t>الأسئلة الأساسية للعمل في مجتمعات التعلم المهنية</a:t>
            </a:r>
          </a:p>
        </p:txBody>
      </p:sp>
      <p:graphicFrame>
        <p:nvGraphicFramePr>
          <p:cNvPr id="5" name="عنصر نائب للمحتوى 4">
            <a:extLst>
              <a:ext uri="{FF2B5EF4-FFF2-40B4-BE49-F238E27FC236}">
                <a16:creationId xmlns:a16="http://schemas.microsoft.com/office/drawing/2014/main" id="{04ADA8D9-B2B4-3D45-1968-C4482CE49A60}"/>
              </a:ext>
            </a:extLst>
          </p:cNvPr>
          <p:cNvGraphicFramePr>
            <a:graphicFrameLocks noGrp="1"/>
          </p:cNvGraphicFramePr>
          <p:nvPr>
            <p:ph idx="1"/>
            <p:extLst>
              <p:ext uri="{D42A27DB-BD31-4B8C-83A1-F6EECF244321}">
                <p14:modId xmlns:p14="http://schemas.microsoft.com/office/powerpoint/2010/main" val="2625927564"/>
              </p:ext>
            </p:extLst>
          </p:nvPr>
        </p:nvGraphicFramePr>
        <p:xfrm>
          <a:off x="367749" y="1381539"/>
          <a:ext cx="11251094" cy="4840356"/>
        </p:xfrm>
        <a:graphic>
          <a:graphicData uri="http://schemas.openxmlformats.org/drawingml/2006/table">
            <a:tbl>
              <a:tblPr rtl="1" firstRow="1" bandRow="1">
                <a:tableStyleId>{C4B1156A-380E-4F78-BDF5-A606A8083BF9}</a:tableStyleId>
              </a:tblPr>
              <a:tblGrid>
                <a:gridCol w="11251094">
                  <a:extLst>
                    <a:ext uri="{9D8B030D-6E8A-4147-A177-3AD203B41FA5}">
                      <a16:colId xmlns:a16="http://schemas.microsoft.com/office/drawing/2014/main" val="2086762138"/>
                    </a:ext>
                  </a:extLst>
                </a:gridCol>
              </a:tblGrid>
              <a:tr h="1210089">
                <a:tc>
                  <a:txBody>
                    <a:bodyPr/>
                    <a:lstStyle/>
                    <a:p>
                      <a:pPr rtl="1"/>
                      <a:r>
                        <a:rPr lang="ar-SA" sz="2400" b="1" dirty="0">
                          <a:solidFill>
                            <a:srgbClr val="0070C0"/>
                          </a:solidFill>
                          <a:cs typeface="Akhbar MT" pitchFamily="2" charset="-78"/>
                        </a:rPr>
                        <a:t>ماهي المهارات والمعارف والحقائق التي نرغب من الطالبات التعرف عليها من خلال البرامج و الوحدات التعليمية والمواد؟</a:t>
                      </a:r>
                    </a:p>
                  </a:txBody>
                  <a:tcPr anchor="ctr"/>
                </a:tc>
                <a:extLst>
                  <a:ext uri="{0D108BD9-81ED-4DB2-BD59-A6C34878D82A}">
                    <a16:rowId xmlns:a16="http://schemas.microsoft.com/office/drawing/2014/main" val="722202934"/>
                  </a:ext>
                </a:extLst>
              </a:tr>
              <a:tr h="1210089">
                <a:tc>
                  <a:txBody>
                    <a:bodyPr/>
                    <a:lstStyle/>
                    <a:p>
                      <a:pPr rtl="1"/>
                      <a:r>
                        <a:rPr lang="ar-SA" sz="2400" b="1" dirty="0">
                          <a:solidFill>
                            <a:srgbClr val="0070C0"/>
                          </a:solidFill>
                          <a:cs typeface="Akhbar MT" pitchFamily="2" charset="-78"/>
                        </a:rPr>
                        <a:t>كيف نعرف انهم اكتسبوا هذه المعارف والمهارات والحقائق؟</a:t>
                      </a:r>
                    </a:p>
                  </a:txBody>
                  <a:tcPr anchor="ctr"/>
                </a:tc>
                <a:extLst>
                  <a:ext uri="{0D108BD9-81ED-4DB2-BD59-A6C34878D82A}">
                    <a16:rowId xmlns:a16="http://schemas.microsoft.com/office/drawing/2014/main" val="2691146665"/>
                  </a:ext>
                </a:extLst>
              </a:tr>
              <a:tr h="1210089">
                <a:tc>
                  <a:txBody>
                    <a:bodyPr/>
                    <a:lstStyle/>
                    <a:p>
                      <a:pPr rtl="1"/>
                      <a:r>
                        <a:rPr lang="ar-SA" sz="2400" b="1" dirty="0">
                          <a:solidFill>
                            <a:srgbClr val="C00000"/>
                          </a:solidFill>
                          <a:cs typeface="Akhbar MT" pitchFamily="2" charset="-78"/>
                        </a:rPr>
                        <a:t>لا : كيف نتصرف اذا لم يتم تحقيقها لديهم أو لدى البعض منهم؟</a:t>
                      </a:r>
                    </a:p>
                  </a:txBody>
                  <a:tcPr anchor="ctr"/>
                </a:tc>
                <a:extLst>
                  <a:ext uri="{0D108BD9-81ED-4DB2-BD59-A6C34878D82A}">
                    <a16:rowId xmlns:a16="http://schemas.microsoft.com/office/drawing/2014/main" val="951023805"/>
                  </a:ext>
                </a:extLst>
              </a:tr>
              <a:tr h="1210089">
                <a:tc>
                  <a:txBody>
                    <a:bodyPr/>
                    <a:lstStyle/>
                    <a:p>
                      <a:pPr rtl="1"/>
                      <a:r>
                        <a:rPr lang="ar-SA" sz="2400" b="1" dirty="0">
                          <a:solidFill>
                            <a:srgbClr val="00B050"/>
                          </a:solidFill>
                          <a:cs typeface="Akhbar MT" pitchFamily="2" charset="-78"/>
                        </a:rPr>
                        <a:t>نعم :  كيف نثري ونوسع من مهاراتهم اذا تحققت؟</a:t>
                      </a:r>
                    </a:p>
                  </a:txBody>
                  <a:tcPr anchor="ctr"/>
                </a:tc>
                <a:extLst>
                  <a:ext uri="{0D108BD9-81ED-4DB2-BD59-A6C34878D82A}">
                    <a16:rowId xmlns:a16="http://schemas.microsoft.com/office/drawing/2014/main" val="1764481504"/>
                  </a:ext>
                </a:extLst>
              </a:tr>
            </a:tbl>
          </a:graphicData>
        </a:graphic>
      </p:graphicFrame>
    </p:spTree>
    <p:extLst>
      <p:ext uri="{BB962C8B-B14F-4D97-AF65-F5344CB8AC3E}">
        <p14:creationId xmlns:p14="http://schemas.microsoft.com/office/powerpoint/2010/main" val="345110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1144106A-95F2-5A9D-D6FC-23C60CA08A32}"/>
              </a:ext>
            </a:extLst>
          </p:cNvPr>
          <p:cNvSpPr/>
          <p:nvPr/>
        </p:nvSpPr>
        <p:spPr>
          <a:xfrm>
            <a:off x="0" y="311251"/>
            <a:ext cx="3362068" cy="1073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92911CCA-DD61-C2E8-DAD1-C915E0DDA6D6}"/>
              </a:ext>
            </a:extLst>
          </p:cNvPr>
          <p:cNvPicPr>
            <a:picLocks noChangeAspect="1"/>
          </p:cNvPicPr>
          <p:nvPr/>
        </p:nvPicPr>
        <p:blipFill>
          <a:blip r:embed="rId2"/>
          <a:stretch>
            <a:fillRect/>
          </a:stretch>
        </p:blipFill>
        <p:spPr>
          <a:xfrm>
            <a:off x="1190968" y="0"/>
            <a:ext cx="9810064" cy="6858000"/>
          </a:xfrm>
          <a:prstGeom prst="rect">
            <a:avLst/>
          </a:prstGeom>
        </p:spPr>
      </p:pic>
    </p:spTree>
    <p:extLst>
      <p:ext uri="{BB962C8B-B14F-4D97-AF65-F5344CB8AC3E}">
        <p14:creationId xmlns:p14="http://schemas.microsoft.com/office/powerpoint/2010/main" val="286176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1033669" y="83820"/>
            <a:ext cx="9875520" cy="1356360"/>
          </a:xfrm>
        </p:spPr>
        <p:txBody>
          <a:bodyPr/>
          <a:lstStyle/>
          <a:p>
            <a:pPr algn="ctr"/>
            <a:r>
              <a:rPr lang="ar-SA" dirty="0">
                <a:cs typeface="PT Bold Heading" panose="02010400000000000000" pitchFamily="2" charset="-78"/>
              </a:rPr>
              <a:t>أسلوب التدريس بالفريق</a:t>
            </a:r>
          </a:p>
        </p:txBody>
      </p:sp>
      <p:sp>
        <p:nvSpPr>
          <p:cNvPr id="3" name="عنصر نائب للمحتوى 2">
            <a:extLst>
              <a:ext uri="{FF2B5EF4-FFF2-40B4-BE49-F238E27FC236}">
                <a16:creationId xmlns:a16="http://schemas.microsoft.com/office/drawing/2014/main" id="{6A7F5112-D6A9-1EAE-AB21-4495E683E434}"/>
              </a:ext>
            </a:extLst>
          </p:cNvPr>
          <p:cNvSpPr>
            <a:spLocks noGrp="1"/>
          </p:cNvSpPr>
          <p:nvPr>
            <p:ph idx="1"/>
          </p:nvPr>
        </p:nvSpPr>
        <p:spPr>
          <a:xfrm>
            <a:off x="397565" y="1192696"/>
            <a:ext cx="11350487" cy="5387007"/>
          </a:xfrm>
        </p:spPr>
        <p:txBody>
          <a:bodyPr>
            <a:normAutofit/>
          </a:bodyPr>
          <a:lstStyle/>
          <a:p>
            <a:pPr marL="45720" indent="0" algn="ctr">
              <a:lnSpc>
                <a:spcPct val="150000"/>
              </a:lnSpc>
              <a:buNone/>
            </a:pPr>
            <a:r>
              <a:rPr lang="ar-SA" sz="2400" b="1" i="0" dirty="0">
                <a:solidFill>
                  <a:srgbClr val="555555"/>
                </a:solidFill>
                <a:effectLst/>
                <a:highlight>
                  <a:srgbClr val="FFFFFF"/>
                </a:highlight>
                <a:latin typeface="NotoNaskhArabic-Regular"/>
                <a:cs typeface="Akhbar MT" pitchFamily="2" charset="-78"/>
              </a:rPr>
              <a:t>تعتبر استراتيجية التدريس بالفريق من طرائق التدريس الحديثة التي تجعل من الطالب محور العملية التعليمية، وتساعد في معالجة الفروق الفردية بين المتعلمين . وقد ظهرت هذه الاستراتيجية في ثمانينيات وتسعينيات القرن العشرين، وتقوم على مبدأ التعاون بين المعلمين في تدريس موضوع ما.</a:t>
            </a:r>
            <a:br>
              <a:rPr lang="ar-SA" sz="2400" b="1" dirty="0">
                <a:cs typeface="Akhbar MT" pitchFamily="2" charset="-78"/>
              </a:rPr>
            </a:br>
            <a:r>
              <a:rPr lang="ar-SA" sz="2400" b="1" i="0" dirty="0">
                <a:solidFill>
                  <a:srgbClr val="00B050"/>
                </a:solidFill>
                <a:effectLst/>
                <a:highlight>
                  <a:srgbClr val="FFFFFF"/>
                </a:highlight>
                <a:latin typeface="NotoNaskhArabic-Regular"/>
                <a:cs typeface="Akhbar MT" pitchFamily="2" charset="-78"/>
              </a:rPr>
              <a:t>يمكن تعريف استراتيجية التدريس بالفريق </a:t>
            </a:r>
            <a:r>
              <a:rPr lang="en-US" sz="2400" b="1" i="0" dirty="0">
                <a:solidFill>
                  <a:srgbClr val="00B050"/>
                </a:solidFill>
                <a:effectLst/>
                <a:highlight>
                  <a:srgbClr val="FFFFFF"/>
                </a:highlight>
                <a:latin typeface="NotoNaskhArabic-Regular"/>
                <a:cs typeface="Akhbar MT" pitchFamily="2" charset="-78"/>
              </a:rPr>
              <a:t> Team Teaching Strategy </a:t>
            </a:r>
            <a:r>
              <a:rPr lang="ar-SA" sz="2400" b="1" i="0" dirty="0">
                <a:solidFill>
                  <a:srgbClr val="00B050"/>
                </a:solidFill>
                <a:effectLst/>
                <a:highlight>
                  <a:srgbClr val="FFFFFF"/>
                </a:highlight>
                <a:latin typeface="NotoNaskhArabic-Regular"/>
                <a:cs typeface="Akhbar MT" pitchFamily="2" charset="-78"/>
              </a:rPr>
              <a:t>بأنها طريقة تدريسية يشترك فيها أكثر من معلم واحد في تدريس مساق أو موضوع معين، بحيث يتساعد المعلمون كفريق واحد في وضع الأهداف التعليمية وتقسيم الموضوعات، وإعداد الخطط، واختيار خبرات التعلم والأنشطة التعليمية المناسبة للفروق الفردية بين الطلاب، والقيام بالتدريس والتقييم وغيرهما من المهام . </a:t>
            </a:r>
          </a:p>
          <a:p>
            <a:pPr marL="45720" indent="0" algn="ctr">
              <a:lnSpc>
                <a:spcPct val="150000"/>
              </a:lnSpc>
              <a:buNone/>
            </a:pPr>
            <a:r>
              <a:rPr lang="ar-SA" sz="2400" b="1" i="0" dirty="0">
                <a:solidFill>
                  <a:schemeClr val="accent3">
                    <a:lumMod val="50000"/>
                  </a:schemeClr>
                </a:solidFill>
                <a:effectLst/>
                <a:highlight>
                  <a:srgbClr val="FFFFFF"/>
                </a:highlight>
                <a:latin typeface="NotoNaskhArabic-Regular"/>
                <a:cs typeface="Akhbar MT" pitchFamily="2" charset="-78"/>
              </a:rPr>
              <a:t>وبناء على هذه الاستراتيجية، يتكون فريق التدريس عادة من عدد من المعلمين يتراوح عددهم بين اثنين ( 2 ) وخمسة ( 5 ) معلمين، بحيث يقوم كل واحد منهم بتدريس موضوع أو درس معين .</a:t>
            </a:r>
            <a:endParaRPr lang="ar-SA" sz="2400" b="1" dirty="0">
              <a:solidFill>
                <a:schemeClr val="accent3">
                  <a:lumMod val="50000"/>
                </a:schemeClr>
              </a:solidFill>
              <a:cs typeface="Akhbar MT" pitchFamily="2" charset="-78"/>
            </a:endParaRPr>
          </a:p>
        </p:txBody>
      </p:sp>
    </p:spTree>
    <p:extLst>
      <p:ext uri="{BB962C8B-B14F-4D97-AF65-F5344CB8AC3E}">
        <p14:creationId xmlns:p14="http://schemas.microsoft.com/office/powerpoint/2010/main" val="402316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824947" y="1405724"/>
            <a:ext cx="9875520" cy="1356360"/>
          </a:xfrm>
        </p:spPr>
        <p:txBody>
          <a:bodyPr/>
          <a:lstStyle/>
          <a:p>
            <a:pPr algn="ctr"/>
            <a:r>
              <a:rPr lang="ar-SA" dirty="0">
                <a:cs typeface="PT Bold Heading" panose="02010400000000000000" pitchFamily="2" charset="-78"/>
              </a:rPr>
              <a:t>برأيك ماهي مزايا التدريس بالفريق ؟</a:t>
            </a:r>
          </a:p>
        </p:txBody>
      </p:sp>
      <p:pic>
        <p:nvPicPr>
          <p:cNvPr id="3074" name="Picture 2" descr="مجتمعات التعلم المهنية">
            <a:extLst>
              <a:ext uri="{FF2B5EF4-FFF2-40B4-BE49-F238E27FC236}">
                <a16:creationId xmlns:a16="http://schemas.microsoft.com/office/drawing/2014/main" id="{8871AE9A-7C19-8A73-130C-E338E3521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502" y="2917963"/>
            <a:ext cx="4984826" cy="29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1033669" y="83820"/>
            <a:ext cx="9875520" cy="1356360"/>
          </a:xfrm>
        </p:spPr>
        <p:txBody>
          <a:bodyPr/>
          <a:lstStyle/>
          <a:p>
            <a:pPr algn="ctr"/>
            <a:r>
              <a:rPr lang="ar-SA" dirty="0">
                <a:cs typeface="PT Bold Heading" panose="02010400000000000000" pitchFamily="2" charset="-78"/>
              </a:rPr>
              <a:t>مزايا التدريس بالفريق</a:t>
            </a:r>
          </a:p>
        </p:txBody>
      </p:sp>
      <p:graphicFrame>
        <p:nvGraphicFramePr>
          <p:cNvPr id="6" name="عنصر نائب للمحتوى 5">
            <a:extLst>
              <a:ext uri="{FF2B5EF4-FFF2-40B4-BE49-F238E27FC236}">
                <a16:creationId xmlns:a16="http://schemas.microsoft.com/office/drawing/2014/main" id="{0B132795-FB5B-36BE-63B0-BA81711017B8}"/>
              </a:ext>
            </a:extLst>
          </p:cNvPr>
          <p:cNvGraphicFramePr>
            <a:graphicFrameLocks noGrp="1"/>
          </p:cNvGraphicFramePr>
          <p:nvPr>
            <p:ph idx="1"/>
            <p:extLst>
              <p:ext uri="{D42A27DB-BD31-4B8C-83A1-F6EECF244321}">
                <p14:modId xmlns:p14="http://schemas.microsoft.com/office/powerpoint/2010/main" val="1450086343"/>
              </p:ext>
            </p:extLst>
          </p:nvPr>
        </p:nvGraphicFramePr>
        <p:xfrm>
          <a:off x="1490870" y="2057399"/>
          <a:ext cx="9524793" cy="3826564"/>
        </p:xfrm>
        <a:graphic>
          <a:graphicData uri="http://schemas.openxmlformats.org/drawingml/2006/table">
            <a:tbl>
              <a:tblPr rtl="1" firstRow="1" bandRow="1">
                <a:tableStyleId>{8A107856-5554-42FB-B03E-39F5DBC370BA}</a:tableStyleId>
              </a:tblPr>
              <a:tblGrid>
                <a:gridCol w="9524793">
                  <a:extLst>
                    <a:ext uri="{9D8B030D-6E8A-4147-A177-3AD203B41FA5}">
                      <a16:colId xmlns:a16="http://schemas.microsoft.com/office/drawing/2014/main" val="4283686071"/>
                    </a:ext>
                  </a:extLst>
                </a:gridCol>
              </a:tblGrid>
              <a:tr h="711979">
                <a:tc>
                  <a:txBody>
                    <a:bodyPr/>
                    <a:lstStyle/>
                    <a:p>
                      <a:pPr rtl="1"/>
                      <a:r>
                        <a:rPr lang="ar-SA" sz="2400" dirty="0">
                          <a:cs typeface="Akhbar MT" pitchFamily="2" charset="-78"/>
                        </a:rPr>
                        <a:t>بحسب الدراسات اثبتت نجاحها في تحسين نواتج التعلم </a:t>
                      </a:r>
                    </a:p>
                  </a:txBody>
                  <a:tcPr anchor="ctr"/>
                </a:tc>
                <a:extLst>
                  <a:ext uri="{0D108BD9-81ED-4DB2-BD59-A6C34878D82A}">
                    <a16:rowId xmlns:a16="http://schemas.microsoft.com/office/drawing/2014/main" val="3244095888"/>
                  </a:ext>
                </a:extLst>
              </a:tr>
              <a:tr h="711979">
                <a:tc>
                  <a:txBody>
                    <a:bodyPr/>
                    <a:lstStyle/>
                    <a:p>
                      <a:pPr rtl="1"/>
                      <a:r>
                        <a:rPr lang="ar-SA" sz="2400" b="1" kern="1200" dirty="0">
                          <a:solidFill>
                            <a:schemeClr val="dk1"/>
                          </a:solidFill>
                          <a:latin typeface="+mn-lt"/>
                          <a:ea typeface="+mn-ea"/>
                          <a:cs typeface="Akhbar MT" pitchFamily="2" charset="-78"/>
                        </a:rPr>
                        <a:t>معالجة نقاط الضعف التي لدى بعض المعلمين (تطوير)</a:t>
                      </a:r>
                    </a:p>
                  </a:txBody>
                  <a:tcPr anchor="ctr"/>
                </a:tc>
                <a:extLst>
                  <a:ext uri="{0D108BD9-81ED-4DB2-BD59-A6C34878D82A}">
                    <a16:rowId xmlns:a16="http://schemas.microsoft.com/office/drawing/2014/main" val="3319419038"/>
                  </a:ext>
                </a:extLst>
              </a:tr>
              <a:tr h="711979">
                <a:tc>
                  <a:txBody>
                    <a:bodyPr/>
                    <a:lstStyle/>
                    <a:p>
                      <a:pPr rtl="1"/>
                      <a:r>
                        <a:rPr lang="ar-SA" sz="2400" b="1" kern="1200" dirty="0">
                          <a:solidFill>
                            <a:schemeClr val="dk1"/>
                          </a:solidFill>
                          <a:latin typeface="+mn-lt"/>
                          <a:ea typeface="+mn-ea"/>
                          <a:cs typeface="Akhbar MT" pitchFamily="2" charset="-78"/>
                        </a:rPr>
                        <a:t>الاستفادة القصوى من وقت الدوام في تبادل الخبرات والتطوير الذاتي</a:t>
                      </a:r>
                    </a:p>
                  </a:txBody>
                  <a:tcPr anchor="ctr"/>
                </a:tc>
                <a:extLst>
                  <a:ext uri="{0D108BD9-81ED-4DB2-BD59-A6C34878D82A}">
                    <a16:rowId xmlns:a16="http://schemas.microsoft.com/office/drawing/2014/main" val="721840972"/>
                  </a:ext>
                </a:extLst>
              </a:tr>
              <a:tr h="711979">
                <a:tc>
                  <a:txBody>
                    <a:bodyPr/>
                    <a:lstStyle/>
                    <a:p>
                      <a:pPr rtl="1"/>
                      <a:r>
                        <a:rPr lang="ar-SA" sz="2400" b="1" kern="1200" dirty="0">
                          <a:solidFill>
                            <a:schemeClr val="dk1"/>
                          </a:solidFill>
                          <a:latin typeface="+mn-lt"/>
                          <a:ea typeface="+mn-ea"/>
                          <a:cs typeface="Akhbar MT" pitchFamily="2" charset="-78"/>
                        </a:rPr>
                        <a:t>تحقق مراعاة التمايز بين الطلاب داخل الصف (متوسط – متفوق- ضعيف) ووفق الميول ووفق أنماط التعلم</a:t>
                      </a:r>
                    </a:p>
                  </a:txBody>
                  <a:tcPr anchor="ctr"/>
                </a:tc>
                <a:extLst>
                  <a:ext uri="{0D108BD9-81ED-4DB2-BD59-A6C34878D82A}">
                    <a16:rowId xmlns:a16="http://schemas.microsoft.com/office/drawing/2014/main" val="1845107452"/>
                  </a:ext>
                </a:extLst>
              </a:tr>
              <a:tr h="978648">
                <a:tc>
                  <a:txBody>
                    <a:bodyPr/>
                    <a:lstStyle/>
                    <a:p>
                      <a:pPr rtl="1"/>
                      <a:r>
                        <a:rPr lang="ar-SA" sz="2400" b="1" kern="1200" dirty="0">
                          <a:solidFill>
                            <a:schemeClr val="dk1"/>
                          </a:solidFill>
                          <a:latin typeface="+mn-lt"/>
                          <a:ea typeface="+mn-ea"/>
                          <a:cs typeface="Akhbar MT" pitchFamily="2" charset="-78"/>
                        </a:rPr>
                        <a:t>العمل وفق خطة معدة من الفريق مما يوجه المعلمة في الحصة الدراسية الى تحقيق الأهداف بمستوى عالي</a:t>
                      </a:r>
                    </a:p>
                  </a:txBody>
                  <a:tcPr anchor="ctr"/>
                </a:tc>
                <a:extLst>
                  <a:ext uri="{0D108BD9-81ED-4DB2-BD59-A6C34878D82A}">
                    <a16:rowId xmlns:a16="http://schemas.microsoft.com/office/drawing/2014/main" val="3211687776"/>
                  </a:ext>
                </a:extLst>
              </a:tr>
            </a:tbl>
          </a:graphicData>
        </a:graphic>
      </p:graphicFrame>
    </p:spTree>
    <p:extLst>
      <p:ext uri="{BB962C8B-B14F-4D97-AF65-F5344CB8AC3E}">
        <p14:creationId xmlns:p14="http://schemas.microsoft.com/office/powerpoint/2010/main" val="56840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993913" y="521142"/>
            <a:ext cx="9875520" cy="1356360"/>
          </a:xfrm>
        </p:spPr>
        <p:txBody>
          <a:bodyPr/>
          <a:lstStyle/>
          <a:p>
            <a:pPr algn="ctr"/>
            <a:r>
              <a:rPr lang="ar-SA" dirty="0">
                <a:cs typeface="PT Bold Heading" panose="02010400000000000000" pitchFamily="2" charset="-78"/>
              </a:rPr>
              <a:t>أسلوب (تدريب الأقران)</a:t>
            </a:r>
          </a:p>
        </p:txBody>
      </p:sp>
      <p:sp>
        <p:nvSpPr>
          <p:cNvPr id="3" name="عنصر نائب للمحتوى 2">
            <a:extLst>
              <a:ext uri="{FF2B5EF4-FFF2-40B4-BE49-F238E27FC236}">
                <a16:creationId xmlns:a16="http://schemas.microsoft.com/office/drawing/2014/main" id="{6A7F5112-D6A9-1EAE-AB21-4495E683E434}"/>
              </a:ext>
            </a:extLst>
          </p:cNvPr>
          <p:cNvSpPr>
            <a:spLocks noGrp="1"/>
          </p:cNvSpPr>
          <p:nvPr>
            <p:ph idx="1"/>
          </p:nvPr>
        </p:nvSpPr>
        <p:spPr>
          <a:xfrm>
            <a:off x="327991" y="1987827"/>
            <a:ext cx="11350487" cy="3170582"/>
          </a:xfrm>
        </p:spPr>
        <p:txBody>
          <a:bodyPr>
            <a:normAutofit/>
          </a:bodyPr>
          <a:lstStyle/>
          <a:p>
            <a:pPr marL="45720" indent="0" algn="ctr">
              <a:lnSpc>
                <a:spcPct val="150000"/>
              </a:lnSpc>
              <a:buNone/>
            </a:pPr>
            <a:r>
              <a:rPr lang="ar-SA" sz="2800" b="1" dirty="0">
                <a:solidFill>
                  <a:schemeClr val="accent3">
                    <a:lumMod val="50000"/>
                  </a:schemeClr>
                </a:solidFill>
                <a:cs typeface="Akhbar MT" pitchFamily="2" charset="-78"/>
              </a:rPr>
              <a:t>يسعى هذا الأسلوب الى تحسين مهارات المعلمات وتطويرهم وله عدة مسميات : الإشراف من قبل الزملاء ، إشراف الأقران ، الزيارات المتبادلة ، الفرق </a:t>
            </a:r>
            <a:r>
              <a:rPr lang="ar-SA" sz="2800" b="1" dirty="0" err="1">
                <a:solidFill>
                  <a:schemeClr val="accent3">
                    <a:lumMod val="50000"/>
                  </a:schemeClr>
                </a:solidFill>
                <a:cs typeface="Akhbar MT" pitchFamily="2" charset="-78"/>
              </a:rPr>
              <a:t>التآزرية</a:t>
            </a:r>
            <a:r>
              <a:rPr lang="ar-SA" sz="2800" b="1" dirty="0">
                <a:solidFill>
                  <a:schemeClr val="accent3">
                    <a:lumMod val="50000"/>
                  </a:schemeClr>
                </a:solidFill>
                <a:cs typeface="Akhbar MT" pitchFamily="2" charset="-78"/>
              </a:rPr>
              <a:t> وأيضا مسمى (تدريب الأقران)</a:t>
            </a:r>
          </a:p>
          <a:p>
            <a:pPr marL="45720" indent="0" algn="ctr">
              <a:lnSpc>
                <a:spcPct val="150000"/>
              </a:lnSpc>
              <a:buNone/>
            </a:pPr>
            <a:r>
              <a:rPr lang="ar-SA" sz="2800" b="1" dirty="0">
                <a:solidFill>
                  <a:srgbClr val="0070C0"/>
                </a:solidFill>
                <a:cs typeface="Akhbar MT" pitchFamily="2" charset="-78"/>
              </a:rPr>
              <a:t>هو أسلوب من أساليب (التطوير المهني) تقوم فيه مجموعة من المعلمات بزيارة معلمة داخل الصف وفق اهداف محددة مسبقاً ضمن خطة عمل معدة مسبقاً</a:t>
            </a:r>
          </a:p>
          <a:p>
            <a:pPr marL="45720" indent="0" algn="ctr">
              <a:lnSpc>
                <a:spcPct val="150000"/>
              </a:lnSpc>
              <a:buNone/>
            </a:pPr>
            <a:endParaRPr lang="ar-SA" sz="2400" b="1" dirty="0">
              <a:solidFill>
                <a:schemeClr val="accent3">
                  <a:lumMod val="50000"/>
                </a:schemeClr>
              </a:solidFill>
              <a:cs typeface="Akhbar MT" pitchFamily="2" charset="-78"/>
            </a:endParaRPr>
          </a:p>
        </p:txBody>
      </p:sp>
    </p:spTree>
    <p:extLst>
      <p:ext uri="{BB962C8B-B14F-4D97-AF65-F5344CB8AC3E}">
        <p14:creationId xmlns:p14="http://schemas.microsoft.com/office/powerpoint/2010/main" val="207847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993913" y="521142"/>
            <a:ext cx="9875520" cy="1356360"/>
          </a:xfrm>
        </p:spPr>
        <p:txBody>
          <a:bodyPr/>
          <a:lstStyle/>
          <a:p>
            <a:pPr algn="ctr"/>
            <a:r>
              <a:rPr lang="ar-SA" dirty="0">
                <a:cs typeface="PT Bold Heading" panose="02010400000000000000" pitchFamily="2" charset="-78"/>
              </a:rPr>
              <a:t>أسلوب (تدريب الأقران)</a:t>
            </a:r>
          </a:p>
        </p:txBody>
      </p:sp>
      <p:sp>
        <p:nvSpPr>
          <p:cNvPr id="3" name="عنصر نائب للمحتوى 2">
            <a:extLst>
              <a:ext uri="{FF2B5EF4-FFF2-40B4-BE49-F238E27FC236}">
                <a16:creationId xmlns:a16="http://schemas.microsoft.com/office/drawing/2014/main" id="{6A7F5112-D6A9-1EAE-AB21-4495E683E434}"/>
              </a:ext>
            </a:extLst>
          </p:cNvPr>
          <p:cNvSpPr>
            <a:spLocks noGrp="1"/>
          </p:cNvSpPr>
          <p:nvPr>
            <p:ph idx="1"/>
          </p:nvPr>
        </p:nvSpPr>
        <p:spPr>
          <a:xfrm>
            <a:off x="327991" y="1987827"/>
            <a:ext cx="11350487" cy="3170582"/>
          </a:xfrm>
        </p:spPr>
        <p:txBody>
          <a:bodyPr>
            <a:normAutofit fontScale="92500" lnSpcReduction="20000"/>
          </a:bodyPr>
          <a:lstStyle/>
          <a:p>
            <a:pPr marL="45720" indent="0" algn="ctr">
              <a:lnSpc>
                <a:spcPct val="150000"/>
              </a:lnSpc>
              <a:buNone/>
            </a:pPr>
            <a:r>
              <a:rPr lang="ar-SA" sz="2800" b="1" dirty="0">
                <a:solidFill>
                  <a:schemeClr val="accent3">
                    <a:lumMod val="50000"/>
                  </a:schemeClr>
                </a:solidFill>
                <a:cs typeface="Akhbar MT" pitchFamily="2" charset="-78"/>
              </a:rPr>
              <a:t>يسعى هذا الأسلوب الى تحسين مهارات المعلمات وتطويرهم وله عدة مسميات : الإشراف من قبل الزملاء ، إشراف الأقران ، الزيارات المتبادلة ، الفرق </a:t>
            </a:r>
            <a:r>
              <a:rPr lang="ar-SA" sz="2800" b="1" dirty="0" err="1">
                <a:solidFill>
                  <a:schemeClr val="accent3">
                    <a:lumMod val="50000"/>
                  </a:schemeClr>
                </a:solidFill>
                <a:cs typeface="Akhbar MT" pitchFamily="2" charset="-78"/>
              </a:rPr>
              <a:t>التآزرية</a:t>
            </a:r>
            <a:r>
              <a:rPr lang="ar-SA" sz="2800" b="1" dirty="0">
                <a:solidFill>
                  <a:schemeClr val="accent3">
                    <a:lumMod val="50000"/>
                  </a:schemeClr>
                </a:solidFill>
                <a:cs typeface="Akhbar MT" pitchFamily="2" charset="-78"/>
              </a:rPr>
              <a:t> وأيضا مسمى (تدريب الأقران)</a:t>
            </a:r>
          </a:p>
          <a:p>
            <a:pPr marL="45720" indent="0" algn="ctr">
              <a:lnSpc>
                <a:spcPct val="150000"/>
              </a:lnSpc>
              <a:buNone/>
            </a:pPr>
            <a:r>
              <a:rPr lang="ar-SA" sz="2800" b="1" dirty="0">
                <a:solidFill>
                  <a:srgbClr val="0070C0"/>
                </a:solidFill>
                <a:cs typeface="Akhbar MT" pitchFamily="2" charset="-78"/>
              </a:rPr>
              <a:t>هو أسلوب من أساليب (التطوير المهني) تقوم فيه مجموعة من المعلمات بزيارة معلمة داخل الصف وفق اهداف محددة مسبقاً ضمن خطة عمل معدة مسبقاً</a:t>
            </a:r>
          </a:p>
          <a:p>
            <a:pPr marL="45720" indent="0" algn="ctr">
              <a:lnSpc>
                <a:spcPct val="150000"/>
              </a:lnSpc>
              <a:buNone/>
            </a:pPr>
            <a:r>
              <a:rPr lang="ar-SA" sz="2800" b="1" dirty="0">
                <a:solidFill>
                  <a:srgbClr val="FF0000"/>
                </a:solidFill>
                <a:cs typeface="Akhbar MT" pitchFamily="2" charset="-78"/>
              </a:rPr>
              <a:t>ملاحظة : هذا الأسلوب يركز على التطوير والتحسين لجميع أعضاء الفريق وليس </a:t>
            </a:r>
            <a:r>
              <a:rPr lang="ar-SA" sz="2800" b="1" u="sng" dirty="0">
                <a:solidFill>
                  <a:srgbClr val="FF0000"/>
                </a:solidFill>
                <a:cs typeface="Akhbar MT" pitchFamily="2" charset="-78"/>
              </a:rPr>
              <a:t>التقييم</a:t>
            </a:r>
          </a:p>
          <a:p>
            <a:pPr marL="45720" indent="0" algn="ctr">
              <a:lnSpc>
                <a:spcPct val="150000"/>
              </a:lnSpc>
              <a:buNone/>
            </a:pPr>
            <a:endParaRPr lang="ar-SA" sz="2400" b="1" dirty="0">
              <a:solidFill>
                <a:schemeClr val="accent3">
                  <a:lumMod val="50000"/>
                </a:schemeClr>
              </a:solidFill>
              <a:cs typeface="Akhbar MT" pitchFamily="2" charset="-78"/>
            </a:endParaRPr>
          </a:p>
        </p:txBody>
      </p:sp>
    </p:spTree>
    <p:extLst>
      <p:ext uri="{BB962C8B-B14F-4D97-AF65-F5344CB8AC3E}">
        <p14:creationId xmlns:p14="http://schemas.microsoft.com/office/powerpoint/2010/main" val="142442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993913" y="521142"/>
            <a:ext cx="9875520" cy="1356360"/>
          </a:xfrm>
        </p:spPr>
        <p:txBody>
          <a:bodyPr/>
          <a:lstStyle/>
          <a:p>
            <a:pPr algn="ctr"/>
            <a:r>
              <a:rPr lang="ar-SA" dirty="0">
                <a:cs typeface="PT Bold Heading" panose="02010400000000000000" pitchFamily="2" charset="-78"/>
              </a:rPr>
              <a:t>آلية العمل في (تدريب الأقران)</a:t>
            </a:r>
          </a:p>
        </p:txBody>
      </p:sp>
      <p:graphicFrame>
        <p:nvGraphicFramePr>
          <p:cNvPr id="6" name="عنصر نائب للمحتوى 5">
            <a:extLst>
              <a:ext uri="{FF2B5EF4-FFF2-40B4-BE49-F238E27FC236}">
                <a16:creationId xmlns:a16="http://schemas.microsoft.com/office/drawing/2014/main" id="{016C4F72-C987-802A-E638-09F9E2443432}"/>
              </a:ext>
            </a:extLst>
          </p:cNvPr>
          <p:cNvGraphicFramePr>
            <a:graphicFrameLocks noGrp="1"/>
          </p:cNvGraphicFramePr>
          <p:nvPr>
            <p:ph idx="1"/>
            <p:extLst>
              <p:ext uri="{D42A27DB-BD31-4B8C-83A1-F6EECF244321}">
                <p14:modId xmlns:p14="http://schemas.microsoft.com/office/powerpoint/2010/main" val="796648365"/>
              </p:ext>
            </p:extLst>
          </p:nvPr>
        </p:nvGraphicFramePr>
        <p:xfrm>
          <a:off x="467139" y="1699592"/>
          <a:ext cx="11154811" cy="4750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84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993913" y="521142"/>
            <a:ext cx="9875520" cy="1356360"/>
          </a:xfrm>
        </p:spPr>
        <p:txBody>
          <a:bodyPr/>
          <a:lstStyle/>
          <a:p>
            <a:pPr algn="ctr"/>
            <a:r>
              <a:rPr lang="ar-SA" dirty="0">
                <a:cs typeface="PT Bold Heading" panose="02010400000000000000" pitchFamily="2" charset="-78"/>
              </a:rPr>
              <a:t>أسلوب (تدريب الأقران)</a:t>
            </a:r>
          </a:p>
        </p:txBody>
      </p:sp>
      <p:sp>
        <p:nvSpPr>
          <p:cNvPr id="3" name="عنصر نائب للمحتوى 2">
            <a:extLst>
              <a:ext uri="{FF2B5EF4-FFF2-40B4-BE49-F238E27FC236}">
                <a16:creationId xmlns:a16="http://schemas.microsoft.com/office/drawing/2014/main" id="{6A7F5112-D6A9-1EAE-AB21-4495E683E434}"/>
              </a:ext>
            </a:extLst>
          </p:cNvPr>
          <p:cNvSpPr>
            <a:spLocks noGrp="1"/>
          </p:cNvSpPr>
          <p:nvPr>
            <p:ph idx="1"/>
          </p:nvPr>
        </p:nvSpPr>
        <p:spPr>
          <a:xfrm>
            <a:off x="347869" y="1679714"/>
            <a:ext cx="11350487" cy="1356360"/>
          </a:xfrm>
        </p:spPr>
        <p:txBody>
          <a:bodyPr>
            <a:normAutofit/>
          </a:bodyPr>
          <a:lstStyle/>
          <a:p>
            <a:pPr marL="45720" indent="0" algn="ctr">
              <a:lnSpc>
                <a:spcPct val="150000"/>
              </a:lnSpc>
              <a:buNone/>
            </a:pPr>
            <a:r>
              <a:rPr lang="ar-SA" sz="2800" b="1" dirty="0">
                <a:solidFill>
                  <a:schemeClr val="accent3">
                    <a:lumMod val="50000"/>
                  </a:schemeClr>
                </a:solidFill>
                <a:cs typeface="Akhbar MT" pitchFamily="2" charset="-78"/>
              </a:rPr>
              <a:t>يمكن أن تكون الزيارات المتبادلة مع مدرسة أخرى مجاورة بحيث تجتمع معلمات التخصص أو معلمات الصفوف التدريسية وينفذون زيارات لبعضهم داخل الصف ويتناقشون بما يحقق (التطوير المهني) </a:t>
            </a:r>
            <a:endParaRPr lang="ar-SA" sz="2400" b="1" dirty="0">
              <a:solidFill>
                <a:schemeClr val="accent3">
                  <a:lumMod val="50000"/>
                </a:schemeClr>
              </a:solidFill>
              <a:cs typeface="Akhbar MT" pitchFamily="2" charset="-78"/>
            </a:endParaRPr>
          </a:p>
        </p:txBody>
      </p:sp>
      <p:pic>
        <p:nvPicPr>
          <p:cNvPr id="4098" name="Picture 2" descr="مجتمعات التعلم المهنية – رياضيات الشفا">
            <a:extLst>
              <a:ext uri="{FF2B5EF4-FFF2-40B4-BE49-F238E27FC236}">
                <a16:creationId xmlns:a16="http://schemas.microsoft.com/office/drawing/2014/main" id="{07234C0A-B392-84DD-4CCD-FE6D11819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626" y="3036074"/>
            <a:ext cx="5150748" cy="3613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09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993913" y="521142"/>
            <a:ext cx="9875520" cy="1356360"/>
          </a:xfrm>
        </p:spPr>
        <p:txBody>
          <a:bodyPr/>
          <a:lstStyle/>
          <a:p>
            <a:pPr algn="ctr"/>
            <a:r>
              <a:rPr lang="ar-SA" dirty="0">
                <a:cs typeface="PT Bold Heading" panose="02010400000000000000" pitchFamily="2" charset="-78"/>
              </a:rPr>
              <a:t>أسلوب (تدريب الأقران)</a:t>
            </a:r>
          </a:p>
        </p:txBody>
      </p:sp>
      <p:sp>
        <p:nvSpPr>
          <p:cNvPr id="3" name="عنصر نائب للمحتوى 2">
            <a:extLst>
              <a:ext uri="{FF2B5EF4-FFF2-40B4-BE49-F238E27FC236}">
                <a16:creationId xmlns:a16="http://schemas.microsoft.com/office/drawing/2014/main" id="{6A7F5112-D6A9-1EAE-AB21-4495E683E434}"/>
              </a:ext>
            </a:extLst>
          </p:cNvPr>
          <p:cNvSpPr>
            <a:spLocks noGrp="1"/>
          </p:cNvSpPr>
          <p:nvPr>
            <p:ph idx="1"/>
          </p:nvPr>
        </p:nvSpPr>
        <p:spPr>
          <a:xfrm>
            <a:off x="2905539" y="2039345"/>
            <a:ext cx="6380921" cy="834886"/>
          </a:xfrm>
        </p:spPr>
        <p:txBody>
          <a:bodyPr>
            <a:normAutofit/>
          </a:bodyPr>
          <a:lstStyle/>
          <a:p>
            <a:pPr marL="45720" indent="0" algn="ctr">
              <a:lnSpc>
                <a:spcPct val="150000"/>
              </a:lnSpc>
              <a:buNone/>
            </a:pPr>
            <a:r>
              <a:rPr lang="ar-SA" sz="3200" b="1" dirty="0">
                <a:solidFill>
                  <a:srgbClr val="0070C0"/>
                </a:solidFill>
                <a:cs typeface="Akhbar MT" pitchFamily="2" charset="-78"/>
              </a:rPr>
              <a:t>هل يجب ان يكون الفريق ثابت خلال العام الدراسي؟</a:t>
            </a:r>
            <a:endParaRPr lang="ar-SA" sz="2800" b="1" dirty="0">
              <a:solidFill>
                <a:srgbClr val="0070C0"/>
              </a:solidFill>
              <a:cs typeface="Akhbar MT" pitchFamily="2" charset="-78"/>
            </a:endParaRPr>
          </a:p>
        </p:txBody>
      </p:sp>
      <p:pic>
        <p:nvPicPr>
          <p:cNvPr id="5122" name="Picture 2" descr="تنظيمات بناء فرق العمل التآزرية داخل مجتمعات التعلم المهنية - تعليم جديد">
            <a:extLst>
              <a:ext uri="{FF2B5EF4-FFF2-40B4-BE49-F238E27FC236}">
                <a16:creationId xmlns:a16="http://schemas.microsoft.com/office/drawing/2014/main" id="{FACAF801-9D9E-1881-0A7D-AF5A0EAA9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577" y="3036074"/>
            <a:ext cx="6286500" cy="314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8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47013" y="-5035"/>
            <a:ext cx="5668706" cy="4862750"/>
          </a:xfrm>
          <a:prstGeom prst="rect">
            <a:avLst/>
          </a:prstGeom>
        </p:spPr>
      </p:pic>
      <p:grpSp>
        <p:nvGrpSpPr>
          <p:cNvPr id="13" name="Group 12">
            <a:extLst>
              <a:ext uri="{FF2B5EF4-FFF2-40B4-BE49-F238E27FC236}">
                <a16:creationId xmlns:a16="http://schemas.microsoft.com/office/drawing/2014/main" id="{11F73CE1-EE9E-4443-A4F1-F7558555BAC0}"/>
              </a:ext>
            </a:extLst>
          </p:cNvPr>
          <p:cNvGrpSpPr/>
          <p:nvPr/>
        </p:nvGrpSpPr>
        <p:grpSpPr>
          <a:xfrm>
            <a:off x="3080552" y="2976994"/>
            <a:ext cx="8302585" cy="1569242"/>
            <a:chOff x="3390900" y="2682240"/>
            <a:chExt cx="7901940" cy="1493518"/>
          </a:xfrm>
        </p:grpSpPr>
        <p:sp>
          <p:nvSpPr>
            <p:cNvPr id="10" name="Rectangle: Rounded Corners 9">
              <a:extLst>
                <a:ext uri="{FF2B5EF4-FFF2-40B4-BE49-F238E27FC236}">
                  <a16:creationId xmlns:a16="http://schemas.microsoft.com/office/drawing/2014/main" id="{4C650A75-02AE-4CC0-BA60-631607C8C9E4}"/>
                </a:ext>
              </a:extLst>
            </p:cNvPr>
            <p:cNvSpPr/>
            <p:nvPr/>
          </p:nvSpPr>
          <p:spPr>
            <a:xfrm>
              <a:off x="3390900" y="2682240"/>
              <a:ext cx="7901940" cy="1493518"/>
            </a:xfrm>
            <a:prstGeom prst="round2DiagRect">
              <a:avLst/>
            </a:prstGeom>
            <a:gradFill>
              <a:gsLst>
                <a:gs pos="0">
                  <a:srgbClr val="00665A"/>
                </a:gs>
                <a:gs pos="100000">
                  <a:srgbClr val="00483F"/>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FDC84B-4D6A-4F5B-1A76-D2A3C08FC989}"/>
                </a:ext>
              </a:extLst>
            </p:cNvPr>
            <p:cNvSpPr txBox="1"/>
            <p:nvPr/>
          </p:nvSpPr>
          <p:spPr>
            <a:xfrm>
              <a:off x="4767874" y="2805297"/>
              <a:ext cx="6125432" cy="1168709"/>
            </a:xfrm>
            <a:prstGeom prst="rect">
              <a:avLst/>
            </a:prstGeom>
            <a:noFill/>
          </p:spPr>
          <p:txBody>
            <a:bodyPr wrap="square">
              <a:spAutoFit/>
            </a:bodyPr>
            <a:lstStyle/>
            <a:p>
              <a:pPr algn="ctr" defTabSz="1219170" rtl="1" eaLnBrk="0" fontAlgn="base" hangingPunct="0">
                <a:lnSpc>
                  <a:spcPct val="200000"/>
                </a:lnSpc>
                <a:spcBef>
                  <a:spcPts val="400"/>
                </a:spcBef>
                <a:spcAft>
                  <a:spcPts val="600"/>
                </a:spcAft>
              </a:pPr>
              <a:r>
                <a:rPr lang="ar-SA" altLang="en-US" sz="2000" b="1" dirty="0">
                  <a:solidFill>
                    <a:schemeClr val="bg1"/>
                  </a:solidFill>
                  <a:latin typeface="Arial" panose="020B0604020202020204" pitchFamily="34" charset="0"/>
                  <a:cs typeface="Arial" panose="020B0604020202020204" pitchFamily="34" charset="0"/>
                </a:rPr>
                <a:t>اكساب منسوبات المدرسة مهارات التطوير المهني من خلال مجتمعات التعلم المهنية بما يؤثر ايجابياً على نواتج تعلم المدرسة</a:t>
              </a: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817"/>
            <a:ext cx="5047059" cy="5279350"/>
          </a:xfrm>
          <a:prstGeom prst="rect">
            <a:avLst/>
          </a:prstGeom>
        </p:spPr>
      </p:pic>
      <p:pic>
        <p:nvPicPr>
          <p:cNvPr id="1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18"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9"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20"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1"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sp>
        <p:nvSpPr>
          <p:cNvPr id="9" name="Title 1">
            <a:extLst>
              <a:ext uri="{FF2B5EF4-FFF2-40B4-BE49-F238E27FC236}">
                <a16:creationId xmlns:a16="http://schemas.microsoft.com/office/drawing/2014/main" id="{85D22935-33D0-40FF-D378-68408523FE69}"/>
              </a:ext>
            </a:extLst>
          </p:cNvPr>
          <p:cNvSpPr txBox="1">
            <a:spLocks/>
          </p:cNvSpPr>
          <p:nvPr/>
        </p:nvSpPr>
        <p:spPr>
          <a:xfrm>
            <a:off x="8380161" y="221487"/>
            <a:ext cx="3527425" cy="5984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3500" b="1" dirty="0">
                <a:solidFill>
                  <a:srgbClr val="00665A"/>
                </a:solidFill>
                <a:latin typeface="Arial" panose="020B0604020202020204" pitchFamily="34" charset="0"/>
                <a:cs typeface="Arial" panose="020B0604020202020204" pitchFamily="34" charset="0"/>
              </a:rPr>
              <a:t>الهدف العام</a:t>
            </a:r>
          </a:p>
        </p:txBody>
      </p:sp>
      <p:sp>
        <p:nvSpPr>
          <p:cNvPr id="2" name="مستطيل 1">
            <a:extLst>
              <a:ext uri="{FF2B5EF4-FFF2-40B4-BE49-F238E27FC236}">
                <a16:creationId xmlns:a16="http://schemas.microsoft.com/office/drawing/2014/main" id="{FE61F8D3-2F3D-27F9-23AC-22EE131FE04C}"/>
              </a:ext>
            </a:extLst>
          </p:cNvPr>
          <p:cNvSpPr/>
          <p:nvPr/>
        </p:nvSpPr>
        <p:spPr>
          <a:xfrm>
            <a:off x="0" y="311251"/>
            <a:ext cx="4137660" cy="1073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6683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24A9C-4B8E-E633-3B4D-2EF9CAB2C708}"/>
              </a:ext>
            </a:extLst>
          </p:cNvPr>
          <p:cNvSpPr>
            <a:spLocks noGrp="1"/>
          </p:cNvSpPr>
          <p:nvPr>
            <p:ph type="title"/>
          </p:nvPr>
        </p:nvSpPr>
        <p:spPr>
          <a:xfrm>
            <a:off x="993913" y="521142"/>
            <a:ext cx="9875520" cy="1356360"/>
          </a:xfrm>
        </p:spPr>
        <p:txBody>
          <a:bodyPr/>
          <a:lstStyle/>
          <a:p>
            <a:pPr algn="ctr"/>
            <a:r>
              <a:rPr lang="ar-SA">
                <a:cs typeface="PT Bold Heading" panose="02010400000000000000" pitchFamily="2" charset="-78"/>
              </a:rPr>
              <a:t>النماذج في (</a:t>
            </a:r>
            <a:r>
              <a:rPr lang="ar-SA" dirty="0">
                <a:cs typeface="PT Bold Heading" panose="02010400000000000000" pitchFamily="2" charset="-78"/>
              </a:rPr>
              <a:t>تدريب الأقران)</a:t>
            </a:r>
          </a:p>
        </p:txBody>
      </p:sp>
      <p:graphicFrame>
        <p:nvGraphicFramePr>
          <p:cNvPr id="6" name="عنصر نائب للمحتوى 5">
            <a:extLst>
              <a:ext uri="{FF2B5EF4-FFF2-40B4-BE49-F238E27FC236}">
                <a16:creationId xmlns:a16="http://schemas.microsoft.com/office/drawing/2014/main" id="{016C4F72-C987-802A-E638-09F9E2443432}"/>
              </a:ext>
            </a:extLst>
          </p:cNvPr>
          <p:cNvGraphicFramePr>
            <a:graphicFrameLocks noGrp="1"/>
          </p:cNvGraphicFramePr>
          <p:nvPr>
            <p:ph idx="1"/>
            <p:extLst>
              <p:ext uri="{D42A27DB-BD31-4B8C-83A1-F6EECF244321}">
                <p14:modId xmlns:p14="http://schemas.microsoft.com/office/powerpoint/2010/main" val="2051920848"/>
              </p:ext>
            </p:extLst>
          </p:nvPr>
        </p:nvGraphicFramePr>
        <p:xfrm>
          <a:off x="467139" y="1699592"/>
          <a:ext cx="11154811" cy="4750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72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020F73-2F40-D239-8522-960BC51AF7EA}"/>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A4EC1CB8-26B6-3D10-A767-946FE4485E05}"/>
              </a:ext>
            </a:extLst>
          </p:cNvPr>
          <p:cNvSpPr>
            <a:spLocks noGrp="1"/>
          </p:cNvSpPr>
          <p:nvPr>
            <p:ph type="subTitle" idx="1"/>
          </p:nvPr>
        </p:nvSpPr>
        <p:spPr/>
        <p:txBody>
          <a:bodyPr/>
          <a:lstStyle/>
          <a:p>
            <a:endParaRPr lang="ar-SA"/>
          </a:p>
        </p:txBody>
      </p:sp>
      <p:pic>
        <p:nvPicPr>
          <p:cNvPr id="7" name="صورة 6">
            <a:extLst>
              <a:ext uri="{FF2B5EF4-FFF2-40B4-BE49-F238E27FC236}">
                <a16:creationId xmlns:a16="http://schemas.microsoft.com/office/drawing/2014/main" id="{C6FA7F23-E7A3-4029-13DF-33D9558968C4}"/>
              </a:ext>
            </a:extLst>
          </p:cNvPr>
          <p:cNvPicPr>
            <a:picLocks noChangeAspect="1"/>
          </p:cNvPicPr>
          <p:nvPr/>
        </p:nvPicPr>
        <p:blipFill>
          <a:blip r:embed="rId2"/>
          <a:stretch>
            <a:fillRect/>
          </a:stretch>
        </p:blipFill>
        <p:spPr>
          <a:xfrm>
            <a:off x="705678" y="0"/>
            <a:ext cx="10724322" cy="6858000"/>
          </a:xfrm>
          <a:prstGeom prst="rect">
            <a:avLst/>
          </a:prstGeom>
        </p:spPr>
      </p:pic>
    </p:spTree>
    <p:extLst>
      <p:ext uri="{BB962C8B-B14F-4D97-AF65-F5344CB8AC3E}">
        <p14:creationId xmlns:p14="http://schemas.microsoft.com/office/powerpoint/2010/main" val="50990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4284923-FA57-08D5-921D-7722AA48E042}"/>
              </a:ext>
            </a:extLst>
          </p:cNvPr>
          <p:cNvPicPr>
            <a:picLocks noChangeAspect="1"/>
          </p:cNvPicPr>
          <p:nvPr/>
        </p:nvPicPr>
        <p:blipFill>
          <a:blip r:embed="rId2"/>
          <a:stretch>
            <a:fillRect/>
          </a:stretch>
        </p:blipFill>
        <p:spPr>
          <a:xfrm>
            <a:off x="2146851" y="0"/>
            <a:ext cx="7484165" cy="6858000"/>
          </a:xfrm>
          <a:prstGeom prst="rect">
            <a:avLst/>
          </a:prstGeom>
        </p:spPr>
      </p:pic>
    </p:spTree>
    <p:extLst>
      <p:ext uri="{BB962C8B-B14F-4D97-AF65-F5344CB8AC3E}">
        <p14:creationId xmlns:p14="http://schemas.microsoft.com/office/powerpoint/2010/main" val="44996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FB9877-BD24-F6E6-3117-1B28C82ADF93}"/>
              </a:ext>
            </a:extLst>
          </p:cNvPr>
          <p:cNvPicPr>
            <a:picLocks noChangeAspect="1"/>
          </p:cNvPicPr>
          <p:nvPr/>
        </p:nvPicPr>
        <p:blipFill rotWithShape="1">
          <a:blip r:embed="rId2">
            <a:extLst>
              <a:ext uri="{28A0092B-C50C-407E-A947-70E740481C1C}">
                <a14:useLocalDpi xmlns:a14="http://schemas.microsoft.com/office/drawing/2010/main" val="0"/>
              </a:ext>
            </a:extLst>
          </a:blip>
          <a:srcRect l="1034" t="8533" r="1034" b="8677"/>
          <a:stretch/>
        </p:blipFill>
        <p:spPr>
          <a:xfrm>
            <a:off x="-1" y="-12032"/>
            <a:ext cx="12192000" cy="6870031"/>
          </a:xfrm>
          <a:prstGeom prst="rect">
            <a:avLst/>
          </a:prstGeom>
        </p:spPr>
      </p:pic>
      <p:sp>
        <p:nvSpPr>
          <p:cNvPr id="11" name="Rectangle 10">
            <a:extLst>
              <a:ext uri="{FF2B5EF4-FFF2-40B4-BE49-F238E27FC236}">
                <a16:creationId xmlns:a16="http://schemas.microsoft.com/office/drawing/2014/main" id="{A6D443C9-90A3-ACC9-34D8-C2B1B3282D50}"/>
              </a:ext>
            </a:extLst>
          </p:cNvPr>
          <p:cNvSpPr/>
          <p:nvPr/>
        </p:nvSpPr>
        <p:spPr>
          <a:xfrm rot="10800000" flipH="1">
            <a:off x="-23721" y="-2108205"/>
            <a:ext cx="12191999" cy="8966204"/>
          </a:xfrm>
          <a:prstGeom prst="rect">
            <a:avLst/>
          </a:prstGeom>
          <a:gradFill flip="none" rotWithShape="1">
            <a:gsLst>
              <a:gs pos="0">
                <a:srgbClr val="00483F"/>
              </a:gs>
              <a:gs pos="91000">
                <a:srgbClr val="00483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7D9652A4-F99C-F157-98E5-80FCBA0A3B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0096" y="6731222"/>
            <a:ext cx="3791808" cy="126778"/>
          </a:xfrm>
          <a:prstGeom prst="rect">
            <a:avLst/>
          </a:prstGeom>
        </p:spPr>
      </p:pic>
      <p:sp>
        <p:nvSpPr>
          <p:cNvPr id="17" name="TextBox 16">
            <a:extLst>
              <a:ext uri="{FF2B5EF4-FFF2-40B4-BE49-F238E27FC236}">
                <a16:creationId xmlns:a16="http://schemas.microsoft.com/office/drawing/2014/main" id="{D950C929-35DD-33BD-490D-226122108955}"/>
              </a:ext>
            </a:extLst>
          </p:cNvPr>
          <p:cNvSpPr txBox="1"/>
          <p:nvPr/>
        </p:nvSpPr>
        <p:spPr>
          <a:xfrm>
            <a:off x="2845071" y="3229653"/>
            <a:ext cx="6223378" cy="769441"/>
          </a:xfrm>
          <a:prstGeom prst="rect">
            <a:avLst/>
          </a:prstGeom>
          <a:noFill/>
          <a:ln>
            <a:noFill/>
          </a:ln>
        </p:spPr>
        <p:txBody>
          <a:bodyPr wrap="square">
            <a:spAutoFit/>
          </a:bodyPr>
          <a:lstStyle/>
          <a:p>
            <a:pPr algn="ctr" rtl="1">
              <a:tabLst>
                <a:tab pos="3835400" algn="l"/>
              </a:tabLst>
            </a:pPr>
            <a:r>
              <a:rPr lang="ar-SA" sz="4400" b="1" spc="-50" dirty="0">
                <a:ln w="12700">
                  <a:noFill/>
                  <a:prstDash val="solid"/>
                </a:ln>
                <a:solidFill>
                  <a:srgbClr val="FFD966"/>
                </a:solidFill>
                <a:cs typeface="+mj-cs"/>
              </a:rPr>
              <a:t>شكرا لكم </a:t>
            </a:r>
            <a:endParaRPr lang="ar-EG" sz="4400" b="1" spc="-50" dirty="0">
              <a:ln w="12700">
                <a:noFill/>
                <a:prstDash val="solid"/>
              </a:ln>
              <a:solidFill>
                <a:srgbClr val="FFD966"/>
              </a:solidFill>
              <a:cs typeface="+mj-cs"/>
            </a:endParaRPr>
          </a:p>
        </p:txBody>
      </p:sp>
      <p:pic>
        <p:nvPicPr>
          <p:cNvPr id="2" name="Picture 1">
            <a:extLst>
              <a:ext uri="{FF2B5EF4-FFF2-40B4-BE49-F238E27FC236}">
                <a16:creationId xmlns:a16="http://schemas.microsoft.com/office/drawing/2014/main" id="{5E76ADB8-3077-1153-1D93-863C90429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47013" y="-5035"/>
            <a:ext cx="5668706" cy="4862750"/>
          </a:xfrm>
          <a:prstGeom prst="rect">
            <a:avLst/>
          </a:prstGeom>
        </p:spPr>
      </p:pic>
      <p:pic>
        <p:nvPicPr>
          <p:cNvPr id="6" name="Picture 5">
            <a:extLst>
              <a:ext uri="{FF2B5EF4-FFF2-40B4-BE49-F238E27FC236}">
                <a16:creationId xmlns:a16="http://schemas.microsoft.com/office/drawing/2014/main" id="{8DD7A144-710C-FF44-C273-2A9A13C75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23718" y="2036347"/>
            <a:ext cx="5668706" cy="4862750"/>
          </a:xfrm>
          <a:prstGeom prst="rect">
            <a:avLst/>
          </a:prstGeom>
        </p:spPr>
      </p:pic>
      <p:sp>
        <p:nvSpPr>
          <p:cNvPr id="3" name="Title 1">
            <a:extLst>
              <a:ext uri="{FF2B5EF4-FFF2-40B4-BE49-F238E27FC236}">
                <a16:creationId xmlns:a16="http://schemas.microsoft.com/office/drawing/2014/main" id="{39B740D6-A76D-DCAC-DC65-41E6088A7E27}"/>
              </a:ext>
            </a:extLst>
          </p:cNvPr>
          <p:cNvSpPr txBox="1">
            <a:spLocks/>
          </p:cNvSpPr>
          <p:nvPr/>
        </p:nvSpPr>
        <p:spPr>
          <a:xfrm>
            <a:off x="586409" y="4522304"/>
            <a:ext cx="11032434" cy="1872305"/>
          </a:xfrm>
          <a:prstGeom prst="rect">
            <a:avLst/>
          </a:prstGeom>
        </p:spPr>
        <p:txBody>
          <a:bodyPr vert="horz" lIns="91440" tIns="45720" rIns="91440" bIns="45720" rtlCol="0" anchor="b">
            <a:normAutofit/>
          </a:bodyPr>
          <a:lstStyle>
            <a:lvl1pPr algn="l" defTabSz="914400" rtl="1" eaLnBrk="1" latinLnBrk="0" hangingPunct="1">
              <a:lnSpc>
                <a:spcPct val="85000"/>
              </a:lnSpc>
              <a:spcBef>
                <a:spcPct val="0"/>
              </a:spcBef>
              <a:buNone/>
              <a:defRPr sz="8000" b="1" kern="1200" spc="-50" baseline="0">
                <a:solidFill>
                  <a:schemeClr val="tx1">
                    <a:lumMod val="85000"/>
                    <a:lumOff val="15000"/>
                  </a:schemeClr>
                </a:solidFill>
                <a:latin typeface="+mj-lt"/>
                <a:ea typeface="+mj-ea"/>
                <a:cs typeface="+mj-cs"/>
              </a:defRPr>
            </a:lvl1pPr>
          </a:lstStyle>
          <a:p>
            <a:pPr marL="0" marR="0" lvl="0" indent="0" algn="ctr" defTabSz="914400" rtl="1" eaLnBrk="1" fontAlgn="auto" latinLnBrk="0" hangingPunct="1">
              <a:lnSpc>
                <a:spcPct val="85000"/>
              </a:lnSpc>
              <a:spcBef>
                <a:spcPct val="0"/>
              </a:spcBef>
              <a:spcAft>
                <a:spcPts val="0"/>
              </a:spcAft>
              <a:buClrTx/>
              <a:buSzTx/>
              <a:buFontTx/>
              <a:buNone/>
              <a:tabLst/>
              <a:defRPr/>
            </a:pPr>
            <a:r>
              <a:rPr lang="ar-SA" sz="2800" b="0" dirty="0">
                <a:ln w="12700">
                  <a:noFill/>
                  <a:prstDash val="solid"/>
                </a:ln>
                <a:solidFill>
                  <a:srgbClr val="FFD966"/>
                </a:solidFill>
                <a:latin typeface="Aref Ruqaa" panose="02000503000000000000" pitchFamily="2" charset="-78"/>
                <a:ea typeface="+mn-ea"/>
                <a:cs typeface="Aref Ruqaa" panose="02000503000000000000" pitchFamily="2" charset="-78"/>
              </a:rPr>
              <a:t>مع كل التقديـــر  وتمنياتنا لكم بالتميز:   </a:t>
            </a:r>
          </a:p>
          <a:p>
            <a:pPr marL="0" marR="0" lvl="0" indent="0" algn="ctr" defTabSz="914400" rtl="1" eaLnBrk="1" fontAlgn="auto" latinLnBrk="0" hangingPunct="1">
              <a:lnSpc>
                <a:spcPct val="85000"/>
              </a:lnSpc>
              <a:spcBef>
                <a:spcPct val="0"/>
              </a:spcBef>
              <a:spcAft>
                <a:spcPts val="0"/>
              </a:spcAft>
              <a:buClrTx/>
              <a:buSzTx/>
              <a:buFontTx/>
              <a:buNone/>
              <a:tabLst/>
              <a:defRPr/>
            </a:pPr>
            <a:endParaRPr lang="ar-SA" sz="2800" b="0" dirty="0">
              <a:ln w="12700">
                <a:noFill/>
                <a:prstDash val="solid"/>
              </a:ln>
              <a:solidFill>
                <a:srgbClr val="FFD966"/>
              </a:solidFill>
              <a:latin typeface="Aref Ruqaa" panose="02000503000000000000" pitchFamily="2" charset="-78"/>
              <a:ea typeface="+mn-ea"/>
              <a:cs typeface="Aref Ruqaa" panose="02000503000000000000" pitchFamily="2" charset="-78"/>
            </a:endParaRPr>
          </a:p>
          <a:p>
            <a:pPr marL="0" marR="0" lvl="0" indent="0" algn="ctr" defTabSz="914400" rtl="1" eaLnBrk="1" fontAlgn="auto" latinLnBrk="0" hangingPunct="1">
              <a:lnSpc>
                <a:spcPct val="85000"/>
              </a:lnSpc>
              <a:spcBef>
                <a:spcPct val="0"/>
              </a:spcBef>
              <a:spcAft>
                <a:spcPts val="0"/>
              </a:spcAft>
              <a:buClrTx/>
              <a:buSzTx/>
              <a:buFontTx/>
              <a:buNone/>
              <a:tabLst/>
              <a:defRPr/>
            </a:pPr>
            <a:r>
              <a:rPr lang="ar-SA" sz="2800" b="0" dirty="0">
                <a:ln w="12700">
                  <a:noFill/>
                  <a:prstDash val="solid"/>
                </a:ln>
                <a:solidFill>
                  <a:srgbClr val="FFD966"/>
                </a:solidFill>
                <a:latin typeface="Aref Ruqaa" panose="02000503000000000000" pitchFamily="2" charset="-78"/>
                <a:ea typeface="+mn-ea"/>
                <a:cs typeface="Aref Ruqaa" panose="02000503000000000000" pitchFamily="2" charset="-78"/>
              </a:rPr>
              <a:t>   أ/ هدى الروقي      أ/ منيرة القحطاني      أ/ نادية السفياني       أ/ سمر القثامي</a:t>
            </a:r>
            <a:r>
              <a:rPr lang="ar-SA" sz="2800" dirty="0">
                <a:ln w="12700">
                  <a:noFill/>
                  <a:prstDash val="solid"/>
                </a:ln>
                <a:solidFill>
                  <a:srgbClr val="FFD966"/>
                </a:solidFill>
                <a:latin typeface="Aref Ruqaa" panose="02000503000000000000" pitchFamily="2" charset="-78"/>
                <a:ea typeface="+mn-ea"/>
                <a:cs typeface="Aref Ruqaa" panose="02000503000000000000" pitchFamily="2" charset="-78"/>
              </a:rPr>
              <a:t>	</a:t>
            </a:r>
            <a:endParaRPr lang="en-US" sz="2800" dirty="0">
              <a:ln w="12700">
                <a:noFill/>
                <a:prstDash val="solid"/>
              </a:ln>
              <a:solidFill>
                <a:srgbClr val="FFD966"/>
              </a:solidFill>
              <a:latin typeface="Aref Ruqaa" panose="02000503000000000000" pitchFamily="2" charset="-78"/>
              <a:ea typeface="+mn-ea"/>
              <a:cs typeface="Aref Ruqaa" panose="02000503000000000000" pitchFamily="2" charset="-78"/>
            </a:endParaRPr>
          </a:p>
        </p:txBody>
      </p:sp>
    </p:spTree>
    <p:extLst>
      <p:ext uri="{BB962C8B-B14F-4D97-AF65-F5344CB8AC3E}">
        <p14:creationId xmlns:p14="http://schemas.microsoft.com/office/powerpoint/2010/main" val="232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8">
            <a:extLst>
              <a:ext uri="{FF2B5EF4-FFF2-40B4-BE49-F238E27FC236}">
                <a16:creationId xmlns:a16="http://schemas.microsoft.com/office/drawing/2014/main" id="{D4ACBE39-BC06-CE1E-F832-719D2761FF26}"/>
              </a:ext>
            </a:extLst>
          </p:cNvPr>
          <p:cNvSpPr/>
          <p:nvPr/>
        </p:nvSpPr>
        <p:spPr>
          <a:xfrm>
            <a:off x="11352469" y="580711"/>
            <a:ext cx="101605" cy="596607"/>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9BD8B95-E2F4-C5B6-69C0-8B19F8445CA2}"/>
              </a:ext>
            </a:extLst>
          </p:cNvPr>
          <p:cNvGrpSpPr/>
          <p:nvPr/>
        </p:nvGrpSpPr>
        <p:grpSpPr>
          <a:xfrm>
            <a:off x="8991753" y="6124574"/>
            <a:ext cx="3098885" cy="585423"/>
            <a:chOff x="90086" y="408379"/>
            <a:chExt cx="3213534" cy="607082"/>
          </a:xfrm>
        </p:grpSpPr>
        <p:pic>
          <p:nvPicPr>
            <p:cNvPr id="12" name="Graphic 11">
              <a:extLst>
                <a:ext uri="{FF2B5EF4-FFF2-40B4-BE49-F238E27FC236}">
                  <a16:creationId xmlns:a16="http://schemas.microsoft.com/office/drawing/2014/main" id="{9F9605E0-15A2-AA04-400B-DD7040BBFF82}"/>
                </a:ext>
              </a:extLst>
            </p:cNvPr>
            <p:cNvPicPr>
              <a:picLocks noChangeAspect="1"/>
            </p:cNvPicPr>
            <p:nvPr/>
          </p:nvPicPr>
          <p:blipFill>
            <a:blip r:embed="rId3">
              <a:lum bright="70000" contrast="-70000"/>
              <a:extLst>
                <a:ext uri="{96DAC541-7B7A-43D3-8B79-37D633B846F1}">
                  <asvg:svgBlip xmlns:asvg="http://schemas.microsoft.com/office/drawing/2016/SVG/main" r:embed="rId4"/>
                </a:ext>
              </a:extLst>
            </a:blip>
            <a:stretch>
              <a:fillRect/>
            </a:stretch>
          </p:blipFill>
          <p:spPr>
            <a:xfrm>
              <a:off x="1878027" y="446000"/>
              <a:ext cx="1425593" cy="562013"/>
            </a:xfrm>
            <a:prstGeom prst="rect">
              <a:avLst/>
            </a:prstGeom>
          </p:spPr>
        </p:pic>
        <p:pic>
          <p:nvPicPr>
            <p:cNvPr id="13" name="Graphic 12">
              <a:extLst>
                <a:ext uri="{FF2B5EF4-FFF2-40B4-BE49-F238E27FC236}">
                  <a16:creationId xmlns:a16="http://schemas.microsoft.com/office/drawing/2014/main" id="{0D05AD39-F819-1281-79E5-04E1E2CA6DE6}"/>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tretch>
              <a:fillRect/>
            </a:stretch>
          </p:blipFill>
          <p:spPr>
            <a:xfrm>
              <a:off x="1050611" y="483266"/>
              <a:ext cx="1043200" cy="532195"/>
            </a:xfrm>
            <a:prstGeom prst="rect">
              <a:avLst/>
            </a:prstGeom>
          </p:spPr>
        </p:pic>
        <p:pic>
          <p:nvPicPr>
            <p:cNvPr id="14" name="Graphic 13">
              <a:extLst>
                <a:ext uri="{FF2B5EF4-FFF2-40B4-BE49-F238E27FC236}">
                  <a16:creationId xmlns:a16="http://schemas.microsoft.com/office/drawing/2014/main" id="{7EBA19F8-B645-CF14-C9EB-510885BB6E72}"/>
                </a:ext>
              </a:extLst>
            </p:cNvPr>
            <p:cNvPicPr>
              <a:picLocks noChangeAspect="1"/>
            </p:cNvPicPr>
            <p:nvPr/>
          </p:nvPicPr>
          <p:blipFill>
            <a:blip r:embed="rId7">
              <a:lum bright="70000" contrast="-70000"/>
              <a:extLst>
                <a:ext uri="{96DAC541-7B7A-43D3-8B79-37D633B846F1}">
                  <asvg:svgBlip xmlns:asvg="http://schemas.microsoft.com/office/drawing/2016/SVG/main" r:embed="rId8"/>
                </a:ext>
              </a:extLst>
            </a:blip>
            <a:stretch>
              <a:fillRect/>
            </a:stretch>
          </p:blipFill>
          <p:spPr>
            <a:xfrm>
              <a:off x="90086" y="408379"/>
              <a:ext cx="877960" cy="589696"/>
            </a:xfrm>
            <a:prstGeom prst="rect">
              <a:avLst/>
            </a:prstGeom>
          </p:spPr>
        </p:pic>
      </p:grpSp>
      <p:sp>
        <p:nvSpPr>
          <p:cNvPr id="8" name="TextBox 7">
            <a:extLst>
              <a:ext uri="{FF2B5EF4-FFF2-40B4-BE49-F238E27FC236}">
                <a16:creationId xmlns:a16="http://schemas.microsoft.com/office/drawing/2014/main" id="{D6AA2BF2-661D-F9C1-34C4-73B9D3811B78}"/>
              </a:ext>
            </a:extLst>
          </p:cNvPr>
          <p:cNvSpPr txBox="1"/>
          <p:nvPr/>
        </p:nvSpPr>
        <p:spPr>
          <a:xfrm>
            <a:off x="5744818" y="617404"/>
            <a:ext cx="5607652" cy="523220"/>
          </a:xfrm>
          <a:prstGeom prst="rect">
            <a:avLst/>
          </a:prstGeom>
          <a:noFill/>
        </p:spPr>
        <p:txBody>
          <a:bodyPr wrap="square">
            <a:spAutoFit/>
          </a:bodyPr>
          <a:lstStyle/>
          <a:p>
            <a:pPr algn="r" rtl="1"/>
            <a:r>
              <a:rPr lang="ar-SA" sz="2800" b="1" dirty="0">
                <a:solidFill>
                  <a:srgbClr val="FFCA21"/>
                </a:solidFill>
                <a:latin typeface="Tajawal" panose="00000500000000000000" pitchFamily="2" charset="-78"/>
                <a:ea typeface="Times New Roman" panose="02020603050405020304" pitchFamily="18" charset="0"/>
                <a:cs typeface="Tajawal" panose="00000500000000000000" pitchFamily="2" charset="-78"/>
              </a:rPr>
              <a:t>مقدمة الى مجتمعات التعلم المهنية</a:t>
            </a:r>
            <a:endParaRPr lang="en-US" sz="2800" dirty="0">
              <a:solidFill>
                <a:srgbClr val="FFCA21"/>
              </a:solidFill>
              <a:effectLst/>
              <a:latin typeface="Tajawal" panose="00000500000000000000" pitchFamily="2" charset="-78"/>
              <a:ea typeface="Times New Roman" panose="02020603050405020304" pitchFamily="18" charset="0"/>
              <a:cs typeface="Tajawal" panose="00000500000000000000" pitchFamily="2" charset="-78"/>
            </a:endParaRPr>
          </a:p>
        </p:txBody>
      </p:sp>
      <p:sp>
        <p:nvSpPr>
          <p:cNvPr id="3" name="Graphic 6">
            <a:extLst>
              <a:ext uri="{FF2B5EF4-FFF2-40B4-BE49-F238E27FC236}">
                <a16:creationId xmlns:a16="http://schemas.microsoft.com/office/drawing/2014/main" id="{E1D57197-E6DD-EB7B-76D8-BE0670099983}"/>
              </a:ext>
            </a:extLst>
          </p:cNvPr>
          <p:cNvSpPr/>
          <p:nvPr/>
        </p:nvSpPr>
        <p:spPr>
          <a:xfrm>
            <a:off x="1564" y="2037270"/>
            <a:ext cx="12190436" cy="4839077"/>
          </a:xfrm>
          <a:custGeom>
            <a:avLst/>
            <a:gdLst>
              <a:gd name="connsiteX0" fmla="*/ 12190437 w 12190436"/>
              <a:gd name="connsiteY0" fmla="*/ 1659823 h 5616296"/>
              <a:gd name="connsiteX1" fmla="*/ 12190437 w 12190436"/>
              <a:gd name="connsiteY1" fmla="*/ 5616296 h 5616296"/>
              <a:gd name="connsiteX2" fmla="*/ 0 w 12190436"/>
              <a:gd name="connsiteY2" fmla="*/ 5616296 h 5616296"/>
              <a:gd name="connsiteX3" fmla="*/ 9313984 w 12190436"/>
              <a:gd name="connsiteY3" fmla="*/ 238856 h 5616296"/>
              <a:gd name="connsiteX4" fmla="*/ 11746327 w 12190436"/>
              <a:gd name="connsiteY4" fmla="*/ 890594 h 5616296"/>
              <a:gd name="connsiteX5" fmla="*/ 12190437 w 12190436"/>
              <a:gd name="connsiteY5" fmla="*/ 1659823 h 561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436" h="5616296">
                <a:moveTo>
                  <a:pt x="12190437" y="1659823"/>
                </a:moveTo>
                <a:lnTo>
                  <a:pt x="12190437" y="5616296"/>
                </a:lnTo>
                <a:lnTo>
                  <a:pt x="0" y="5616296"/>
                </a:lnTo>
                <a:lnTo>
                  <a:pt x="9313984" y="238856"/>
                </a:lnTo>
                <a:cubicBezTo>
                  <a:pt x="10165666" y="-252862"/>
                  <a:pt x="11254675" y="38977"/>
                  <a:pt x="11746327" y="890594"/>
                </a:cubicBezTo>
                <a:lnTo>
                  <a:pt x="12190437" y="1659823"/>
                </a:lnTo>
                <a:close/>
              </a:path>
            </a:pathLst>
          </a:custGeom>
          <a:solidFill>
            <a:schemeClr val="bg1"/>
          </a:solidFill>
          <a:ln w="6513" cap="flat">
            <a:noFill/>
            <a:prstDash val="solid"/>
            <a:miter/>
          </a:ln>
          <a:effectLst>
            <a:outerShdw blurRad="800100" sx="102000" sy="102000" algn="ctr" rotWithShape="0">
              <a:prstClr val="black">
                <a:alpha val="10000"/>
              </a:prstClr>
            </a:outerShdw>
          </a:effectLst>
        </p:spPr>
        <p:txBody>
          <a:bodyPr rtlCol="0" anchor="ctr"/>
          <a:lstStyle/>
          <a:p>
            <a:pPr algn="r" rtl="1"/>
            <a:endParaRPr lang="en-US">
              <a:latin typeface="ae_AlMothnna" panose="020B0803030604020204" pitchFamily="34" charset="-78"/>
              <a:cs typeface="ae_AlMothnna" panose="020B0803030604020204" pitchFamily="34" charset="-78"/>
            </a:endParaRPr>
          </a:p>
        </p:txBody>
      </p:sp>
      <p:pic>
        <p:nvPicPr>
          <p:cNvPr id="17" name="صورة 16">
            <a:extLst>
              <a:ext uri="{FF2B5EF4-FFF2-40B4-BE49-F238E27FC236}">
                <a16:creationId xmlns:a16="http://schemas.microsoft.com/office/drawing/2014/main" id="{52FCF52C-344A-6A05-4C2C-1C8B5F1E3923}"/>
              </a:ext>
            </a:extLst>
          </p:cNvPr>
          <p:cNvPicPr>
            <a:picLocks noChangeAspect="1"/>
          </p:cNvPicPr>
          <p:nvPr/>
        </p:nvPicPr>
        <p:blipFill>
          <a:blip r:embed="rId9"/>
          <a:stretch>
            <a:fillRect/>
          </a:stretch>
        </p:blipFill>
        <p:spPr>
          <a:xfrm>
            <a:off x="1283139" y="3013442"/>
            <a:ext cx="10069330" cy="3238952"/>
          </a:xfrm>
          <a:prstGeom prst="rect">
            <a:avLst/>
          </a:prstGeom>
        </p:spPr>
      </p:pic>
      <p:pic>
        <p:nvPicPr>
          <p:cNvPr id="2050" name="Picture 2" descr="مجتمع التعلم المهني التعليم والثقافة والفن, التماثل, المعلم png thumbnail">
            <a:extLst>
              <a:ext uri="{FF2B5EF4-FFF2-40B4-BE49-F238E27FC236}">
                <a16:creationId xmlns:a16="http://schemas.microsoft.com/office/drawing/2014/main" id="{C92F32FF-7105-500D-BC62-46928C6396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88078">
            <a:off x="10578859" y="2000577"/>
            <a:ext cx="1547220" cy="1538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4F16CE-153A-5D0E-6702-7D725ECA3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930" y="-2"/>
            <a:ext cx="6858001" cy="6858001"/>
          </a:xfrm>
          <a:prstGeom prst="rect">
            <a:avLst/>
          </a:prstGeom>
        </p:spPr>
      </p:pic>
      <p:sp>
        <p:nvSpPr>
          <p:cNvPr id="4" name="Rectangle 3">
            <a:extLst>
              <a:ext uri="{FF2B5EF4-FFF2-40B4-BE49-F238E27FC236}">
                <a16:creationId xmlns:a16="http://schemas.microsoft.com/office/drawing/2014/main" id="{9FA7B012-B67D-691B-1355-4E11D494248A}"/>
              </a:ext>
            </a:extLst>
          </p:cNvPr>
          <p:cNvSpPr/>
          <p:nvPr/>
        </p:nvSpPr>
        <p:spPr>
          <a:xfrm rot="10800000">
            <a:off x="-327017" y="6490736"/>
            <a:ext cx="12192000" cy="6858000"/>
          </a:xfrm>
          <a:prstGeom prst="rect">
            <a:avLst/>
          </a:prstGeom>
          <a:gradFill flip="none" rotWithShape="1">
            <a:gsLst>
              <a:gs pos="0">
                <a:srgbClr val="63596A"/>
              </a:gs>
              <a:gs pos="100000">
                <a:srgbClr val="63596A">
                  <a:alpha val="0"/>
                </a:srgb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8035A629-2B98-D6A9-C938-1302B4FCA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0259341" y="3365611"/>
            <a:ext cx="3791808" cy="12677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56712" y="-2"/>
            <a:ext cx="6835288" cy="5863472"/>
          </a:xfrm>
          <a:prstGeom prst="rect">
            <a:avLst/>
          </a:prstGeom>
        </p:spPr>
      </p:pic>
      <p:grpSp>
        <p:nvGrpSpPr>
          <p:cNvPr id="2" name="Group 1">
            <a:extLst>
              <a:ext uri="{FF2B5EF4-FFF2-40B4-BE49-F238E27FC236}">
                <a16:creationId xmlns:a16="http://schemas.microsoft.com/office/drawing/2014/main" id="{4053EA9E-3A5D-D859-7EA2-3CEFC7E5120C}"/>
              </a:ext>
            </a:extLst>
          </p:cNvPr>
          <p:cNvGrpSpPr/>
          <p:nvPr/>
        </p:nvGrpSpPr>
        <p:grpSpPr>
          <a:xfrm>
            <a:off x="8605186" y="226406"/>
            <a:ext cx="3098885" cy="585423"/>
            <a:chOff x="90086" y="408379"/>
            <a:chExt cx="3213534" cy="607082"/>
          </a:xfrm>
        </p:grpSpPr>
        <p:pic>
          <p:nvPicPr>
            <p:cNvPr id="3" name="Graphic 2">
              <a:extLst>
                <a:ext uri="{FF2B5EF4-FFF2-40B4-BE49-F238E27FC236}">
                  <a16:creationId xmlns:a16="http://schemas.microsoft.com/office/drawing/2014/main" id="{A899B734-1266-A7BC-7677-A8031EC502A9}"/>
                </a:ext>
              </a:extLst>
            </p:cNvPr>
            <p:cNvPicPr>
              <a:picLocks noChangeAspect="1"/>
            </p:cNvPicPr>
            <p:nvPr/>
          </p:nvPicPr>
          <p:blipFill>
            <a:blip r:embed="rId6">
              <a:lum bright="70000" contrast="-70000"/>
              <a:extLst>
                <a:ext uri="{96DAC541-7B7A-43D3-8B79-37D633B846F1}">
                  <asvg:svgBlip xmlns:asvg="http://schemas.microsoft.com/office/drawing/2016/SVG/main" r:embed="rId7"/>
                </a:ext>
              </a:extLst>
            </a:blip>
            <a:stretch>
              <a:fillRect/>
            </a:stretch>
          </p:blipFill>
          <p:spPr>
            <a:xfrm>
              <a:off x="1878027" y="446000"/>
              <a:ext cx="1425593" cy="562013"/>
            </a:xfrm>
            <a:prstGeom prst="rect">
              <a:avLst/>
            </a:prstGeom>
          </p:spPr>
        </p:pic>
        <p:pic>
          <p:nvPicPr>
            <p:cNvPr id="5" name="Graphic 4">
              <a:extLst>
                <a:ext uri="{FF2B5EF4-FFF2-40B4-BE49-F238E27FC236}">
                  <a16:creationId xmlns:a16="http://schemas.microsoft.com/office/drawing/2014/main" id="{C1F470D2-07A6-2660-F42F-8B5AF787BC94}"/>
                </a:ext>
              </a:extLst>
            </p:cNvPr>
            <p:cNvPicPr>
              <a:picLocks noChangeAspect="1"/>
            </p:cNvPicPr>
            <p:nvPr/>
          </p:nvPicPr>
          <p:blipFill>
            <a:blip r:embed="rId8">
              <a:lum bright="70000" contrast="-70000"/>
              <a:extLst>
                <a:ext uri="{96DAC541-7B7A-43D3-8B79-37D633B846F1}">
                  <asvg:svgBlip xmlns:asvg="http://schemas.microsoft.com/office/drawing/2016/SVG/main" r:embed="rId9"/>
                </a:ext>
              </a:extLst>
            </a:blip>
            <a:stretch>
              <a:fillRect/>
            </a:stretch>
          </p:blipFill>
          <p:spPr>
            <a:xfrm>
              <a:off x="1050611" y="483266"/>
              <a:ext cx="1043200" cy="532195"/>
            </a:xfrm>
            <a:prstGeom prst="rect">
              <a:avLst/>
            </a:prstGeom>
          </p:spPr>
        </p:pic>
        <p:pic>
          <p:nvPicPr>
            <p:cNvPr id="6" name="Graphic 5">
              <a:extLst>
                <a:ext uri="{FF2B5EF4-FFF2-40B4-BE49-F238E27FC236}">
                  <a16:creationId xmlns:a16="http://schemas.microsoft.com/office/drawing/2014/main" id="{36D10409-3AAC-8408-F50F-11C131457476}"/>
                </a:ext>
              </a:extLst>
            </p:cNvPr>
            <p:cNvPicPr>
              <a:picLocks noChangeAspect="1"/>
            </p:cNvPicPr>
            <p:nvPr/>
          </p:nvPicPr>
          <p:blipFill>
            <a:blip r:embed="rId10">
              <a:lum bright="70000" contrast="-70000"/>
              <a:extLst>
                <a:ext uri="{96DAC541-7B7A-43D3-8B79-37D633B846F1}">
                  <asvg:svgBlip xmlns:asvg="http://schemas.microsoft.com/office/drawing/2016/SVG/main" r:embed="rId11"/>
                </a:ext>
              </a:extLst>
            </a:blip>
            <a:stretch>
              <a:fillRect/>
            </a:stretch>
          </p:blipFill>
          <p:spPr>
            <a:xfrm>
              <a:off x="90086" y="408379"/>
              <a:ext cx="877960" cy="589696"/>
            </a:xfrm>
            <a:prstGeom prst="rect">
              <a:avLst/>
            </a:prstGeom>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197115" y="627263"/>
            <a:ext cx="6835288" cy="5863472"/>
          </a:xfrm>
          <a:prstGeom prst="rect">
            <a:avLst/>
          </a:prstGeom>
        </p:spPr>
      </p:pic>
      <p:sp>
        <p:nvSpPr>
          <p:cNvPr id="12" name="Rectangle: Rounded Corners 15">
            <a:extLst>
              <a:ext uri="{FF2B5EF4-FFF2-40B4-BE49-F238E27FC236}">
                <a16:creationId xmlns:a16="http://schemas.microsoft.com/office/drawing/2014/main" id="{9627FEFF-DA7A-9C67-6BD6-710A0FB605CD}"/>
              </a:ext>
            </a:extLst>
          </p:cNvPr>
          <p:cNvSpPr/>
          <p:nvPr/>
        </p:nvSpPr>
        <p:spPr>
          <a:xfrm>
            <a:off x="3260339" y="5165639"/>
            <a:ext cx="5981075"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b="1" dirty="0">
                <a:ln w="12700">
                  <a:noFill/>
                  <a:prstDash val="solid"/>
                </a:ln>
                <a:solidFill>
                  <a:srgbClr val="00665A"/>
                </a:solidFill>
                <a:latin typeface="Arial" panose="020B0604020202020204" pitchFamily="34" charset="0"/>
                <a:cs typeface="Arial" panose="020B0604020202020204" pitchFamily="34" charset="0"/>
              </a:rPr>
              <a:t>         </a:t>
            </a:r>
            <a:r>
              <a:rPr lang="ar-SA" sz="2800" b="1" dirty="0">
                <a:ln w="12700">
                  <a:noFill/>
                  <a:prstDash val="solid"/>
                </a:ln>
                <a:solidFill>
                  <a:srgbClr val="00665A"/>
                </a:solidFill>
                <a:latin typeface="Arial" panose="020B0604020202020204" pitchFamily="34" charset="0"/>
                <a:cs typeface="Arial" panose="020B0604020202020204" pitchFamily="34" charset="0"/>
              </a:rPr>
              <a:t>ما المقصود بمجتمعات التعلم المهنية؟</a:t>
            </a:r>
            <a:endParaRPr lang="ar-EG" sz="2800" b="1" dirty="0">
              <a:ln w="12700">
                <a:noFill/>
                <a:prstDash val="solid"/>
              </a:ln>
              <a:solidFill>
                <a:srgbClr val="00665A"/>
              </a:solidFill>
              <a:latin typeface="Arial" panose="020B0604020202020204" pitchFamily="34" charset="0"/>
              <a:cs typeface="Arial" panose="020B0604020202020204" pitchFamily="34" charset="0"/>
            </a:endParaRPr>
          </a:p>
        </p:txBody>
      </p:sp>
      <p:sp>
        <p:nvSpPr>
          <p:cNvPr id="7" name="مستطيل 6">
            <a:extLst>
              <a:ext uri="{FF2B5EF4-FFF2-40B4-BE49-F238E27FC236}">
                <a16:creationId xmlns:a16="http://schemas.microsoft.com/office/drawing/2014/main" id="{82268E8C-BB63-0B62-34C4-92C93E69C00F}"/>
              </a:ext>
            </a:extLst>
          </p:cNvPr>
          <p:cNvSpPr/>
          <p:nvPr/>
        </p:nvSpPr>
        <p:spPr>
          <a:xfrm>
            <a:off x="0" y="311251"/>
            <a:ext cx="4137660" cy="1073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69652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47013" y="-5035"/>
            <a:ext cx="5668706" cy="4862750"/>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5532" y="1231968"/>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116418" y="420642"/>
            <a:ext cx="4681184" cy="7814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SA" sz="3500" b="1" dirty="0">
                <a:solidFill>
                  <a:srgbClr val="00665A"/>
                </a:solidFill>
                <a:latin typeface="Arial" panose="020B0604020202020204" pitchFamily="34" charset="0"/>
                <a:cs typeface="Arial" panose="020B0604020202020204" pitchFamily="34" charset="0"/>
              </a:rPr>
              <a:t>مفهوم مجتمعات التعلم المهنية</a:t>
            </a:r>
            <a:endParaRPr lang="ar-EG" sz="3500" b="1" dirty="0">
              <a:solidFill>
                <a:srgbClr val="00665A"/>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6069" y="6609810"/>
            <a:ext cx="3791808" cy="126778"/>
          </a:xfrm>
          <a:prstGeom prst="rect">
            <a:avLst/>
          </a:prstGeom>
        </p:spPr>
      </p:pic>
      <p:sp>
        <p:nvSpPr>
          <p:cNvPr id="3" name="TextBox 2"/>
          <p:cNvSpPr txBox="1"/>
          <p:nvPr/>
        </p:nvSpPr>
        <p:spPr>
          <a:xfrm>
            <a:off x="5040452" y="2279085"/>
            <a:ext cx="1956411" cy="830997"/>
          </a:xfrm>
          <a:prstGeom prst="rect">
            <a:avLst/>
          </a:prstGeom>
          <a:noFill/>
        </p:spPr>
        <p:txBody>
          <a:bodyPr wrap="square" rtlCol="0">
            <a:spAutoFit/>
          </a:bodyPr>
          <a:lstStyle/>
          <a:p>
            <a:pPr algn="ctr" rtl="1"/>
            <a:r>
              <a:rPr lang="ar-EG" sz="2400" b="1" dirty="0">
                <a:solidFill>
                  <a:schemeClr val="bg1"/>
                </a:solidFill>
              </a:rPr>
              <a:t>مراحل </a:t>
            </a:r>
            <a:r>
              <a:rPr lang="ar-SA" sz="2400" b="1" dirty="0">
                <a:solidFill>
                  <a:schemeClr val="bg1"/>
                </a:solidFill>
              </a:rPr>
              <a:t>خطة</a:t>
            </a:r>
            <a:r>
              <a:rPr lang="ar-EG" sz="2400" b="1" dirty="0">
                <a:solidFill>
                  <a:schemeClr val="bg1"/>
                </a:solidFill>
              </a:rPr>
              <a:t> </a:t>
            </a:r>
            <a:r>
              <a:rPr lang="ar-SA" sz="2400" b="1" dirty="0">
                <a:solidFill>
                  <a:schemeClr val="bg1"/>
                </a:solidFill>
              </a:rPr>
              <a:t>التحسين</a:t>
            </a:r>
            <a:endParaRPr lang="en-US" sz="2400" b="1" dirty="0">
              <a:solidFill>
                <a:schemeClr val="bg1"/>
              </a:solidFill>
            </a:endParaRPr>
          </a:p>
        </p:txBody>
      </p:sp>
      <p:sp>
        <p:nvSpPr>
          <p:cNvPr id="4" name="مستطيل 3">
            <a:extLst>
              <a:ext uri="{FF2B5EF4-FFF2-40B4-BE49-F238E27FC236}">
                <a16:creationId xmlns:a16="http://schemas.microsoft.com/office/drawing/2014/main" id="{017207A8-864D-43DA-BBA2-903013AFBD01}"/>
              </a:ext>
            </a:extLst>
          </p:cNvPr>
          <p:cNvSpPr/>
          <p:nvPr/>
        </p:nvSpPr>
        <p:spPr>
          <a:xfrm>
            <a:off x="0" y="311251"/>
            <a:ext cx="4137660" cy="1073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84F9D242-3605-9D7A-BEA9-3FDEDAB0A71B}"/>
              </a:ext>
            </a:extLst>
          </p:cNvPr>
          <p:cNvSpPr txBox="1"/>
          <p:nvPr/>
        </p:nvSpPr>
        <p:spPr>
          <a:xfrm>
            <a:off x="345852" y="2402218"/>
            <a:ext cx="11451750" cy="1938992"/>
          </a:xfrm>
          <a:prstGeom prst="rect">
            <a:avLst/>
          </a:prstGeom>
          <a:noFill/>
        </p:spPr>
        <p:txBody>
          <a:bodyPr wrap="square" rtlCol="1">
            <a:spAutoFit/>
          </a:bodyPr>
          <a:lstStyle/>
          <a:p>
            <a:pPr algn="ctr">
              <a:lnSpc>
                <a:spcPct val="200000"/>
              </a:lnSpc>
            </a:pPr>
            <a:r>
              <a:rPr lang="ar-SA" sz="3200" dirty="0">
                <a:solidFill>
                  <a:schemeClr val="accent4">
                    <a:lumMod val="75000"/>
                  </a:schemeClr>
                </a:solidFill>
                <a:cs typeface="PT Bold Heading" panose="02010400000000000000" pitchFamily="2" charset="-78"/>
              </a:rPr>
              <a:t>هو عملية مستمرة ومنظمة تعمل فيها الفرق داخل المدرسة وفق خطة منظمة في فرق تآزريه وفق رؤية مشتركة ، بهدف تحسين نواتج تعلم المدرسة</a:t>
            </a:r>
          </a:p>
        </p:txBody>
      </p:sp>
    </p:spTree>
    <p:extLst>
      <p:ext uri="{BB962C8B-B14F-4D97-AF65-F5344CB8AC3E}">
        <p14:creationId xmlns:p14="http://schemas.microsoft.com/office/powerpoint/2010/main" val="268932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E6CA100-4324-CAEB-B388-D6B26519FD61}"/>
              </a:ext>
            </a:extLst>
          </p:cNvPr>
          <p:cNvPicPr>
            <a:picLocks noChangeAspect="1"/>
          </p:cNvPicPr>
          <p:nvPr/>
        </p:nvPicPr>
        <p:blipFill>
          <a:blip r:embed="rId2"/>
          <a:stretch>
            <a:fillRect/>
          </a:stretch>
        </p:blipFill>
        <p:spPr>
          <a:xfrm>
            <a:off x="843536" y="300396"/>
            <a:ext cx="10019933" cy="6257208"/>
          </a:xfrm>
          <a:prstGeom prst="rect">
            <a:avLst/>
          </a:prstGeom>
        </p:spPr>
      </p:pic>
    </p:spTree>
    <p:extLst>
      <p:ext uri="{BB962C8B-B14F-4D97-AF65-F5344CB8AC3E}">
        <p14:creationId xmlns:p14="http://schemas.microsoft.com/office/powerpoint/2010/main" val="193380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2D5CB1-7FCA-3A2C-6BD6-FE94A92FB3B0}"/>
              </a:ext>
            </a:extLst>
          </p:cNvPr>
          <p:cNvSpPr>
            <a:spLocks noGrp="1"/>
          </p:cNvSpPr>
          <p:nvPr>
            <p:ph type="title"/>
          </p:nvPr>
        </p:nvSpPr>
        <p:spPr/>
        <p:txBody>
          <a:bodyPr>
            <a:normAutofit/>
          </a:bodyPr>
          <a:lstStyle/>
          <a:p>
            <a:pPr algn="ctr"/>
            <a:r>
              <a:rPr lang="ar-SA" sz="3600" dirty="0">
                <a:cs typeface="PT Bold Arch" panose="02010400000000000000" pitchFamily="2" charset="-78"/>
              </a:rPr>
              <a:t>ماهي طبيعة عمل مجتمعات التعلم المهنية</a:t>
            </a:r>
          </a:p>
        </p:txBody>
      </p:sp>
      <p:graphicFrame>
        <p:nvGraphicFramePr>
          <p:cNvPr id="4" name="عنصر نائب للمحتوى 3">
            <a:extLst>
              <a:ext uri="{FF2B5EF4-FFF2-40B4-BE49-F238E27FC236}">
                <a16:creationId xmlns:a16="http://schemas.microsoft.com/office/drawing/2014/main" id="{313DDE64-BA7C-4CD9-184D-DB6CA30EFA07}"/>
              </a:ext>
            </a:extLst>
          </p:cNvPr>
          <p:cNvGraphicFramePr>
            <a:graphicFrameLocks noGrp="1"/>
          </p:cNvGraphicFramePr>
          <p:nvPr>
            <p:ph idx="1"/>
            <p:extLst>
              <p:ext uri="{D42A27DB-BD31-4B8C-83A1-F6EECF244321}">
                <p14:modId xmlns:p14="http://schemas.microsoft.com/office/powerpoint/2010/main" val="96286660"/>
              </p:ext>
            </p:extLst>
          </p:nvPr>
        </p:nvGraphicFramePr>
        <p:xfrm>
          <a:off x="824947" y="1739348"/>
          <a:ext cx="10595114" cy="4509053"/>
        </p:xfrm>
        <a:graphic>
          <a:graphicData uri="http://schemas.openxmlformats.org/drawingml/2006/table">
            <a:tbl>
              <a:tblPr rtl="1" firstRow="1" bandRow="1">
                <a:tableStyleId>{5C22544A-7EE6-4342-B048-85BDC9FD1C3A}</a:tableStyleId>
              </a:tblPr>
              <a:tblGrid>
                <a:gridCol w="5297557">
                  <a:extLst>
                    <a:ext uri="{9D8B030D-6E8A-4147-A177-3AD203B41FA5}">
                      <a16:colId xmlns:a16="http://schemas.microsoft.com/office/drawing/2014/main" val="3553373041"/>
                    </a:ext>
                  </a:extLst>
                </a:gridCol>
                <a:gridCol w="5297557">
                  <a:extLst>
                    <a:ext uri="{9D8B030D-6E8A-4147-A177-3AD203B41FA5}">
                      <a16:colId xmlns:a16="http://schemas.microsoft.com/office/drawing/2014/main" val="4102227281"/>
                    </a:ext>
                  </a:extLst>
                </a:gridCol>
              </a:tblGrid>
              <a:tr h="651804">
                <a:tc>
                  <a:txBody>
                    <a:bodyPr/>
                    <a:lstStyle/>
                    <a:p>
                      <a:pPr algn="ctr" rtl="1"/>
                      <a:r>
                        <a:rPr lang="ar-SA" sz="2000" dirty="0">
                          <a:cs typeface="PT Bold Heading" panose="02010400000000000000" pitchFamily="2" charset="-78"/>
                        </a:rPr>
                        <a:t>الحقائق</a:t>
                      </a:r>
                    </a:p>
                  </a:txBody>
                  <a:tcPr anchor="ctr"/>
                </a:tc>
                <a:tc>
                  <a:txBody>
                    <a:bodyPr/>
                    <a:lstStyle/>
                    <a:p>
                      <a:pPr algn="ctr" rtl="1"/>
                      <a:r>
                        <a:rPr lang="ar-SA" sz="2000" dirty="0">
                          <a:cs typeface="PT Bold Heading" panose="02010400000000000000" pitchFamily="2" charset="-78"/>
                        </a:rPr>
                        <a:t>الأفكار الخاطئة</a:t>
                      </a:r>
                    </a:p>
                  </a:txBody>
                  <a:tcPr anchor="ctr"/>
                </a:tc>
                <a:extLst>
                  <a:ext uri="{0D108BD9-81ED-4DB2-BD59-A6C34878D82A}">
                    <a16:rowId xmlns:a16="http://schemas.microsoft.com/office/drawing/2014/main" val="1011051193"/>
                  </a:ext>
                </a:extLst>
              </a:tr>
              <a:tr h="1125031">
                <a:tc>
                  <a:txBody>
                    <a:bodyPr/>
                    <a:lstStyle/>
                    <a:p>
                      <a:pPr algn="ctr" rtl="1"/>
                      <a:r>
                        <a:rPr lang="ar-SA" sz="2000" dirty="0">
                          <a:cs typeface="PT Bold Heading" panose="02010400000000000000" pitchFamily="2" charset="-78"/>
                        </a:rPr>
                        <a:t>هو عملية مستمرة لها تأثير عميق على ممارسات العاملين داخل المدرسة</a:t>
                      </a:r>
                    </a:p>
                  </a:txBody>
                  <a:tcPr anchor="ctr"/>
                </a:tc>
                <a:tc>
                  <a:txBody>
                    <a:bodyPr/>
                    <a:lstStyle/>
                    <a:p>
                      <a:pPr algn="ctr" rtl="1"/>
                      <a:r>
                        <a:rPr lang="ar-SA" sz="2000" dirty="0">
                          <a:cs typeface="PT Bold Heading" panose="02010400000000000000" pitchFamily="2" charset="-78"/>
                        </a:rPr>
                        <a:t>مجتمع التعلم المهني هو برنامج</a:t>
                      </a:r>
                    </a:p>
                  </a:txBody>
                  <a:tcPr anchor="ctr"/>
                </a:tc>
                <a:extLst>
                  <a:ext uri="{0D108BD9-81ED-4DB2-BD59-A6C34878D82A}">
                    <a16:rowId xmlns:a16="http://schemas.microsoft.com/office/drawing/2014/main" val="3044787706"/>
                  </a:ext>
                </a:extLst>
              </a:tr>
              <a:tr h="1125031">
                <a:tc>
                  <a:txBody>
                    <a:bodyPr/>
                    <a:lstStyle/>
                    <a:p>
                      <a:pPr algn="ctr" rtl="1"/>
                      <a:r>
                        <a:rPr lang="ar-SA" sz="2000" dirty="0">
                          <a:cs typeface="PT Bold Heading" panose="02010400000000000000" pitchFamily="2" charset="-78"/>
                        </a:rPr>
                        <a:t>المجتمع المهني يشمل المدرسة كاملة او المنطقة التعليمية أو المحلية والفرق هي بنية أساسية فيه</a:t>
                      </a:r>
                    </a:p>
                  </a:txBody>
                  <a:tcPr anchor="ctr"/>
                </a:tc>
                <a:tc>
                  <a:txBody>
                    <a:bodyPr/>
                    <a:lstStyle/>
                    <a:p>
                      <a:pPr algn="ctr" rtl="1"/>
                      <a:r>
                        <a:rPr lang="ar-SA" sz="2000" dirty="0">
                          <a:cs typeface="PT Bold Heading" panose="02010400000000000000" pitchFamily="2" charset="-78"/>
                        </a:rPr>
                        <a:t>مجتمع التعلم المهني هو فرق تآزريه</a:t>
                      </a:r>
                    </a:p>
                  </a:txBody>
                  <a:tcPr anchor="ctr"/>
                </a:tc>
                <a:extLst>
                  <a:ext uri="{0D108BD9-81ED-4DB2-BD59-A6C34878D82A}">
                    <a16:rowId xmlns:a16="http://schemas.microsoft.com/office/drawing/2014/main" val="2491357920"/>
                  </a:ext>
                </a:extLst>
              </a:tr>
              <a:tr h="1607187">
                <a:tc>
                  <a:txBody>
                    <a:bodyPr/>
                    <a:lstStyle/>
                    <a:p>
                      <a:pPr algn="ctr" rtl="1"/>
                      <a:r>
                        <a:rPr lang="ar-SA" sz="2000" dirty="0">
                          <a:cs typeface="PT Bold Heading" panose="02010400000000000000" pitchFamily="2" charset="-78"/>
                        </a:rPr>
                        <a:t>يجب على الأعضاء في الفرق أن يعملون وفق معلومات واحصاءات ونتائج تحليل محدثة باستمرار لضمان أفضل النتائج في الطلاب</a:t>
                      </a:r>
                    </a:p>
                  </a:txBody>
                  <a:tcPr anchor="ctr"/>
                </a:tc>
                <a:tc>
                  <a:txBody>
                    <a:bodyPr/>
                    <a:lstStyle/>
                    <a:p>
                      <a:pPr algn="ctr" rtl="1"/>
                      <a:r>
                        <a:rPr lang="ar-SA" sz="2000" dirty="0">
                          <a:cs typeface="PT Bold Heading" panose="02010400000000000000" pitchFamily="2" charset="-78"/>
                        </a:rPr>
                        <a:t>هي الأنشطة التي يقوم بها الأعضاء في الفريق (اجتماعات – زيارات تبادلية – قراءات موجهه – ورش عمل -...الخ)</a:t>
                      </a:r>
                    </a:p>
                  </a:txBody>
                  <a:tcPr anchor="ctr"/>
                </a:tc>
                <a:extLst>
                  <a:ext uri="{0D108BD9-81ED-4DB2-BD59-A6C34878D82A}">
                    <a16:rowId xmlns:a16="http://schemas.microsoft.com/office/drawing/2014/main" val="548081323"/>
                  </a:ext>
                </a:extLst>
              </a:tr>
            </a:tbl>
          </a:graphicData>
        </a:graphic>
      </p:graphicFrame>
    </p:spTree>
    <p:extLst>
      <p:ext uri="{BB962C8B-B14F-4D97-AF65-F5344CB8AC3E}">
        <p14:creationId xmlns:p14="http://schemas.microsoft.com/office/powerpoint/2010/main" val="285432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127E56-6D23-CB84-E74A-F53950235C6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A2B443F1-172D-48AE-49FD-8CAEA5E69BE8}"/>
              </a:ext>
            </a:extLst>
          </p:cNvPr>
          <p:cNvSpPr>
            <a:spLocks noGrp="1"/>
          </p:cNvSpPr>
          <p:nvPr>
            <p:ph idx="1"/>
          </p:nvPr>
        </p:nvSpPr>
        <p:spPr/>
        <p:txBody>
          <a:bodyPr/>
          <a:lstStyle/>
          <a:p>
            <a:endParaRPr lang="ar-SA"/>
          </a:p>
        </p:txBody>
      </p:sp>
      <p:pic>
        <p:nvPicPr>
          <p:cNvPr id="7" name="صورة 6">
            <a:extLst>
              <a:ext uri="{FF2B5EF4-FFF2-40B4-BE49-F238E27FC236}">
                <a16:creationId xmlns:a16="http://schemas.microsoft.com/office/drawing/2014/main" id="{F4F0787A-D520-15B1-BCED-7FBF4532A170}"/>
              </a:ext>
            </a:extLst>
          </p:cNvPr>
          <p:cNvPicPr>
            <a:picLocks noChangeAspect="1"/>
          </p:cNvPicPr>
          <p:nvPr/>
        </p:nvPicPr>
        <p:blipFill>
          <a:blip r:embed="rId2"/>
          <a:stretch>
            <a:fillRect/>
          </a:stretch>
        </p:blipFill>
        <p:spPr>
          <a:xfrm>
            <a:off x="372998" y="1388165"/>
            <a:ext cx="11446003" cy="4324578"/>
          </a:xfrm>
          <a:prstGeom prst="rect">
            <a:avLst/>
          </a:prstGeom>
        </p:spPr>
      </p:pic>
    </p:spTree>
    <p:extLst>
      <p:ext uri="{BB962C8B-B14F-4D97-AF65-F5344CB8AC3E}">
        <p14:creationId xmlns:p14="http://schemas.microsoft.com/office/powerpoint/2010/main" val="238464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2D5CB1-7FCA-3A2C-6BD6-FE94A92FB3B0}"/>
              </a:ext>
            </a:extLst>
          </p:cNvPr>
          <p:cNvSpPr>
            <a:spLocks noGrp="1"/>
          </p:cNvSpPr>
          <p:nvPr>
            <p:ph type="title"/>
          </p:nvPr>
        </p:nvSpPr>
        <p:spPr>
          <a:xfrm>
            <a:off x="1143000" y="162339"/>
            <a:ext cx="9875520" cy="1356360"/>
          </a:xfrm>
        </p:spPr>
        <p:txBody>
          <a:bodyPr>
            <a:normAutofit/>
          </a:bodyPr>
          <a:lstStyle/>
          <a:p>
            <a:pPr algn="ctr"/>
            <a:r>
              <a:rPr lang="ar-SA" sz="3600" dirty="0">
                <a:cs typeface="PT Bold Arch" panose="02010400000000000000" pitchFamily="2" charset="-78"/>
              </a:rPr>
              <a:t>الأفكار الكبرى في مجتمعات التعلم المهنية</a:t>
            </a:r>
          </a:p>
        </p:txBody>
      </p:sp>
      <p:graphicFrame>
        <p:nvGraphicFramePr>
          <p:cNvPr id="6" name="عنصر نائب للمحتوى 5">
            <a:extLst>
              <a:ext uri="{FF2B5EF4-FFF2-40B4-BE49-F238E27FC236}">
                <a16:creationId xmlns:a16="http://schemas.microsoft.com/office/drawing/2014/main" id="{1C81AD52-2621-3AA7-333A-64A9D9FEDEDF}"/>
              </a:ext>
            </a:extLst>
          </p:cNvPr>
          <p:cNvGraphicFramePr>
            <a:graphicFrameLocks noGrp="1"/>
          </p:cNvGraphicFramePr>
          <p:nvPr>
            <p:ph idx="1"/>
            <p:extLst>
              <p:ext uri="{D42A27DB-BD31-4B8C-83A1-F6EECF244321}">
                <p14:modId xmlns:p14="http://schemas.microsoft.com/office/powerpoint/2010/main" val="432511841"/>
              </p:ext>
            </p:extLst>
          </p:nvPr>
        </p:nvGraphicFramePr>
        <p:xfrm>
          <a:off x="1143000" y="1252330"/>
          <a:ext cx="9872663" cy="4843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512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2121768584"/>
</p:tagLst>
</file>

<file path=ppt/theme/theme1.xml><?xml version="1.0" encoding="utf-8"?>
<a:theme xmlns:a="http://schemas.openxmlformats.org/drawingml/2006/main" name="الأساس">
  <a:themeElements>
    <a:clrScheme name="الأساس">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الأساس">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لأساس">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3CBC92E692E344BE85F11F907B968A" ma:contentTypeVersion="7" ma:contentTypeDescription="Create a new document." ma:contentTypeScope="" ma:versionID="08ff6f6326510dbcb5844a897a01bc45">
  <xsd:schema xmlns:xsd="http://www.w3.org/2001/XMLSchema" xmlns:xs="http://www.w3.org/2001/XMLSchema" xmlns:p="http://schemas.microsoft.com/office/2006/metadata/properties" xmlns:ns3="1e712335-b669-453f-9278-7abcaca1e2c2" xmlns:ns4="a46a7d96-3ed8-4283-9a9f-5f0d6f495aa2" targetNamespace="http://schemas.microsoft.com/office/2006/metadata/properties" ma:root="true" ma:fieldsID="e2e307217d4aed911c736eda579e657d" ns3:_="" ns4:_="">
    <xsd:import namespace="1e712335-b669-453f-9278-7abcaca1e2c2"/>
    <xsd:import namespace="a46a7d96-3ed8-4283-9a9f-5f0d6f495a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712335-b669-453f-9278-7abcaca1e2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6a7d96-3ed8-4283-9a9f-5f0d6f495a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8A8E2-E0E8-42C1-8F13-E73E44220C4C}">
  <ds:schemaRefs>
    <ds:schemaRef ds:uri="http://schemas.microsoft.com/sharepoint/v3/contenttype/forms"/>
  </ds:schemaRefs>
</ds:datastoreItem>
</file>

<file path=customXml/itemProps2.xml><?xml version="1.0" encoding="utf-8"?>
<ds:datastoreItem xmlns:ds="http://schemas.openxmlformats.org/officeDocument/2006/customXml" ds:itemID="{33E2F9D7-4E93-42A3-B2ED-E7F73BC41A27}">
  <ds:schemaRefs>
    <ds:schemaRef ds:uri="http://www.w3.org/XML/1998/namespace"/>
    <ds:schemaRef ds:uri="http://schemas.microsoft.com/office/infopath/2007/PartnerControls"/>
    <ds:schemaRef ds:uri="http://schemas.openxmlformats.org/package/2006/metadata/core-properties"/>
    <ds:schemaRef ds:uri="http://purl.org/dc/elements/1.1/"/>
    <ds:schemaRef ds:uri="1e712335-b669-453f-9278-7abcaca1e2c2"/>
    <ds:schemaRef ds:uri="http://schemas.microsoft.com/office/2006/documentManagement/types"/>
    <ds:schemaRef ds:uri="http://purl.org/dc/terms/"/>
    <ds:schemaRef ds:uri="http://schemas.microsoft.com/office/2006/metadata/properties"/>
    <ds:schemaRef ds:uri="a46a7d96-3ed8-4283-9a9f-5f0d6f495aa2"/>
    <ds:schemaRef ds:uri="http://purl.org/dc/dcmitype/"/>
  </ds:schemaRefs>
</ds:datastoreItem>
</file>

<file path=customXml/itemProps3.xml><?xml version="1.0" encoding="utf-8"?>
<ds:datastoreItem xmlns:ds="http://schemas.openxmlformats.org/officeDocument/2006/customXml" ds:itemID="{5DC8EAB2-6C2D-4643-9A63-A14ED1CCD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712335-b669-453f-9278-7abcaca1e2c2"/>
    <ds:schemaRef ds:uri="a46a7d96-3ed8-4283-9a9f-5f0d6f495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الأساس</Template>
  <TotalTime>2615</TotalTime>
  <Words>875</Words>
  <Application>Microsoft Office PowerPoint</Application>
  <PresentationFormat>شاشة عريضة</PresentationFormat>
  <Paragraphs>73</Paragraphs>
  <Slides>23</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23</vt:i4>
      </vt:variant>
    </vt:vector>
  </HeadingPairs>
  <TitlesOfParts>
    <vt:vector size="34" baseType="lpstr">
      <vt:lpstr>ae_AlMothnna</vt:lpstr>
      <vt:lpstr>Akhbar MT</vt:lpstr>
      <vt:lpstr>Aref Ruqaa</vt:lpstr>
      <vt:lpstr>Arial</vt:lpstr>
      <vt:lpstr>Calibri</vt:lpstr>
      <vt:lpstr>Corbel</vt:lpstr>
      <vt:lpstr>NotoNaskhArabic-Regular</vt:lpstr>
      <vt:lpstr>PT Bold Arch</vt:lpstr>
      <vt:lpstr>PT Bold Heading</vt:lpstr>
      <vt:lpstr>Tajawal</vt:lpstr>
      <vt:lpstr>الأساس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ماهي طبيعة عمل مجتمعات التعلم المهنية</vt:lpstr>
      <vt:lpstr>عرض تقديمي في PowerPoint</vt:lpstr>
      <vt:lpstr>الأفكار الكبرى في مجتمعات التعلم المهنية</vt:lpstr>
      <vt:lpstr>الأسئلة الأساسية للعمل في مجتمعات التعلم المهنية</vt:lpstr>
      <vt:lpstr>عرض تقديمي في PowerPoint</vt:lpstr>
      <vt:lpstr>أسلوب التدريس بالفريق</vt:lpstr>
      <vt:lpstr>برأيك ماهي مزايا التدريس بالفريق ؟</vt:lpstr>
      <vt:lpstr>مزايا التدريس بالفريق</vt:lpstr>
      <vt:lpstr>أسلوب (تدريب الأقران)</vt:lpstr>
      <vt:lpstr>أسلوب (تدريب الأقران)</vt:lpstr>
      <vt:lpstr>آلية العمل في (تدريب الأقران)</vt:lpstr>
      <vt:lpstr>أسلوب (تدريب الأقران)</vt:lpstr>
      <vt:lpstr>أسلوب (تدريب الأقران)</vt:lpstr>
      <vt:lpstr>النماذج في (تدريب الأقران)</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الحقيبة التدريبية التقنية الرقمية</dc:title>
  <dc:creator>Maka</dc:creator>
  <cp:lastModifiedBy>Muneerah Alqahtani</cp:lastModifiedBy>
  <cp:revision>155</cp:revision>
  <dcterms:created xsi:type="dcterms:W3CDTF">2023-02-11T11:18:42Z</dcterms:created>
  <dcterms:modified xsi:type="dcterms:W3CDTF">2024-05-20T19:13:39Z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0x010100D23CBC92E692E344BE85F11F907B968A</vt:lpwstr>
  </property>
</Properties>
</file>