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DAFB3A-EB72-5B4F-9CBB-FC5DB303C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52DE52D-8860-0146-9882-091090118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3085CA-8C49-BB4F-9D7B-61D3B19F7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1CF120-B90E-7746-B9ED-53133ABF1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595A0D-F4A4-0F42-97E5-155ED4EEF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90039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85DCA8-3025-1144-A724-E620CB54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69DEC5-E505-8441-9E1C-1EFF751F1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71EB86-8982-F34B-B863-C7A2427A4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301E6D-50C7-A04F-B4DF-6F249B10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6760DC-92DE-934B-8B9E-C8160498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926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2704AF2-629C-D34B-949A-AEEEC5A79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E4DCB7-6665-D047-A489-5CFA9207D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69C561-5958-E24B-9F25-CAC5DF6FF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37DA6F-92FA-9E44-916D-34023D069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AA5317-D4AC-4A4F-A73E-267D4E2B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55405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70EB7D-CF76-2946-A26C-6FC3F42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CF4253-21DA-2849-B972-AC6F81361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E05BE8-CA82-F348-BA96-93F467CDE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D2DEAA-1A0E-BD4B-8EC0-68A44420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D1A9F2-241C-7949-8CEE-EBD86E457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2042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0D18AF-EC74-1A4C-9ED0-796D4669C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E78CC8C-BCD8-F346-B9BA-B2FE1780B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9C407B-C6BC-264E-9926-4996CA7D6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6D581C-0C7A-784D-96BE-6BE531E5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2F2B99-5840-1642-80B8-17754609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1666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5702FF-7108-0345-B25E-556044060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DE2E5E4-3732-2242-9A1F-FF38F8593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0D48BB2-09B0-FF48-B44F-49DD8C879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79E036A-B915-0743-BC84-E6BB09B3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296738-A042-C54F-A829-1976D71F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8C23680-565A-CF49-B55E-352654700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3745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CCEFD3-DFB1-E245-BEE3-FD6B67468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E8BE27-326C-C145-8FC4-FE411696B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887983B-126F-C246-A409-67B36ACBB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F82FCAE-B25A-7B42-B944-3149A5FD4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AC0093A-F0F7-1E41-9B04-F941BB6EE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3508560-D97A-F249-9D96-DA7838CB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A88992-B0B9-FF4F-AEA2-60CEA610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27E1337-54A5-9948-9D49-97D8EF91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18137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B96521-4DED-CF47-999D-7BC279ED7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DEBAC42-C1D2-F249-AE93-878BB17EE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79DE564-A090-024A-91B9-358F6E80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FD94477-C037-0945-A93B-D86DAF614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2411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3511915-E9EE-724B-9299-AE14EB26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DB49A9E-0CB1-9F47-8617-9CC060187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A5B5FC5-B9DE-5648-8C5B-4582F2AE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9895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F516A2-AEA4-EA45-AF85-59BE2B62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518CD99-FEC7-AE44-93CF-850F9EC9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01BB93F-A19A-B448-85D6-65D9ECF37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7328E0D-8572-E842-B46A-AEDC22CB5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251455-A7DB-124D-A621-3C2277BCD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448CD2-51E7-E948-87B5-E991278E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56182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78847-AC39-6B44-849F-E95471320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2CF24C0-586F-D04B-A9CB-73D1AFFF8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ADF8D39-7282-0646-842A-67B8B005E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FA03D61-21A1-E548-995A-E0F5DF99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D4471F5-43AE-B449-8A8F-5361D836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22A3755-8964-C94C-86C4-6BB88674E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1906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88F8061-78FE-9A49-B686-0FCB93CD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6AB23F-95EE-964B-BA9D-D91CF24936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0D00E0-AD9A-0D4A-AB7E-70F6AEEC7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AB41C-13F0-C24F-955F-4872C2C9C7AC}" type="datetimeFigureOut">
              <a:rPr lang="ar-AE" smtClean="0"/>
              <a:t>22‏/5‏/1443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4A47FA-4217-C14F-8D73-E204DBC43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2550DF-09F6-FB4B-8763-F031B3BFC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D0F6D-D25B-3947-B739-ED8BB5F3F9D6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6431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137F5D-FE3A-BB4D-A48C-7091A3C59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239" y="465299"/>
            <a:ext cx="10515600" cy="4351338"/>
          </a:xfrm>
        </p:spPr>
        <p:txBody>
          <a:bodyPr>
            <a:normAutofit/>
          </a:bodyPr>
          <a:lstStyle/>
          <a:p>
            <a:pPr algn="ctr"/>
            <a:r>
              <a:rPr lang="ar-SA" sz="9600" b="1">
                <a:solidFill>
                  <a:srgbClr val="00B050"/>
                </a:solidFill>
              </a:rPr>
              <a:t>جدول التعلم </a:t>
            </a:r>
            <a:endParaRPr lang="ar-AE" sz="9600" b="1">
              <a:solidFill>
                <a:srgbClr val="00B050"/>
              </a:solidFill>
            </a:endParaRPr>
          </a:p>
        </p:txBody>
      </p:sp>
      <p:pic>
        <p:nvPicPr>
          <p:cNvPr id="4" name="صورة 4">
            <a:extLst>
              <a:ext uri="{FF2B5EF4-FFF2-40B4-BE49-F238E27FC236}">
                <a16:creationId xmlns:a16="http://schemas.microsoft.com/office/drawing/2014/main" id="{EC7A28CE-F27A-184B-962B-C6DB7BCF1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461" y="1956830"/>
            <a:ext cx="3489057" cy="353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6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4">
            <a:extLst>
              <a:ext uri="{FF2B5EF4-FFF2-40B4-BE49-F238E27FC236}">
                <a16:creationId xmlns:a16="http://schemas.microsoft.com/office/drawing/2014/main" id="{AB180DE0-0254-B540-94F3-25BD96883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512995"/>
              </p:ext>
            </p:extLst>
          </p:nvPr>
        </p:nvGraphicFramePr>
        <p:xfrm>
          <a:off x="1563364" y="1707078"/>
          <a:ext cx="9052268" cy="4403766"/>
        </p:xfrm>
        <a:graphic>
          <a:graphicData uri="http://schemas.openxmlformats.org/drawingml/2006/table">
            <a:tbl>
              <a:tblPr rtl="1" bandRow="1">
                <a:tableStyleId>{E8B1032C-EA38-4F05-BA0D-38AFFFC7BED3}</a:tableStyleId>
              </a:tblPr>
              <a:tblGrid>
                <a:gridCol w="3026092">
                  <a:extLst>
                    <a:ext uri="{9D8B030D-6E8A-4147-A177-3AD203B41FA5}">
                      <a16:colId xmlns:a16="http://schemas.microsoft.com/office/drawing/2014/main" val="2125264663"/>
                    </a:ext>
                  </a:extLst>
                </a:gridCol>
                <a:gridCol w="3013088">
                  <a:extLst>
                    <a:ext uri="{9D8B030D-6E8A-4147-A177-3AD203B41FA5}">
                      <a16:colId xmlns:a16="http://schemas.microsoft.com/office/drawing/2014/main" val="3968702619"/>
                    </a:ext>
                  </a:extLst>
                </a:gridCol>
                <a:gridCol w="3013088">
                  <a:extLst>
                    <a:ext uri="{9D8B030D-6E8A-4147-A177-3AD203B41FA5}">
                      <a16:colId xmlns:a16="http://schemas.microsoft.com/office/drawing/2014/main" val="127514304"/>
                    </a:ext>
                  </a:extLst>
                </a:gridCol>
              </a:tblGrid>
              <a:tr h="1467922">
                <a:tc>
                  <a:txBody>
                    <a:bodyPr/>
                    <a:lstStyle/>
                    <a:p>
                      <a:pPr rtl="1"/>
                      <a:r>
                        <a:rPr lang="ar-SA" sz="6000" b="1"/>
                        <a:t>ماذا أعرف</a:t>
                      </a:r>
                      <a:endParaRPr lang="ar-AE" sz="6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600" b="1"/>
                        <a:t>ماذا أريد أن أتعلم</a:t>
                      </a:r>
                      <a:endParaRPr lang="ar-AE" sz="36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0" b="1"/>
                        <a:t>ماذا تعلمت</a:t>
                      </a:r>
                      <a:r>
                        <a:rPr lang="ar-SA" sz="6000"/>
                        <a:t> </a:t>
                      </a:r>
                      <a:endParaRPr lang="ar-AE" sz="60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91258"/>
                  </a:ext>
                </a:extLst>
              </a:tr>
              <a:tr h="1467922"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460299"/>
                  </a:ext>
                </a:extLst>
              </a:tr>
              <a:tr h="1467922"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A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96717"/>
                  </a:ext>
                </a:extLst>
              </a:tr>
            </a:tbl>
          </a:graphicData>
        </a:graphic>
      </p:graphicFrame>
      <p:sp>
        <p:nvSpPr>
          <p:cNvPr id="7" name="مربع نص 6">
            <a:extLst>
              <a:ext uri="{FF2B5EF4-FFF2-40B4-BE49-F238E27FC236}">
                <a16:creationId xmlns:a16="http://schemas.microsoft.com/office/drawing/2014/main" id="{90D1D201-5FE6-3149-AC0F-551DAE4C086A}"/>
              </a:ext>
            </a:extLst>
          </p:cNvPr>
          <p:cNvSpPr txBox="1"/>
          <p:nvPr/>
        </p:nvSpPr>
        <p:spPr>
          <a:xfrm>
            <a:off x="5184074" y="2512126"/>
            <a:ext cx="1828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 b="1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56D640E-B27E-2D40-BB89-7FD614EFDB0B}"/>
              </a:ext>
            </a:extLst>
          </p:cNvPr>
          <p:cNvSpPr txBox="1"/>
          <p:nvPr/>
        </p:nvSpPr>
        <p:spPr>
          <a:xfrm>
            <a:off x="5184074" y="2512126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AE"/>
          </a:p>
        </p:txBody>
      </p:sp>
      <p:pic>
        <p:nvPicPr>
          <p:cNvPr id="19" name="صورة 19">
            <a:extLst>
              <a:ext uri="{FF2B5EF4-FFF2-40B4-BE49-F238E27FC236}">
                <a16:creationId xmlns:a16="http://schemas.microsoft.com/office/drawing/2014/main" id="{9D79B735-9690-0A4C-8604-58ACBBBDB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577" y="3166753"/>
            <a:ext cx="2797058" cy="841169"/>
          </a:xfrm>
          <a:prstGeom prst="rect">
            <a:avLst/>
          </a:prstGeom>
        </p:spPr>
      </p:pic>
      <p:pic>
        <p:nvPicPr>
          <p:cNvPr id="20" name="صورة 20">
            <a:extLst>
              <a:ext uri="{FF2B5EF4-FFF2-40B4-BE49-F238E27FC236}">
                <a16:creationId xmlns:a16="http://schemas.microsoft.com/office/drawing/2014/main" id="{3E2AF872-7593-E845-9923-7ABEA105EB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63628" flipH="1" flipV="1">
            <a:off x="5051761" y="3272812"/>
            <a:ext cx="1108104" cy="1055866"/>
          </a:xfrm>
          <a:prstGeom prst="rect">
            <a:avLst/>
          </a:prstGeom>
        </p:spPr>
      </p:pic>
      <p:pic>
        <p:nvPicPr>
          <p:cNvPr id="21" name="صورة 21">
            <a:extLst>
              <a:ext uri="{FF2B5EF4-FFF2-40B4-BE49-F238E27FC236}">
                <a16:creationId xmlns:a16="http://schemas.microsoft.com/office/drawing/2014/main" id="{31B7BF64-345E-4A4D-98EB-E1BA523327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163" y="3327291"/>
            <a:ext cx="1248838" cy="124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5316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2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شريفة البحيري</dc:creator>
  <cp:lastModifiedBy>sharifah12356@outlook.sa</cp:lastModifiedBy>
  <cp:revision>2</cp:revision>
  <dcterms:created xsi:type="dcterms:W3CDTF">2021-10-05T11:10:02Z</dcterms:created>
  <dcterms:modified xsi:type="dcterms:W3CDTF">2021-12-26T19:14:50Z</dcterms:modified>
</cp:coreProperties>
</file>