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DB6A6-1CA0-4438-A8E4-3AB255F192ED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992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D8F074-A087-4DD0-A178-04B20116EEE9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252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61DB4A-F36A-465A-BF18-687B111D0C69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725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8A61A07-5823-4503-9489-D793CD70E1AA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9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B12FC3-0DBA-4636-93D8-0C4938004336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1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F623D9-DA6F-4A64-B904-61E6C94651E0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977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79702F-BD3B-4083-A2E7-5357D4B804E4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67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392E6-7D9B-4F7F-9CAE-40B39A2D282A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319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BAEB9-2428-44E0-9625-90283D6302E8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33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26E492-FFB8-46CE-B24A-20D2B106FF77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97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50D72-5383-41C7-B2B1-A4A6E603A1F2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025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CF5FD2-ADE3-40B2-AD92-81D549C0F1E9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42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EE7139BE-DC08-45A0-ABBA-B4674B13D1BF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362200"/>
            <a:ext cx="8229600" cy="1143000"/>
          </a:xfrm>
        </p:spPr>
        <p:txBody>
          <a:bodyPr/>
          <a:lstStyle/>
          <a:p>
            <a:r>
              <a:rPr lang="ar-KW" sz="6000" dirty="0">
                <a:cs typeface="Al-Mothnna" pitchFamily="2" charset="-78"/>
              </a:rPr>
              <a:t>خبرة روضتي</a:t>
            </a:r>
            <a:r>
              <a:rPr lang="ar-KW" dirty="0"/>
              <a:t> </a:t>
            </a:r>
            <a:endParaRPr lang="en-US" dirty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438400" y="1828800"/>
            <a:ext cx="4572000" cy="23622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28600" y="6350"/>
            <a:ext cx="8686800" cy="132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endParaRPr lang="en-US" sz="900"/>
          </a:p>
          <a:p>
            <a:pPr algn="ctr"/>
            <a:r>
              <a:rPr lang="ar-SA">
                <a:cs typeface="Al-Mothnna" pitchFamily="2" charset="-78"/>
              </a:rPr>
              <a:t>خبرة  روضتي </a:t>
            </a:r>
          </a:p>
          <a:p>
            <a:pPr algn="ctr"/>
            <a:r>
              <a:rPr lang="ar-SA">
                <a:solidFill>
                  <a:srgbClr val="FF0000"/>
                </a:solidFill>
                <a:cs typeface="Al-Mothnna" pitchFamily="2" charset="-78"/>
              </a:rPr>
              <a:t>الاسبوع  الاول </a:t>
            </a:r>
          </a:p>
          <a:p>
            <a:pPr algn="ctr"/>
            <a:r>
              <a:rPr lang="ar-SA">
                <a:cs typeface="Al-Mothnna" pitchFamily="2" charset="-78"/>
              </a:rPr>
              <a:t>الهدف العام  : التعرف على الروضه و الفصل و الاصدقاء و الاعمال التي يقوم بها قبل الذهاب الى الروضه</a:t>
            </a:r>
            <a:r>
              <a:rPr lang="ar-SA"/>
              <a:t> </a:t>
            </a:r>
            <a:endParaRPr lang="en-US"/>
          </a:p>
        </p:txBody>
      </p:sp>
      <p:graphicFrame>
        <p:nvGraphicFramePr>
          <p:cNvPr id="2322" name="Group 2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294145"/>
              </p:ext>
            </p:extLst>
          </p:nvPr>
        </p:nvGraphicFramePr>
        <p:xfrm>
          <a:off x="228600" y="1447800"/>
          <a:ext cx="8610600" cy="5038090"/>
        </p:xfrm>
        <a:graphic>
          <a:graphicData uri="http://schemas.openxmlformats.org/drawingml/2006/table">
            <a:tbl>
              <a:tblPr rtl="1"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90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K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l-Mothnna" pitchFamily="2" charset="-78"/>
                        </a:rPr>
                        <a:t>الاهداف</a:t>
                      </a:r>
                      <a:endParaRPr kumimoji="0" lang="ar-SA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l-Mothnna" pitchFamily="2" charset="-78"/>
                      </a:endParaRPr>
                    </a:p>
                  </a:txBody>
                  <a:tcPr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EG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khbar MT" charset="-78"/>
                          <a:ea typeface="Times New Roman" panose="02020603050405020304" pitchFamily="18" charset="0"/>
                          <a:cs typeface="Al-Mothnna" pitchFamily="2" charset="-78"/>
                        </a:rPr>
                        <a:t>الأحد</a:t>
                      </a:r>
                      <a:endParaRPr kumimoji="0" lang="ar-SA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l-Mothnna" pitchFamily="2" charset="-78"/>
                      </a:endParaRPr>
                    </a:p>
                  </a:txBody>
                  <a:tcPr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khbar MT" charset="-78"/>
                          <a:ea typeface="Times New Roman" panose="02020603050405020304" pitchFamily="18" charset="0"/>
                          <a:cs typeface="Al-Mothnna" pitchFamily="2" charset="-78"/>
                        </a:rPr>
                        <a:t>الاثنين</a:t>
                      </a:r>
                      <a:endParaRPr kumimoji="0" lang="ar-SA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l-Mothnna" pitchFamily="2" charset="-78"/>
                      </a:endParaRPr>
                    </a:p>
                  </a:txBody>
                  <a:tcPr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l-Mothnna" pitchFamily="2" charset="-78"/>
                        </a:rPr>
                        <a:t>الثلاثاء</a:t>
                      </a:r>
                    </a:p>
                  </a:txBody>
                  <a:tcPr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l-Mothnna" pitchFamily="2" charset="-78"/>
                        </a:rPr>
                        <a:t>الاربعاء</a:t>
                      </a:r>
                    </a:p>
                  </a:txBody>
                  <a:tcPr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EG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l-Mothnna" pitchFamily="2" charset="-78"/>
                        </a:rPr>
                        <a:t>الخميس</a:t>
                      </a:r>
                      <a:endParaRPr kumimoji="0" lang="ar-SA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l-Mothnna" pitchFamily="2" charset="-78"/>
                      </a:endParaRPr>
                    </a:p>
                  </a:txBody>
                  <a:tcPr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2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KW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Al-Mothnna" pitchFamily="2" charset="-78"/>
                        </a:rPr>
                        <a:t>المعرفي 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Al-Mothnna" pitchFamily="2" charset="-78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يتعرف على روضته و فصله و اصدقائه</a:t>
                      </a:r>
                      <a:r>
                        <a:rPr kumimoji="0" lang="ar-SA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يتعرف على الاعمال التي يقوم بها </a:t>
                      </a:r>
                      <a:r>
                        <a:rPr kumimoji="0" lang="ar-SA" sz="18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قبل</a:t>
                      </a:r>
                      <a:r>
                        <a:rPr kumimoji="0" lang="ar-S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الذهاب الى الروضه 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يتعرف على ادوات النظافه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يتعرف على الاعمال التي يقوم بها </a:t>
                      </a:r>
                      <a:r>
                        <a:rPr kumimoji="0" lang="ar-SA" sz="18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في</a:t>
                      </a:r>
                      <a:r>
                        <a:rPr kumimoji="0" lang="ar-SA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الروضه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يتعرف على بعض اركان الفصل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2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KW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Al-Mothnna" pitchFamily="2" charset="-78"/>
                        </a:rPr>
                        <a:t>الاجتماعي </a:t>
                      </a:r>
                    </a:p>
                    <a:p>
                      <a:pPr marL="0" marR="0" lvl="0" indent="0" algn="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KW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Al-Mothnna" pitchFamily="2" charset="-78"/>
                        </a:rPr>
                        <a:t>السلوكي 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Al-Mothnna" pitchFamily="2" charset="-78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يحرص على الانتظام بالحضور للروضه</a:t>
                      </a:r>
                      <a:r>
                        <a:rPr kumimoji="0" lang="ar-S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يحرص على نظافته الشخصيه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يحرص على استخدام ادواته الشخصيه </a:t>
                      </a: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l-Mothnna" pitchFamily="2" charset="-78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يحرص على النظام و الهدوء في الروضه </a:t>
                      </a: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A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khbar MT" charset="-78"/>
                        <a:ea typeface="Times New Roman" panose="02020603050405020304" pitchFamily="18" charset="0"/>
                        <a:cs typeface="Al-Mothnna" pitchFamily="2" charset="-78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يحرص على ترتيب اركان الفصل </a:t>
                      </a: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l-Mothnna" pitchFamily="2" charset="-78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2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KW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l-Mothnna" pitchFamily="2" charset="-78"/>
                        </a:rPr>
                        <a:t>الحسي </a:t>
                      </a:r>
                    </a:p>
                    <a:p>
                      <a:pPr marL="0" marR="0" lvl="0" indent="0" algn="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KW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l-Mothnna" pitchFamily="2" charset="-78"/>
                        </a:rPr>
                        <a:t>الحركي </a:t>
                      </a:r>
                      <a:endParaRPr kumimoji="0" lang="ar-SA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l-Mothnna" pitchFamily="2" charset="-78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يقوم بوضع صورته بلوحة الحضور والغياب</a:t>
                      </a:r>
                      <a:r>
                        <a:rPr kumimoji="0" lang="ar-SA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يقلد حركة غسل اليدين</a:t>
                      </a:r>
                      <a:r>
                        <a:rPr kumimoji="0" lang="ar-S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l-Mothnna" pitchFamily="2" charset="-78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يقلد حركة تفريش الاسنان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يردد اناشيد الخبره بمصاحبه الحركات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يرسم و يلون اشياء مرتبطه بالخبره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ar-SA" sz="1800">
                <a:cs typeface="Al-Mothnna" pitchFamily="2" charset="-78"/>
              </a:rPr>
              <a:t>خبرة  روضتي </a:t>
            </a:r>
            <a:br>
              <a:rPr lang="ar-SA" sz="1800">
                <a:cs typeface="Al-Mothnna" pitchFamily="2" charset="-78"/>
              </a:rPr>
            </a:br>
            <a:r>
              <a:rPr lang="ar-SA" sz="1800">
                <a:solidFill>
                  <a:srgbClr val="FF0000"/>
                </a:solidFill>
                <a:cs typeface="Al-Mothnna" pitchFamily="2" charset="-78"/>
              </a:rPr>
              <a:t>الاسبوع الثاني</a:t>
            </a:r>
            <a:r>
              <a:rPr lang="ar-SA" sz="1800">
                <a:cs typeface="Al-Mothnna" pitchFamily="2" charset="-78"/>
              </a:rPr>
              <a:t> </a:t>
            </a:r>
            <a:br>
              <a:rPr lang="ar-SA" sz="1800">
                <a:cs typeface="Al-Mothnna" pitchFamily="2" charset="-78"/>
              </a:rPr>
            </a:br>
            <a:r>
              <a:rPr lang="ar-SA" sz="1800">
                <a:cs typeface="Al-Mothnna" pitchFamily="2" charset="-78"/>
              </a:rPr>
              <a:t>الهدف العام  : التعرف على بعض اركان الفصل و مطعم الروضه و غرفة الموسيقى و غرفة المكتبه في الروضه ودور العاملين فيها .</a:t>
            </a:r>
            <a:endParaRPr lang="en-US" sz="1800">
              <a:cs typeface="Al-Mothnna" pitchFamily="2" charset="-78"/>
            </a:endParaRPr>
          </a:p>
        </p:txBody>
      </p:sp>
      <p:graphicFrame>
        <p:nvGraphicFramePr>
          <p:cNvPr id="3149" name="Group 7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0412380"/>
              </p:ext>
            </p:extLst>
          </p:nvPr>
        </p:nvGraphicFramePr>
        <p:xfrm>
          <a:off x="457200" y="1595438"/>
          <a:ext cx="8229600" cy="4705351"/>
        </p:xfrm>
        <a:graphic>
          <a:graphicData uri="http://schemas.openxmlformats.org/drawingml/2006/table">
            <a:tbl>
              <a:tblPr rtl="1"/>
              <a:tblGrid>
                <a:gridCol w="1165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7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K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l-Mothnna" pitchFamily="2" charset="-78"/>
                        </a:rPr>
                        <a:t>الاهداف</a:t>
                      </a:r>
                      <a:endParaRPr kumimoji="0" lang="ar-SA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l-Mothnna" pitchFamily="2" charset="-78"/>
                      </a:endParaRPr>
                    </a:p>
                  </a:txBody>
                  <a:tcPr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EG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khbar MT" charset="-78"/>
                          <a:ea typeface="Times New Roman" panose="02020603050405020304" pitchFamily="18" charset="0"/>
                          <a:cs typeface="Al-Mothnna" pitchFamily="2" charset="-78"/>
                        </a:rPr>
                        <a:t>الأحد</a:t>
                      </a:r>
                      <a:endParaRPr kumimoji="0" lang="ar-SA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l-Mothnna" pitchFamily="2" charset="-78"/>
                      </a:endParaRPr>
                    </a:p>
                  </a:txBody>
                  <a:tcPr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khbar MT" charset="-78"/>
                          <a:ea typeface="Times New Roman" panose="02020603050405020304" pitchFamily="18" charset="0"/>
                          <a:cs typeface="Al-Mothnna" pitchFamily="2" charset="-78"/>
                        </a:rPr>
                        <a:t>الاثنين</a:t>
                      </a:r>
                      <a:endParaRPr kumimoji="0" lang="ar-SA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l-Mothnna" pitchFamily="2" charset="-78"/>
                      </a:endParaRPr>
                    </a:p>
                  </a:txBody>
                  <a:tcPr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l-Mothnna" pitchFamily="2" charset="-78"/>
                        </a:rPr>
                        <a:t>الثلاثاء</a:t>
                      </a:r>
                    </a:p>
                  </a:txBody>
                  <a:tcPr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l-Mothnna" pitchFamily="2" charset="-78"/>
                        </a:rPr>
                        <a:t>الاربعاء</a:t>
                      </a:r>
                    </a:p>
                  </a:txBody>
                  <a:tcPr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EG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l-Mothnna" pitchFamily="2" charset="-78"/>
                        </a:rPr>
                        <a:t>الخميس</a:t>
                      </a:r>
                      <a:endParaRPr kumimoji="0" lang="ar-SA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l-Mothnna" pitchFamily="2" charset="-78"/>
                      </a:endParaRPr>
                    </a:p>
                  </a:txBody>
                  <a:tcPr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4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KW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Al-Mothnna" pitchFamily="2" charset="-78"/>
                        </a:rPr>
                        <a:t>المعرفي 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Al-Mothnna" pitchFamily="2" charset="-78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يتعرف على بعض اركان الفصل .صورة (كرسي</a:t>
                      </a:r>
                      <a:r>
                        <a:rPr kumimoji="0" lang="ar-K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ar-S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يتعرف على مطعم الروضه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A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A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يتعرف على مكتبة الروضه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A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A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يتعرف على غرفة الموسيقى في الروضه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A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A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يتعرف على دور العاملين في الروضه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A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7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KW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Al-Mothnna" pitchFamily="2" charset="-78"/>
                        </a:rPr>
                        <a:t>الاجتماعي </a:t>
                      </a:r>
                    </a:p>
                    <a:p>
                      <a:pPr marL="0" marR="0" lvl="0" indent="0" algn="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KW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Al-Mothnna" pitchFamily="2" charset="-78"/>
                        </a:rPr>
                        <a:t>السلوكي 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Al-Mothnna" pitchFamily="2" charset="-78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يحرص على الحفاظ على بطاقة الاركان </a:t>
                      </a: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يحرص على تناول الفطور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يحرص على عدم العبث بالكتب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يحافظ على سلامة الادوات الموسيقيه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يحرص على احترام العاملين فيها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0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KW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l-Mothnna" pitchFamily="2" charset="-78"/>
                        </a:rPr>
                        <a:t>الحسي </a:t>
                      </a:r>
                    </a:p>
                    <a:p>
                      <a:pPr marL="0" marR="0" lvl="0" indent="0" algn="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KW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l-Mothnna" pitchFamily="2" charset="-78"/>
                        </a:rPr>
                        <a:t>الحركي </a:t>
                      </a:r>
                      <a:endParaRPr kumimoji="0" lang="ar-SA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l-Mothnna" pitchFamily="2" charset="-78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يقلد  حركات مرتبطه بالاركان 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A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يردد ادعيه المطعم بمصاحبة الحركات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يقلد حركة تصفح الكتبيردد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اناشيد الخبره بمصاحبة الحركات</a:t>
                      </a: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يقلد حركات العاملين في الروضه 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</Words>
  <Application>Microsoft Office PowerPoint</Application>
  <PresentationFormat>عرض على الشاشة (4:3)</PresentationFormat>
  <Paragraphs>58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7" baseType="lpstr">
      <vt:lpstr>Akhbar MT</vt:lpstr>
      <vt:lpstr>Arial</vt:lpstr>
      <vt:lpstr>Times New Roman</vt:lpstr>
      <vt:lpstr>Default Design</vt:lpstr>
      <vt:lpstr>خبرة روضتي </vt:lpstr>
      <vt:lpstr>عرض تقديمي في PowerPoint</vt:lpstr>
      <vt:lpstr>خبرة  روضتي  الاسبوع الثاني  الهدف العام  : التعرف على بعض اركان الفصل و مطعم الروضه و غرفة الموسيقى و غرفة المكتبه في الروضه ودور العاملين فيها .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خبرة روضتي</dc:title>
  <dc:creator>MA</dc:creator>
  <cp:lastModifiedBy>ن</cp:lastModifiedBy>
  <cp:revision>6</cp:revision>
  <dcterms:created xsi:type="dcterms:W3CDTF">2007-07-15T23:48:38Z</dcterms:created>
  <dcterms:modified xsi:type="dcterms:W3CDTF">2020-01-09T08:52:28Z</dcterms:modified>
</cp:coreProperties>
</file>