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62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sldIdLst>
    <p:sldId id="301" r:id="rId9"/>
    <p:sldId id="263" r:id="rId10"/>
    <p:sldId id="264" r:id="rId11"/>
    <p:sldId id="262" r:id="rId12"/>
    <p:sldId id="266" r:id="rId13"/>
    <p:sldId id="265" r:id="rId14"/>
    <p:sldId id="268" r:id="rId15"/>
    <p:sldId id="267" r:id="rId16"/>
    <p:sldId id="272" r:id="rId17"/>
    <p:sldId id="270" r:id="rId18"/>
    <p:sldId id="269" r:id="rId19"/>
    <p:sldId id="303" r:id="rId20"/>
    <p:sldId id="276" r:id="rId21"/>
    <p:sldId id="304" r:id="rId22"/>
    <p:sldId id="309" r:id="rId23"/>
    <p:sldId id="311" r:id="rId24"/>
    <p:sldId id="314" r:id="rId25"/>
    <p:sldId id="306" r:id="rId26"/>
    <p:sldId id="307" r:id="rId27"/>
    <p:sldId id="308" r:id="rId28"/>
    <p:sldId id="310" r:id="rId29"/>
    <p:sldId id="258" r:id="rId30"/>
  </p:sldIdLst>
  <p:sldSz cx="12192000" cy="6858000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تصميم" id="{4B508331-CB00-4CDB-9A7C-F9E3D8487E09}">
          <p14:sldIdLst/>
        </p14:section>
        <p14:section name="مقدمة" id="{6D9FAAF2-881C-409B-8CFC-AFB86FF30388}">
          <p14:sldIdLst>
            <p14:sldId id="301"/>
          </p14:sldIdLst>
        </p14:section>
        <p14:section name="الأسئلة" id="{D8C74361-38C4-4E85-9B95-3AE9BBEC7498}">
          <p14:sldIdLst>
            <p14:sldId id="263"/>
            <p14:sldId id="264"/>
            <p14:sldId id="262"/>
            <p14:sldId id="266"/>
            <p14:sldId id="265"/>
            <p14:sldId id="268"/>
            <p14:sldId id="267"/>
            <p14:sldId id="272"/>
            <p14:sldId id="270"/>
            <p14:sldId id="269"/>
            <p14:sldId id="303"/>
            <p14:sldId id="276"/>
            <p14:sldId id="304"/>
            <p14:sldId id="309"/>
            <p14:sldId id="311"/>
            <p14:sldId id="314"/>
            <p14:sldId id="306"/>
            <p14:sldId id="307"/>
            <p14:sldId id="308"/>
            <p14:sldId id="310"/>
          </p14:sldIdLst>
        </p14:section>
        <p14:section name="النهاية" id="{C8D67C55-F08E-4A82-A4B5-B514E8E6A244}">
          <p14:sldIdLst>
            <p14:sldId id="25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244"/>
    <a:srgbClr val="008000"/>
    <a:srgbClr val="E6A719"/>
    <a:srgbClr val="F6C56E"/>
    <a:srgbClr val="C8830C"/>
    <a:srgbClr val="C7830B"/>
    <a:srgbClr val="824D02"/>
    <a:srgbClr val="242424"/>
    <a:srgbClr val="524D47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05" autoAdjust="0"/>
    <p:restoredTop sz="94660"/>
  </p:normalViewPr>
  <p:slideViewPr>
    <p:cSldViewPr snapToGrid="0">
      <p:cViewPr>
        <p:scale>
          <a:sx n="60" d="100"/>
          <a:sy n="60" d="100"/>
        </p:scale>
        <p:origin x="-123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4466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183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0718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BF9630-00EE-4C6E-AEB6-31CC8C259CAE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29/04/1442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2B46F-3140-42D7-BB94-5A70EEDC3F9F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239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1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42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2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22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9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7088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6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29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63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0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30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66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1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66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9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8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27423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32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04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04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581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067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41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46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13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75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83775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48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4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3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671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985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5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371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138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86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6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70739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141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61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806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70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39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09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29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451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434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29579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46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16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8027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86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971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274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195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A6076-0F80-4AE4-B72F-F1929EE10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FA2035-F933-4F0C-AE4A-28F103769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904B1D-17BA-447F-BED2-33D927A2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618977-E79C-471F-9461-74CEE9A3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309568-D81B-4B96-9815-AF236124E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897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30C7E-C7F2-46BD-85B5-70145840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C9BD1A-A522-4977-BAB7-FB31A5E10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0F23C2-F11F-41E5-A6F8-68932581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998212-DF9A-4B82-8EAC-C44FA95BE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AC4A53-DCDE-464A-9D6B-5485571F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808893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06715F-D659-49F7-BEC6-2CAE42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5A737D-D634-4C6D-BD96-D0E49509E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999827-6C8B-4E75-BA4D-793BA0FF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4FCBD-5012-45A5-BD85-24CC9143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B89AA7-622B-46A7-B35E-7225347D4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4399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BE6793-1564-47D0-A219-273C2397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87E3B3-1078-4256-8EE8-4492B3736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A7A61C-1923-4D73-B4CA-DF4000F69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1E6977-8229-4552-ABE7-9BCA3FD1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8EE10C-CCB8-4279-AE1A-A0D932B2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4930E01-0C4D-4821-9041-C905E012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0222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6293B-6721-4935-85BB-8C8F90A1B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5C7AF0-C8CB-429B-B3C4-70B128B9D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7D325B2-CECD-4936-90CA-32ECEA653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6743B6-FB45-49DB-8AE1-F162B5516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70851CF-CD6F-4A37-B093-0600D6E62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2062DA-894D-4C1C-8888-77EED956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DE66C-CAF1-4023-B318-A7294C23D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3A9954-59F6-4156-B004-0AC2530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A8D9F-33B1-423F-BA35-D2D3F41D6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2F5B4E-4DB4-44EC-B6E3-76EBC349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0E07A6-62B6-481F-A7EE-46522DB9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168CEB-3961-44C1-BFCE-C5B89730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64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CBBC1D2-6516-4FDC-9D12-ECA12C56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658F1D7-6417-420D-9D94-F17B81DE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D3E0EB-5D23-4DF5-BD58-E84DCAF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416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32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7679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610B26-ABCD-4897-8BCF-89DDAA03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29AA62-4628-4512-B1DE-F98451AC9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AAF101-583A-4918-B9AC-A95E2A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6275A-D6DF-4428-83C5-3BBAD3E8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5E3ED0-4F54-4661-9552-E9E49D78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40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0D143B-1BB0-4219-8D1D-A96A329262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8CFD1C0-29AA-414C-AFED-8A5C33C45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90FC8C-5D3E-4A12-93ED-D3EEDB7F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E87A8-F6DD-4CA0-9AF7-684A21A4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2746E2-63F6-416E-BEC4-39A6ADE09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C6078E-319B-4BAF-9FB4-300C9DC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4F0DE1-BC0C-4C10-BAF4-538727738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F92EC90-E3EC-4B28-A694-7A33F4D0D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10F760-34B0-4AFD-AE9C-7C5A87A6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B8DA28-9FE3-4FF8-BADD-66F63E807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1B1D19-2E55-4BD2-984B-4BD4A584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2935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BAB72A-F436-41F9-9BAC-621A2A5B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E6B8B04-B9F8-4316-86C8-B583CD57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E753EA-DDBB-49DA-8309-89152872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BE2B6AB-9CDE-486E-9EC1-5A73DE08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236516-7A25-4F2D-BD57-9DEC7356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D792F67-5342-4EC0-A9D3-9BB49658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82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93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9630-00EE-4C6E-AEB6-31CC8C259CAE}" type="datetimeFigureOut">
              <a:rPr lang="ar-JO" smtClean="0"/>
              <a:t>29/04/1442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B46F-3140-42D7-BB94-5A70EEDC3F9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7724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6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D0F2E14-F44E-4E8B-9822-1F16A887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197A1E-AA07-4EFB-8690-F1BF0DC38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B46D75A-C971-48A1-97E3-7B9AF29BBA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270B-E68F-4F5C-BD4C-03E11CBC2164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29/04/1442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4EF5C9-5F0F-43D5-84A5-E87114BA8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BBBFBD-1DD3-4A56-82C6-7EF5B9C16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19C3-C06C-4D19-B50B-3A88282E6B04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audio" Target="../media/audio2.wav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16" y="2121493"/>
            <a:ext cx="4148970" cy="2463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9265" flipH="1">
            <a:off x="822325" y="1026810"/>
            <a:ext cx="4814016" cy="2252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2" y="872652"/>
            <a:ext cx="4708214" cy="1851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1873480" y="1102968"/>
            <a:ext cx="2082378" cy="2099768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6322654" y="2199174"/>
            <a:ext cx="52469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الوحدة الثانية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7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الكون والأرض</a:t>
            </a:r>
            <a:endParaRPr kumimoji="0" lang="ar-JO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/>
          <a:srcRect t="20365" b="39060"/>
          <a:stretch/>
        </p:blipFill>
        <p:spPr>
          <a:xfrm>
            <a:off x="5940544" y="4879511"/>
            <a:ext cx="3005588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7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3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3" presetClass="entr" presetSubtype="3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670003"/>
              <a:ext cx="5051426" cy="1323439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أقرب الكواكب الشمسية للشمس هو كوكب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49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الأرض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19051"/>
            <a:ext cx="4590288" cy="540185"/>
            <a:chOff x="1336745" y="4044153"/>
            <a:chExt cx="4590288" cy="540185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44153"/>
              <a:ext cx="4424106" cy="52322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المريخ</a:t>
              </a:r>
              <a:endPara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الزهرة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62714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عطارد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BCE55CAC-CADC-45C6-AB15-0E5BDFA5C09B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05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947002"/>
              <a:ext cx="5051426" cy="769441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4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عدد خطوط الطول</a:t>
              </a:r>
              <a:endParaRPr lang="ar-JO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630 خطاً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90 خطاً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180 خطاً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4026087"/>
            <a:ext cx="4590288" cy="597224"/>
            <a:chOff x="1336745" y="4745809"/>
            <a:chExt cx="4590288" cy="597224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5825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360 خطاً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850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269894"/>
              <a:ext cx="5051426" cy="212365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مجموعتنا الشمسية جزء من عدة مجموعات شمسية توجد في مجرة درب التبانة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خطأ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3943940"/>
            <a:ext cx="4590288" cy="615546"/>
            <a:chOff x="1336745" y="4663662"/>
            <a:chExt cx="4590288" cy="615546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63662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93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054450"/>
              <a:ext cx="5051426" cy="255454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نجم كروي غازي ملتهب يشع حرارة وضوء و يدور حوله عدد من الكواكب يسمى </a:t>
              </a:r>
              <a:endParaRPr lang="ar-SA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rtl="1"/>
              <a:r>
                <a:rPr lang="ar-JO" sz="4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بـ </a:t>
              </a:r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الكواكب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52851"/>
            <a:ext cx="4590288" cy="606385"/>
            <a:chOff x="6264967" y="3977953"/>
            <a:chExt cx="4590288" cy="60638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7795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33399"/>
            <a:chOff x="1336745" y="4050939"/>
            <a:chExt cx="4590288" cy="533399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117582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533399"/>
            <a:chOff x="6264967" y="4745809"/>
            <a:chExt cx="4590288" cy="5333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826839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1004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خطا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6C784E19-4297-461E-A5E7-EC8AD7C55384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076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362226"/>
              <a:ext cx="5051426" cy="19389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جسام كروية صلبة معتمة تستمد من الشمس الحرارة والضوء تسمى بـ الشمس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52851"/>
            <a:ext cx="4590288" cy="606385"/>
            <a:chOff x="6264967" y="3977953"/>
            <a:chExt cx="4590288" cy="60638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7795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33399"/>
            <a:chOff x="1336745" y="4050939"/>
            <a:chExt cx="4590288" cy="533399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117582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533399"/>
            <a:chOff x="6264967" y="4745809"/>
            <a:chExt cx="4590288" cy="5333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826839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1004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خطا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6C784E19-4297-461E-A5E7-EC8AD7C55384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8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238361"/>
              <a:ext cx="5051426" cy="212365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أن مساحة سطح الماء تمثل أكثر من ثلثي مساحة الكرة الأرضية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خطأ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3943940"/>
            <a:ext cx="4590288" cy="615546"/>
            <a:chOff x="1336745" y="4663662"/>
            <a:chExt cx="4590288" cy="615546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63662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18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362226"/>
              <a:ext cx="5051426" cy="19389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يقع كوكب الأرض في المرتبة العاشرة بالنسبة لقربه من الشمس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52851"/>
            <a:ext cx="4590288" cy="606385"/>
            <a:chOff x="6264967" y="3977953"/>
            <a:chExt cx="4590288" cy="60638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7795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33399"/>
            <a:chOff x="1336745" y="4050939"/>
            <a:chExt cx="4590288" cy="533399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117582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533399"/>
            <a:chOff x="6264967" y="4745809"/>
            <a:chExt cx="4590288" cy="5333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826839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1004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خطا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6C784E19-4297-461E-A5E7-EC8AD7C55384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608448"/>
              <a:ext cx="5051426" cy="144655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شكل الأرض كروي </a:t>
              </a:r>
              <a:endParaRPr lang="ar-SA" sz="4400" b="1" dirty="0" smtClean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rtl="1"/>
              <a:r>
                <a:rPr lang="ar-JO" sz="44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إلا </a:t>
              </a:r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أن أبعادها متساوية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3952851"/>
            <a:ext cx="4590288" cy="606385"/>
            <a:chOff x="6264967" y="3977953"/>
            <a:chExt cx="4590288" cy="60638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397795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33399"/>
            <a:chOff x="1336745" y="4050939"/>
            <a:chExt cx="4590288" cy="533399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117582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533399"/>
            <a:chOff x="6264967" y="4745809"/>
            <a:chExt cx="4590288" cy="5333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826839"/>
              <a:ext cx="4424106" cy="40011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20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1004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خطا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6C784E19-4297-461E-A5E7-EC8AD7C55384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238361"/>
              <a:ext cx="5051426" cy="212365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جعل الله سبحانه وتعالى كوكب الأرض وسطاً بين كواكب المجموعة الشمسية 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خطأ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3943940"/>
            <a:ext cx="4590288" cy="615546"/>
            <a:chOff x="1336745" y="4663662"/>
            <a:chExt cx="4590288" cy="615546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63662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1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238361"/>
              <a:ext cx="5051426" cy="212365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تشكل مساحة اليابسة بنسبة  %29من مساحة سطح الأرض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خطأ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3943940"/>
            <a:ext cx="4590288" cy="615546"/>
            <a:chOff x="1336745" y="4663662"/>
            <a:chExt cx="4590288" cy="615546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63662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4733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177560"/>
              <a:ext cx="5051426" cy="2308324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المجموعة الشمسية هي جزء </a:t>
              </a:r>
              <a:r>
                <a:rPr lang="ar-JO" sz="36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من </a:t>
              </a:r>
              <a:r>
                <a:rPr lang="ar-JO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عدة مجموعات شمسية في مجرة درب التبانة وتتكون المجموعة الشمسية من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00149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الشمس </a:t>
              </a:r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</a:t>
              </a:r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عطارد وزحل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44834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الشمس وعطارد والكواكب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الشمس والنيازك وزحل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066000" y="4014786"/>
            <a:ext cx="4789254" cy="584775"/>
            <a:chOff x="1137779" y="4734508"/>
            <a:chExt cx="4789254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137779" y="4734508"/>
              <a:ext cx="4684674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الشمس </a:t>
              </a:r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والكواكب</a:t>
              </a:r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والتوابع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38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238361"/>
              <a:ext cx="5051426" cy="212365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مسطح واسع وعميق من المياه المالحة يحيط بكتل اليابسة تسمى بـ المحيط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خطأ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3943940"/>
            <a:ext cx="4590288" cy="615546"/>
            <a:chOff x="1336745" y="4663662"/>
            <a:chExt cx="4590288" cy="615546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63662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71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12624"/>
            <a:ext cx="5384800" cy="2800767"/>
            <a:chOff x="3403600" y="899806"/>
            <a:chExt cx="5384800" cy="2800767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899806"/>
              <a:ext cx="5051426" cy="2800767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كل ما على وجه الكرة الأرضية من مرتفعات ومنخفضات كبرى يسمى بـ سطح الأرض</a:t>
              </a: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8253" y="4025837"/>
            <a:ext cx="4590288" cy="594712"/>
            <a:chOff x="6264967" y="4050939"/>
            <a:chExt cx="4590288" cy="594712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خطأ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94712"/>
            <a:chOff x="1336745" y="4050939"/>
            <a:chExt cx="4590288" cy="594712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6087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74015"/>
            <a:ext cx="4590288" cy="609099"/>
            <a:chOff x="6264967" y="4745809"/>
            <a:chExt cx="4590288" cy="609099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7013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3943940"/>
            <a:ext cx="4590288" cy="615546"/>
            <a:chOff x="1336745" y="4663662"/>
            <a:chExt cx="4590288" cy="615546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white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663662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صح</a:t>
              </a:r>
              <a:endParaRPr lang="ar-JO" sz="3200" b="1" dirty="0">
                <a:ln w="31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>
              <a:solidFill>
                <a:prstClr val="white"/>
              </a:solidFill>
            </a:endParaRPr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104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4260"/>
                                </p:stCondLst>
                                <p:childTnLst>
                                  <p:par>
                                    <p:cTn id="5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62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3" fill="hold">
                          <p:stCondLst>
                            <p:cond delay="0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73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5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7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9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83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88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9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93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أحسنت">
            <a:extLst>
              <a:ext uri="{FF2B5EF4-FFF2-40B4-BE49-F238E27FC236}">
                <a16:creationId xmlns="" xmlns:a16="http://schemas.microsoft.com/office/drawing/2014/main" id="{EBBA5E9D-D76D-4717-B260-C6550DEC75E1}"/>
              </a:ext>
            </a:extLst>
          </p:cNvPr>
          <p:cNvSpPr txBox="1"/>
          <p:nvPr/>
        </p:nvSpPr>
        <p:spPr>
          <a:xfrm>
            <a:off x="2831691" y="3469595"/>
            <a:ext cx="6528620" cy="830997"/>
          </a:xfrm>
          <a:prstGeom prst="rect">
            <a:avLst/>
          </a:prstGeom>
          <a:noFill/>
        </p:spPr>
        <p:txBody>
          <a:bodyPr wrap="square" rtlCol="1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ar-JO" sz="4800" b="1" dirty="0">
                <a:ln>
                  <a:solidFill>
                    <a:srgbClr val="E6A719"/>
                  </a:solidFill>
                </a:ln>
                <a:solidFill>
                  <a:schemeClr val="accent2">
                    <a:lumMod val="50000"/>
                  </a:schemeClr>
                </a:solidFill>
                <a:cs typeface="Boahmed Alhour" pitchFamily="2" charset="-78"/>
              </a:rPr>
              <a:t>أحسنت.. لقد أنهيت </a:t>
            </a:r>
            <a:r>
              <a:rPr lang="ar-JO" sz="4800" b="1" dirty="0" smtClean="0">
                <a:ln>
                  <a:solidFill>
                    <a:srgbClr val="E6A719"/>
                  </a:solidFill>
                </a:ln>
                <a:solidFill>
                  <a:schemeClr val="accent2">
                    <a:lumMod val="50000"/>
                  </a:schemeClr>
                </a:solidFill>
                <a:cs typeface="Boahmed Alhour" pitchFamily="2" charset="-78"/>
              </a:rPr>
              <a:t>الم</a:t>
            </a:r>
            <a:r>
              <a:rPr lang="ar-SA" sz="4800" b="1" dirty="0" smtClean="0">
                <a:ln>
                  <a:solidFill>
                    <a:srgbClr val="E6A719"/>
                  </a:solidFill>
                </a:ln>
                <a:solidFill>
                  <a:schemeClr val="accent2">
                    <a:lumMod val="50000"/>
                  </a:schemeClr>
                </a:solidFill>
                <a:cs typeface="Boahmed Alhour" pitchFamily="2" charset="-78"/>
              </a:rPr>
              <a:t>راجعة</a:t>
            </a:r>
            <a:r>
              <a:rPr lang="ar-JO" sz="4400" b="1" dirty="0" smtClean="0">
                <a:ln>
                  <a:solidFill>
                    <a:srgbClr val="E6A719"/>
                  </a:solidFill>
                </a:ln>
                <a:solidFill>
                  <a:schemeClr val="accent2">
                    <a:lumMod val="50000"/>
                  </a:schemeClr>
                </a:solidFill>
                <a:cs typeface="Boahmed Alhour" pitchFamily="2" charset="-78"/>
              </a:rPr>
              <a:t>!</a:t>
            </a:r>
            <a:endParaRPr lang="ar-JO" sz="4800" b="1" dirty="0">
              <a:ln>
                <a:solidFill>
                  <a:srgbClr val="E6A719"/>
                </a:solidFill>
              </a:ln>
              <a:solidFill>
                <a:schemeClr val="accent2">
                  <a:lumMod val="50000"/>
                </a:schemeClr>
              </a:solidFill>
              <a:cs typeface="Boahmed Alhour" pitchFamily="2" charset="-78"/>
            </a:endParaRPr>
          </a:p>
        </p:txBody>
      </p:sp>
      <p:grpSp>
        <p:nvGrpSpPr>
          <p:cNvPr id="49" name="زر خروج">
            <a:extLst>
              <a:ext uri="{FF2B5EF4-FFF2-40B4-BE49-F238E27FC236}">
                <a16:creationId xmlns="" xmlns:a16="http://schemas.microsoft.com/office/drawing/2014/main" id="{409A4CCC-37F4-4ABE-99EC-E8668F55A927}"/>
              </a:ext>
            </a:extLst>
          </p:cNvPr>
          <p:cNvGrpSpPr/>
          <p:nvPr/>
        </p:nvGrpSpPr>
        <p:grpSpPr>
          <a:xfrm>
            <a:off x="5407152" y="5743375"/>
            <a:ext cx="1377696" cy="505968"/>
            <a:chOff x="1328928" y="5102352"/>
            <a:chExt cx="1377696" cy="505968"/>
          </a:xfrm>
        </p:grpSpPr>
        <p:sp>
          <p:nvSpPr>
            <p:cNvPr id="48" name="Freeform: Shape 47">
              <a:hlinkClick r:id="" action="ppaction://hlinkshowjump?jump=endshow"/>
              <a:extLst>
                <a:ext uri="{FF2B5EF4-FFF2-40B4-BE49-F238E27FC236}">
                  <a16:creationId xmlns="" xmlns:a16="http://schemas.microsoft.com/office/drawing/2014/main" id="{02743D7E-B21E-4A64-9DCA-23A4F6A5A915}"/>
                </a:ext>
              </a:extLst>
            </p:cNvPr>
            <p:cNvSpPr/>
            <p:nvPr/>
          </p:nvSpPr>
          <p:spPr>
            <a:xfrm>
              <a:off x="1461718" y="5151120"/>
              <a:ext cx="1112116" cy="408432"/>
            </a:xfrm>
            <a:custGeom>
              <a:avLst/>
              <a:gdLst>
                <a:gd name="connsiteX0" fmla="*/ 178917 w 1112116"/>
                <a:gd name="connsiteY0" fmla="*/ 0 h 408432"/>
                <a:gd name="connsiteX1" fmla="*/ 933199 w 1112116"/>
                <a:gd name="connsiteY1" fmla="*/ 0 h 408432"/>
                <a:gd name="connsiteX2" fmla="*/ 1112116 w 1112116"/>
                <a:gd name="connsiteY2" fmla="*/ 204216 h 408432"/>
                <a:gd name="connsiteX3" fmla="*/ 933199 w 1112116"/>
                <a:gd name="connsiteY3" fmla="*/ 408432 h 408432"/>
                <a:gd name="connsiteX4" fmla="*/ 178917 w 1112116"/>
                <a:gd name="connsiteY4" fmla="*/ 408432 h 408432"/>
                <a:gd name="connsiteX5" fmla="*/ 0 w 1112116"/>
                <a:gd name="connsiteY5" fmla="*/ 204216 h 408432"/>
                <a:gd name="connsiteX6" fmla="*/ 178917 w 1112116"/>
                <a:gd name="connsiteY6" fmla="*/ 0 h 40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2116" h="408432">
                  <a:moveTo>
                    <a:pt x="178917" y="0"/>
                  </a:moveTo>
                  <a:lnTo>
                    <a:pt x="933199" y="0"/>
                  </a:lnTo>
                  <a:cubicBezTo>
                    <a:pt x="1032003" y="0"/>
                    <a:pt x="1112116" y="91425"/>
                    <a:pt x="1112116" y="204216"/>
                  </a:cubicBezTo>
                  <a:cubicBezTo>
                    <a:pt x="1112116" y="317008"/>
                    <a:pt x="1032003" y="408432"/>
                    <a:pt x="933199" y="408432"/>
                  </a:cubicBezTo>
                  <a:lnTo>
                    <a:pt x="178917" y="408432"/>
                  </a:lnTo>
                  <a:cubicBezTo>
                    <a:pt x="80114" y="408432"/>
                    <a:pt x="0" y="317008"/>
                    <a:pt x="0" y="204216"/>
                  </a:cubicBezTo>
                  <a:cubicBezTo>
                    <a:pt x="0" y="91425"/>
                    <a:pt x="80114" y="0"/>
                    <a:pt x="178917" y="0"/>
                  </a:cubicBezTo>
                  <a:close/>
                </a:path>
              </a:pathLst>
            </a:custGeom>
            <a:solidFill>
              <a:srgbClr val="F6C56E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0" rIns="91440" bIns="3600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JO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خروج</a:t>
              </a:r>
            </a:p>
          </p:txBody>
        </p:sp>
        <p:sp>
          <p:nvSpPr>
            <p:cNvPr id="47" name="Freeform: Shape 46">
              <a:hlinkClick r:id="" action="ppaction://hlinkshowjump?jump=endshow"/>
              <a:extLst>
                <a:ext uri="{FF2B5EF4-FFF2-40B4-BE49-F238E27FC236}">
                  <a16:creationId xmlns="" xmlns:a16="http://schemas.microsoft.com/office/drawing/2014/main" id="{04C69123-4553-4D4A-BF46-C8FF2BC62C90}"/>
                </a:ext>
              </a:extLst>
            </p:cNvPr>
            <p:cNvSpPr/>
            <p:nvPr/>
          </p:nvSpPr>
          <p:spPr>
            <a:xfrm>
              <a:off x="1328928" y="5102352"/>
              <a:ext cx="1377696" cy="505968"/>
            </a:xfrm>
            <a:custGeom>
              <a:avLst/>
              <a:gdLst>
                <a:gd name="connsiteX0" fmla="*/ 221643 w 1377696"/>
                <a:gd name="connsiteY0" fmla="*/ 0 h 505968"/>
                <a:gd name="connsiteX1" fmla="*/ 1156053 w 1377696"/>
                <a:gd name="connsiteY1" fmla="*/ 0 h 505968"/>
                <a:gd name="connsiteX2" fmla="*/ 1377696 w 1377696"/>
                <a:gd name="connsiteY2" fmla="*/ 252984 h 505968"/>
                <a:gd name="connsiteX3" fmla="*/ 1156053 w 1377696"/>
                <a:gd name="connsiteY3" fmla="*/ 505968 h 505968"/>
                <a:gd name="connsiteX4" fmla="*/ 221643 w 1377696"/>
                <a:gd name="connsiteY4" fmla="*/ 505968 h 505968"/>
                <a:gd name="connsiteX5" fmla="*/ 0 w 1377696"/>
                <a:gd name="connsiteY5" fmla="*/ 252984 h 505968"/>
                <a:gd name="connsiteX6" fmla="*/ 221643 w 1377696"/>
                <a:gd name="connsiteY6" fmla="*/ 0 h 505968"/>
                <a:gd name="connsiteX7" fmla="*/ 311707 w 1377696"/>
                <a:gd name="connsiteY7" fmla="*/ 48768 h 505968"/>
                <a:gd name="connsiteX8" fmla="*/ 132790 w 1377696"/>
                <a:gd name="connsiteY8" fmla="*/ 252984 h 505968"/>
                <a:gd name="connsiteX9" fmla="*/ 311707 w 1377696"/>
                <a:gd name="connsiteY9" fmla="*/ 457200 h 505968"/>
                <a:gd name="connsiteX10" fmla="*/ 1065989 w 1377696"/>
                <a:gd name="connsiteY10" fmla="*/ 457200 h 505968"/>
                <a:gd name="connsiteX11" fmla="*/ 1244906 w 1377696"/>
                <a:gd name="connsiteY11" fmla="*/ 252984 h 505968"/>
                <a:gd name="connsiteX12" fmla="*/ 1065989 w 1377696"/>
                <a:gd name="connsiteY12" fmla="*/ 48768 h 505968"/>
                <a:gd name="connsiteX13" fmla="*/ 311707 w 1377696"/>
                <a:gd name="connsiteY13" fmla="*/ 48768 h 50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7696" h="505968">
                  <a:moveTo>
                    <a:pt x="221643" y="0"/>
                  </a:moveTo>
                  <a:lnTo>
                    <a:pt x="1156053" y="0"/>
                  </a:lnTo>
                  <a:cubicBezTo>
                    <a:pt x="1278451" y="0"/>
                    <a:pt x="1377696" y="113257"/>
                    <a:pt x="1377696" y="252984"/>
                  </a:cubicBezTo>
                  <a:cubicBezTo>
                    <a:pt x="1377696" y="392711"/>
                    <a:pt x="1278451" y="505968"/>
                    <a:pt x="1156053" y="505968"/>
                  </a:cubicBezTo>
                  <a:lnTo>
                    <a:pt x="221643" y="505968"/>
                  </a:lnTo>
                  <a:cubicBezTo>
                    <a:pt x="99245" y="505968"/>
                    <a:pt x="0" y="392711"/>
                    <a:pt x="0" y="252984"/>
                  </a:cubicBezTo>
                  <a:cubicBezTo>
                    <a:pt x="0" y="113257"/>
                    <a:pt x="99245" y="0"/>
                    <a:pt x="221643" y="0"/>
                  </a:cubicBezTo>
                  <a:close/>
                  <a:moveTo>
                    <a:pt x="311707" y="48768"/>
                  </a:moveTo>
                  <a:cubicBezTo>
                    <a:pt x="212904" y="48768"/>
                    <a:pt x="132790" y="140193"/>
                    <a:pt x="132790" y="252984"/>
                  </a:cubicBezTo>
                  <a:cubicBezTo>
                    <a:pt x="132790" y="365776"/>
                    <a:pt x="212904" y="457200"/>
                    <a:pt x="311707" y="457200"/>
                  </a:cubicBezTo>
                  <a:lnTo>
                    <a:pt x="1065989" y="457200"/>
                  </a:lnTo>
                  <a:cubicBezTo>
                    <a:pt x="1164793" y="457200"/>
                    <a:pt x="1244906" y="365776"/>
                    <a:pt x="1244906" y="252984"/>
                  </a:cubicBezTo>
                  <a:cubicBezTo>
                    <a:pt x="1244906" y="140193"/>
                    <a:pt x="1164793" y="48768"/>
                    <a:pt x="1065989" y="48768"/>
                  </a:cubicBezTo>
                  <a:lnTo>
                    <a:pt x="311707" y="48768"/>
                  </a:lnTo>
                  <a:close/>
                </a:path>
              </a:pathLst>
            </a:custGeom>
            <a:solidFill>
              <a:srgbClr val="B16C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2" name="إطار علوي">
            <a:extLst>
              <a:ext uri="{FF2B5EF4-FFF2-40B4-BE49-F238E27FC236}">
                <a16:creationId xmlns="" xmlns:a16="http://schemas.microsoft.com/office/drawing/2014/main" id="{D65E522A-043F-460C-9493-D366DB97F02B}"/>
              </a:ext>
            </a:extLst>
          </p:cNvPr>
          <p:cNvSpPr/>
          <p:nvPr/>
        </p:nvSpPr>
        <p:spPr>
          <a:xfrm>
            <a:off x="0" y="0"/>
            <a:ext cx="12192000" cy="4093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9" name="إطار سفلي">
            <a:extLst>
              <a:ext uri="{FF2B5EF4-FFF2-40B4-BE49-F238E27FC236}">
                <a16:creationId xmlns="" xmlns:a16="http://schemas.microsoft.com/office/drawing/2014/main" id="{4659380B-7882-44C1-A950-930969760E85}"/>
              </a:ext>
            </a:extLst>
          </p:cNvPr>
          <p:cNvSpPr/>
          <p:nvPr/>
        </p:nvSpPr>
        <p:spPr>
          <a:xfrm>
            <a:off x="0" y="6448688"/>
            <a:ext cx="12192000" cy="40931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20" name="المؤثر الصوتي">
            <a:hlinkClick r:id="" action="ppaction://media"/>
            <a:extLst>
              <a:ext uri="{FF2B5EF4-FFF2-40B4-BE49-F238E27FC236}">
                <a16:creationId xmlns="" xmlns:a16="http://schemas.microsoft.com/office/drawing/2014/main" id="{63173395-9FCF-4F3C-A704-7D6732AB1D4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08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3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054450"/>
              <a:ext cx="5051426" cy="255454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يبلغ عدد كواكب المجموعة الشمسية ثمانية كواكب وتشترك هذه الكواكب بخصائص منها .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12024"/>
            <a:ext cx="4590288" cy="584775"/>
            <a:chOff x="6264967" y="4037126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37126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أصغر حجماً وشكل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49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تستمد الحرارة من الأرض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تقع في المنتصف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62714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تدور </a:t>
              </a:r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حول نفسها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3C1D440C-C839-43F1-A965-1ECE444DD6C7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455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177560"/>
              <a:ext cx="5051426" cy="2308324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6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هيأ الله تعالى للإنسان وسائل العلم ,فرأى صورة الأرض بشكلها الكروي فكان أول رائد فضاء مسلم الأمير</a:t>
              </a:r>
              <a:endParaRPr lang="ar-JO" sz="36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49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سلطان بن فهد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44834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سلطان بن عبدالله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سلطان بن عبدالعزيز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10046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سلطان بن سلمان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A87939F9-9F05-44D6-91E0-03D73D70D7C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394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histle">
            <a:extLst>
              <a:ext uri="{FF2B5EF4-FFF2-40B4-BE49-F238E27FC236}">
                <a16:creationId xmlns="" xmlns:a16="http://schemas.microsoft.com/office/drawing/2014/main" id="{194F1FFE-829B-4071-AD9F-BFF3052AA4BC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054450"/>
              <a:ext cx="5051426" cy="255454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تم تقسيم دول العالم إلى </a:t>
              </a:r>
              <a:endParaRPr lang="ar-SA" sz="4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rtl="1"/>
              <a:r>
                <a:rPr lang="ar-JO" sz="4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أربع </a:t>
              </a:r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وعشرين منطقة زمنية كل منطقة تعادل 15درجة طولية وذلك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1295774" y="4025837"/>
            <a:ext cx="4592767" cy="540184"/>
            <a:chOff x="6262488" y="4050939"/>
            <a:chExt cx="4592767" cy="54018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262488" y="4067903"/>
              <a:ext cx="4548134" cy="52322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لتشابه</a:t>
              </a:r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التوقيت</a:t>
              </a:r>
              <a:r>
                <a:rPr lang="ar-SA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2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داخل الدولة </a:t>
              </a:r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الواحدة</a:t>
              </a:r>
              <a:endPara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33399"/>
            <a:chOff x="1336745" y="4050939"/>
            <a:chExt cx="4590288" cy="533399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102194"/>
              <a:ext cx="4424106" cy="430887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2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لوقوعها بين </a:t>
              </a:r>
              <a:r>
                <a:rPr lang="ar-JO" sz="2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دائرتي</a:t>
              </a:r>
              <a:r>
                <a:rPr lang="ar-SA" sz="2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2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عرض شمالية </a:t>
              </a:r>
              <a:r>
                <a:rPr lang="ar-JO" sz="2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وجنوبية</a:t>
              </a:r>
              <a:endParaRPr lang="ar-JO" sz="2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اختل</a:t>
              </a:r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 المناطق</a:t>
              </a:r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الحرارية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4966" y="4026087"/>
            <a:ext cx="4590288" cy="533399"/>
            <a:chOff x="1336745" y="4745809"/>
            <a:chExt cx="4590288" cy="533399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96062"/>
              <a:ext cx="4424106" cy="46166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تجنبا لاختل</a:t>
              </a:r>
              <a:r>
                <a:rPr lang="ar-SA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r>
                <a:rPr lang="ar-JO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 التوقيت</a:t>
              </a:r>
              <a:r>
                <a:rPr lang="ar-SA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2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داخل الدولة </a:t>
              </a:r>
              <a:r>
                <a:rPr lang="ar-JO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الواحدة</a:t>
              </a:r>
              <a:endParaRPr lang="ar-JO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8265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51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3.33333E-6 -4.44444E-6 L -3.33333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362227"/>
              <a:ext cx="5051426" cy="19389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دوائر العرض ترسم على شكل الكرة الأرضية وتفيد في تحديد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15536"/>
            <a:ext cx="4590288" cy="553998"/>
            <a:chOff x="6264967" y="4040638"/>
            <a:chExt cx="4590288" cy="553998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40638"/>
              <a:ext cx="4424106" cy="55399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الزمن والمسافة</a:t>
              </a:r>
              <a:endParaRPr lang="ar-JO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15536"/>
            <a:ext cx="4590288" cy="553998"/>
            <a:chOff x="1336745" y="4040638"/>
            <a:chExt cx="4590288" cy="553998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40638"/>
              <a:ext cx="4424106" cy="55399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 جرينتش</a:t>
              </a:r>
              <a:endParaRPr lang="ar-JO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42476"/>
            <a:ext cx="4590288" cy="564938"/>
            <a:chOff x="6264967" y="4714270"/>
            <a:chExt cx="4590288" cy="564938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291798" y="4714270"/>
              <a:ext cx="4424106" cy="55399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الارتفاع </a:t>
              </a:r>
              <a:r>
                <a:rPr lang="ar-JO" sz="3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والانخفاض</a:t>
              </a:r>
              <a:endParaRPr lang="ar-JO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874015"/>
            <a:ext cx="4590288" cy="558085"/>
            <a:chOff x="1336745" y="4745809"/>
            <a:chExt cx="4590288" cy="55808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49896"/>
              <a:ext cx="4424106" cy="553998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المناطق الحرارية</a:t>
              </a:r>
              <a:endParaRPr lang="ar-JO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A7BE1D77-2D7B-4A2D-A2DB-E01E36A3256A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496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608448"/>
              <a:ext cx="5051426" cy="144655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تشترك خطوط الطول ودوائر العرض في </a:t>
              </a:r>
              <a:r>
                <a:rPr lang="ar-JO" sz="4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تحدي</a:t>
              </a:r>
              <a:r>
                <a:rPr lang="ar-SA" sz="4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</a:t>
              </a:r>
              <a:endParaRPr lang="ar-JO" sz="4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25837"/>
            <a:ext cx="4590288" cy="533399"/>
            <a:chOff x="6264967" y="4050939"/>
            <a:chExt cx="4590288" cy="533399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86805"/>
              <a:ext cx="4424106" cy="46166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الأقاليم المناخية </a:t>
              </a:r>
              <a:r>
                <a:rPr lang="ar-JO" sz="24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على </a:t>
              </a:r>
              <a:r>
                <a:rPr lang="ar-JO" sz="2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سطح الكرة</a:t>
              </a:r>
              <a:r>
                <a:rPr lang="ar-SA" sz="2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24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الأرضية</a:t>
              </a:r>
              <a:endParaRPr lang="ar-JO" sz="24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870522"/>
            <a:ext cx="4590288" cy="533399"/>
            <a:chOff x="1336745" y="4050939"/>
            <a:chExt cx="4590288" cy="533399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56028"/>
              <a:ext cx="4424106" cy="52322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التساوي </a:t>
              </a:r>
              <a:r>
                <a:rPr lang="ar-JO" sz="2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في </a:t>
              </a:r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الأطوال</a:t>
              </a:r>
              <a:r>
                <a:rPr lang="ar-SA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والمنخفضات</a:t>
              </a:r>
              <a:endPara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6264967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معرفة الزمن</a:t>
              </a:r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1336745" y="4021347"/>
            <a:ext cx="4590288" cy="533399"/>
            <a:chOff x="1336745" y="4745809"/>
            <a:chExt cx="4590288" cy="533399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53410"/>
              <a:ext cx="4424106" cy="523220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28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الموقع على سطح </a:t>
              </a:r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الكرة</a:t>
              </a:r>
              <a:r>
                <a:rPr lang="ar-SA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ar-JO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الأرضية</a:t>
              </a:r>
              <a:endParaRPr lang="ar-JO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1307444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5C46790D-9C2F-4E8C-A0FB-6F3EF7D9D05E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518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4.44444E-6 L 3.75E-6 -0.55115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75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362227"/>
              <a:ext cx="5051426" cy="19389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يختلف الزمن على سطح الأرض وذلك نتيجة لـدوران الأرض حول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49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المجرات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49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الشمس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27089"/>
            <a:ext cx="4590288" cy="584775"/>
            <a:chOff x="6264967" y="4698883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698883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التوابع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62714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32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نفسها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3B5573E1-7182-4B86-8A23-3253D60FDA0D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31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السؤال">
            <a:extLst>
              <a:ext uri="{FF2B5EF4-FFF2-40B4-BE49-F238E27FC236}">
                <a16:creationId xmlns="" xmlns:a16="http://schemas.microsoft.com/office/drawing/2014/main" id="{269D7629-30A9-4D22-AA6B-73AB82732446}"/>
              </a:ext>
            </a:extLst>
          </p:cNvPr>
          <p:cNvGrpSpPr/>
          <p:nvPr/>
        </p:nvGrpSpPr>
        <p:grpSpPr>
          <a:xfrm>
            <a:off x="3403600" y="978018"/>
            <a:ext cx="5384800" cy="2733040"/>
            <a:chOff x="3403600" y="965200"/>
            <a:chExt cx="5384800" cy="273304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47EB1084-9481-4CFF-93E5-1CE8E9343854}"/>
                </a:ext>
              </a:extLst>
            </p:cNvPr>
            <p:cNvSpPr/>
            <p:nvPr/>
          </p:nvSpPr>
          <p:spPr>
            <a:xfrm>
              <a:off x="3403600" y="965200"/>
              <a:ext cx="5384800" cy="2733040"/>
            </a:xfrm>
            <a:custGeom>
              <a:avLst/>
              <a:gdLst>
                <a:gd name="connsiteX0" fmla="*/ 292955 w 5384800"/>
                <a:gd name="connsiteY0" fmla="*/ 0 h 2733040"/>
                <a:gd name="connsiteX1" fmla="*/ 5091845 w 5384800"/>
                <a:gd name="connsiteY1" fmla="*/ 0 h 2733040"/>
                <a:gd name="connsiteX2" fmla="*/ 5384800 w 5384800"/>
                <a:gd name="connsiteY2" fmla="*/ 292955 h 2733040"/>
                <a:gd name="connsiteX3" fmla="*/ 5384800 w 5384800"/>
                <a:gd name="connsiteY3" fmla="*/ 2440085 h 2733040"/>
                <a:gd name="connsiteX4" fmla="*/ 5091845 w 5384800"/>
                <a:gd name="connsiteY4" fmla="*/ 2733040 h 2733040"/>
                <a:gd name="connsiteX5" fmla="*/ 292955 w 5384800"/>
                <a:gd name="connsiteY5" fmla="*/ 2733040 h 2733040"/>
                <a:gd name="connsiteX6" fmla="*/ 0 w 5384800"/>
                <a:gd name="connsiteY6" fmla="*/ 2440085 h 2733040"/>
                <a:gd name="connsiteX7" fmla="*/ 0 w 5384800"/>
                <a:gd name="connsiteY7" fmla="*/ 292955 h 2733040"/>
                <a:gd name="connsiteX8" fmla="*/ 292955 w 5384800"/>
                <a:gd name="connsiteY8" fmla="*/ 0 h 2733040"/>
                <a:gd name="connsiteX9" fmla="*/ 383531 w 5384800"/>
                <a:gd name="connsiteY9" fmla="*/ 108290 h 2733040"/>
                <a:gd name="connsiteX10" fmla="*/ 113792 w 5384800"/>
                <a:gd name="connsiteY10" fmla="*/ 378029 h 2733040"/>
                <a:gd name="connsiteX11" fmla="*/ 113792 w 5384800"/>
                <a:gd name="connsiteY11" fmla="*/ 2355011 h 2733040"/>
                <a:gd name="connsiteX12" fmla="*/ 383531 w 5384800"/>
                <a:gd name="connsiteY12" fmla="*/ 2624750 h 2733040"/>
                <a:gd name="connsiteX13" fmla="*/ 5001269 w 5384800"/>
                <a:gd name="connsiteY13" fmla="*/ 2624750 h 2733040"/>
                <a:gd name="connsiteX14" fmla="*/ 5271008 w 5384800"/>
                <a:gd name="connsiteY14" fmla="*/ 2355011 h 2733040"/>
                <a:gd name="connsiteX15" fmla="*/ 5271008 w 5384800"/>
                <a:gd name="connsiteY15" fmla="*/ 378029 h 2733040"/>
                <a:gd name="connsiteX16" fmla="*/ 5001269 w 5384800"/>
                <a:gd name="connsiteY16" fmla="*/ 108290 h 2733040"/>
                <a:gd name="connsiteX17" fmla="*/ 383531 w 5384800"/>
                <a:gd name="connsiteY17" fmla="*/ 108290 h 273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384800" h="2733040">
                  <a:moveTo>
                    <a:pt x="292955" y="0"/>
                  </a:moveTo>
                  <a:lnTo>
                    <a:pt x="5091845" y="0"/>
                  </a:lnTo>
                  <a:cubicBezTo>
                    <a:pt x="5253640" y="0"/>
                    <a:pt x="5384800" y="131160"/>
                    <a:pt x="5384800" y="292955"/>
                  </a:cubicBezTo>
                  <a:lnTo>
                    <a:pt x="5384800" y="2440085"/>
                  </a:lnTo>
                  <a:cubicBezTo>
                    <a:pt x="5384800" y="2601880"/>
                    <a:pt x="5253640" y="2733040"/>
                    <a:pt x="5091845" y="2733040"/>
                  </a:cubicBezTo>
                  <a:lnTo>
                    <a:pt x="292955" y="2733040"/>
                  </a:lnTo>
                  <a:cubicBezTo>
                    <a:pt x="131160" y="2733040"/>
                    <a:pt x="0" y="2601880"/>
                    <a:pt x="0" y="2440085"/>
                  </a:cubicBezTo>
                  <a:lnTo>
                    <a:pt x="0" y="292955"/>
                  </a:lnTo>
                  <a:cubicBezTo>
                    <a:pt x="0" y="131160"/>
                    <a:pt x="131160" y="0"/>
                    <a:pt x="292955" y="0"/>
                  </a:cubicBezTo>
                  <a:close/>
                  <a:moveTo>
                    <a:pt x="383531" y="108290"/>
                  </a:moveTo>
                  <a:cubicBezTo>
                    <a:pt x="234558" y="108290"/>
                    <a:pt x="113792" y="229056"/>
                    <a:pt x="113792" y="378029"/>
                  </a:cubicBezTo>
                  <a:lnTo>
                    <a:pt x="113792" y="2355011"/>
                  </a:lnTo>
                  <a:cubicBezTo>
                    <a:pt x="113792" y="2503984"/>
                    <a:pt x="234558" y="2624750"/>
                    <a:pt x="383531" y="2624750"/>
                  </a:cubicBezTo>
                  <a:lnTo>
                    <a:pt x="5001269" y="2624750"/>
                  </a:lnTo>
                  <a:cubicBezTo>
                    <a:pt x="5150242" y="2624750"/>
                    <a:pt x="5271008" y="2503984"/>
                    <a:pt x="5271008" y="2355011"/>
                  </a:cubicBezTo>
                  <a:lnTo>
                    <a:pt x="5271008" y="378029"/>
                  </a:lnTo>
                  <a:cubicBezTo>
                    <a:pt x="5271008" y="229056"/>
                    <a:pt x="5150242" y="108290"/>
                    <a:pt x="5001269" y="108290"/>
                  </a:cubicBezTo>
                  <a:lnTo>
                    <a:pt x="383531" y="108290"/>
                  </a:lnTo>
                  <a:close/>
                </a:path>
              </a:pathLst>
            </a:custGeom>
            <a:solidFill>
              <a:schemeClr val="bg1">
                <a:lumMod val="85000"/>
                <a:alpha val="93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JO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="" xmlns:a16="http://schemas.microsoft.com/office/drawing/2014/main" id="{A147E604-529F-4CF8-84BD-60E6567CE55C}"/>
                </a:ext>
              </a:extLst>
            </p:cNvPr>
            <p:cNvSpPr/>
            <p:nvPr/>
          </p:nvSpPr>
          <p:spPr>
            <a:xfrm>
              <a:off x="3523998" y="1081543"/>
              <a:ext cx="5134228" cy="2496047"/>
            </a:xfrm>
            <a:custGeom>
              <a:avLst/>
              <a:gdLst>
                <a:gd name="connsiteX0" fmla="*/ 4936758 w 5134228"/>
                <a:gd name="connsiteY0" fmla="*/ 2089694 h 2496047"/>
                <a:gd name="connsiteX1" fmla="*/ 5134228 w 5134228"/>
                <a:gd name="connsiteY1" fmla="*/ 2292871 h 2496047"/>
                <a:gd name="connsiteX2" fmla="*/ 4936758 w 5134228"/>
                <a:gd name="connsiteY2" fmla="*/ 2496047 h 2496047"/>
                <a:gd name="connsiteX3" fmla="*/ 4739288 w 5134228"/>
                <a:gd name="connsiteY3" fmla="*/ 2292871 h 2496047"/>
                <a:gd name="connsiteX4" fmla="*/ 4541817 w 5134228"/>
                <a:gd name="connsiteY4" fmla="*/ 2089694 h 2496047"/>
                <a:gd name="connsiteX5" fmla="*/ 4739287 w 5134228"/>
                <a:gd name="connsiteY5" fmla="*/ 2292871 h 2496047"/>
                <a:gd name="connsiteX6" fmla="*/ 4541817 w 5134228"/>
                <a:gd name="connsiteY6" fmla="*/ 2496047 h 2496047"/>
                <a:gd name="connsiteX7" fmla="*/ 4344347 w 5134228"/>
                <a:gd name="connsiteY7" fmla="*/ 2292871 h 2496047"/>
                <a:gd name="connsiteX8" fmla="*/ 4146876 w 5134228"/>
                <a:gd name="connsiteY8" fmla="*/ 2089694 h 2496047"/>
                <a:gd name="connsiteX9" fmla="*/ 4344346 w 5134228"/>
                <a:gd name="connsiteY9" fmla="*/ 2292871 h 2496047"/>
                <a:gd name="connsiteX10" fmla="*/ 4146876 w 5134228"/>
                <a:gd name="connsiteY10" fmla="*/ 2496047 h 2496047"/>
                <a:gd name="connsiteX11" fmla="*/ 3949406 w 5134228"/>
                <a:gd name="connsiteY11" fmla="*/ 2292871 h 2496047"/>
                <a:gd name="connsiteX12" fmla="*/ 3751935 w 5134228"/>
                <a:gd name="connsiteY12" fmla="*/ 2089694 h 2496047"/>
                <a:gd name="connsiteX13" fmla="*/ 3949405 w 5134228"/>
                <a:gd name="connsiteY13" fmla="*/ 2292871 h 2496047"/>
                <a:gd name="connsiteX14" fmla="*/ 3751935 w 5134228"/>
                <a:gd name="connsiteY14" fmla="*/ 2496047 h 2496047"/>
                <a:gd name="connsiteX15" fmla="*/ 3554465 w 5134228"/>
                <a:gd name="connsiteY15" fmla="*/ 2292871 h 2496047"/>
                <a:gd name="connsiteX16" fmla="*/ 3356995 w 5134228"/>
                <a:gd name="connsiteY16" fmla="*/ 2089694 h 2496047"/>
                <a:gd name="connsiteX17" fmla="*/ 3554465 w 5134228"/>
                <a:gd name="connsiteY17" fmla="*/ 2292871 h 2496047"/>
                <a:gd name="connsiteX18" fmla="*/ 3356995 w 5134228"/>
                <a:gd name="connsiteY18" fmla="*/ 2496047 h 2496047"/>
                <a:gd name="connsiteX19" fmla="*/ 3159525 w 5134228"/>
                <a:gd name="connsiteY19" fmla="*/ 2292871 h 2496047"/>
                <a:gd name="connsiteX20" fmla="*/ 2962055 w 5134228"/>
                <a:gd name="connsiteY20" fmla="*/ 2089694 h 2496047"/>
                <a:gd name="connsiteX21" fmla="*/ 3159525 w 5134228"/>
                <a:gd name="connsiteY21" fmla="*/ 2292871 h 2496047"/>
                <a:gd name="connsiteX22" fmla="*/ 2962055 w 5134228"/>
                <a:gd name="connsiteY22" fmla="*/ 2496047 h 2496047"/>
                <a:gd name="connsiteX23" fmla="*/ 2764585 w 5134228"/>
                <a:gd name="connsiteY23" fmla="*/ 2292871 h 2496047"/>
                <a:gd name="connsiteX24" fmla="*/ 2567113 w 5134228"/>
                <a:gd name="connsiteY24" fmla="*/ 2089694 h 2496047"/>
                <a:gd name="connsiteX25" fmla="*/ 2764583 w 5134228"/>
                <a:gd name="connsiteY25" fmla="*/ 2292871 h 2496047"/>
                <a:gd name="connsiteX26" fmla="*/ 2567113 w 5134228"/>
                <a:gd name="connsiteY26" fmla="*/ 2496047 h 2496047"/>
                <a:gd name="connsiteX27" fmla="*/ 2369643 w 5134228"/>
                <a:gd name="connsiteY27" fmla="*/ 2292871 h 2496047"/>
                <a:gd name="connsiteX28" fmla="*/ 2172173 w 5134228"/>
                <a:gd name="connsiteY28" fmla="*/ 2089694 h 2496047"/>
                <a:gd name="connsiteX29" fmla="*/ 2369643 w 5134228"/>
                <a:gd name="connsiteY29" fmla="*/ 2292871 h 2496047"/>
                <a:gd name="connsiteX30" fmla="*/ 2172173 w 5134228"/>
                <a:gd name="connsiteY30" fmla="*/ 2496047 h 2496047"/>
                <a:gd name="connsiteX31" fmla="*/ 1974703 w 5134228"/>
                <a:gd name="connsiteY31" fmla="*/ 2292871 h 2496047"/>
                <a:gd name="connsiteX32" fmla="*/ 1777233 w 5134228"/>
                <a:gd name="connsiteY32" fmla="*/ 2089694 h 2496047"/>
                <a:gd name="connsiteX33" fmla="*/ 1974703 w 5134228"/>
                <a:gd name="connsiteY33" fmla="*/ 2292871 h 2496047"/>
                <a:gd name="connsiteX34" fmla="*/ 1777233 w 5134228"/>
                <a:gd name="connsiteY34" fmla="*/ 2496047 h 2496047"/>
                <a:gd name="connsiteX35" fmla="*/ 1579763 w 5134228"/>
                <a:gd name="connsiteY35" fmla="*/ 2292871 h 2496047"/>
                <a:gd name="connsiteX36" fmla="*/ 1382292 w 5134228"/>
                <a:gd name="connsiteY36" fmla="*/ 2089694 h 2496047"/>
                <a:gd name="connsiteX37" fmla="*/ 1579762 w 5134228"/>
                <a:gd name="connsiteY37" fmla="*/ 2292871 h 2496047"/>
                <a:gd name="connsiteX38" fmla="*/ 1382292 w 5134228"/>
                <a:gd name="connsiteY38" fmla="*/ 2496047 h 2496047"/>
                <a:gd name="connsiteX39" fmla="*/ 1184822 w 5134228"/>
                <a:gd name="connsiteY39" fmla="*/ 2292871 h 2496047"/>
                <a:gd name="connsiteX40" fmla="*/ 987351 w 5134228"/>
                <a:gd name="connsiteY40" fmla="*/ 2089694 h 2496047"/>
                <a:gd name="connsiteX41" fmla="*/ 1184821 w 5134228"/>
                <a:gd name="connsiteY41" fmla="*/ 2292871 h 2496047"/>
                <a:gd name="connsiteX42" fmla="*/ 987351 w 5134228"/>
                <a:gd name="connsiteY42" fmla="*/ 2496047 h 2496047"/>
                <a:gd name="connsiteX43" fmla="*/ 789881 w 5134228"/>
                <a:gd name="connsiteY43" fmla="*/ 2292871 h 2496047"/>
                <a:gd name="connsiteX44" fmla="*/ 592410 w 5134228"/>
                <a:gd name="connsiteY44" fmla="*/ 2089694 h 2496047"/>
                <a:gd name="connsiteX45" fmla="*/ 789880 w 5134228"/>
                <a:gd name="connsiteY45" fmla="*/ 2292871 h 2496047"/>
                <a:gd name="connsiteX46" fmla="*/ 592410 w 5134228"/>
                <a:gd name="connsiteY46" fmla="*/ 2496047 h 2496047"/>
                <a:gd name="connsiteX47" fmla="*/ 394940 w 5134228"/>
                <a:gd name="connsiteY47" fmla="*/ 2292871 h 2496047"/>
                <a:gd name="connsiteX48" fmla="*/ 197470 w 5134228"/>
                <a:gd name="connsiteY48" fmla="*/ 2089694 h 2496047"/>
                <a:gd name="connsiteX49" fmla="*/ 394940 w 5134228"/>
                <a:gd name="connsiteY49" fmla="*/ 2292871 h 2496047"/>
                <a:gd name="connsiteX50" fmla="*/ 197470 w 5134228"/>
                <a:gd name="connsiteY50" fmla="*/ 2496047 h 2496047"/>
                <a:gd name="connsiteX51" fmla="*/ 0 w 5134228"/>
                <a:gd name="connsiteY51" fmla="*/ 2292871 h 2496047"/>
                <a:gd name="connsiteX52" fmla="*/ 4936758 w 5134228"/>
                <a:gd name="connsiteY52" fmla="*/ 1673091 h 2496047"/>
                <a:gd name="connsiteX53" fmla="*/ 5134228 w 5134228"/>
                <a:gd name="connsiteY53" fmla="*/ 1876268 h 2496047"/>
                <a:gd name="connsiteX54" fmla="*/ 4936758 w 5134228"/>
                <a:gd name="connsiteY54" fmla="*/ 2079444 h 2496047"/>
                <a:gd name="connsiteX55" fmla="*/ 4739288 w 5134228"/>
                <a:gd name="connsiteY55" fmla="*/ 1876268 h 2496047"/>
                <a:gd name="connsiteX56" fmla="*/ 4541817 w 5134228"/>
                <a:gd name="connsiteY56" fmla="*/ 1673091 h 2496047"/>
                <a:gd name="connsiteX57" fmla="*/ 4739287 w 5134228"/>
                <a:gd name="connsiteY57" fmla="*/ 1876268 h 2496047"/>
                <a:gd name="connsiteX58" fmla="*/ 4541817 w 5134228"/>
                <a:gd name="connsiteY58" fmla="*/ 2079444 h 2496047"/>
                <a:gd name="connsiteX59" fmla="*/ 4344347 w 5134228"/>
                <a:gd name="connsiteY59" fmla="*/ 1876268 h 2496047"/>
                <a:gd name="connsiteX60" fmla="*/ 4146876 w 5134228"/>
                <a:gd name="connsiteY60" fmla="*/ 1673091 h 2496047"/>
                <a:gd name="connsiteX61" fmla="*/ 4344346 w 5134228"/>
                <a:gd name="connsiteY61" fmla="*/ 1876268 h 2496047"/>
                <a:gd name="connsiteX62" fmla="*/ 4146876 w 5134228"/>
                <a:gd name="connsiteY62" fmla="*/ 2079444 h 2496047"/>
                <a:gd name="connsiteX63" fmla="*/ 3949406 w 5134228"/>
                <a:gd name="connsiteY63" fmla="*/ 1876268 h 2496047"/>
                <a:gd name="connsiteX64" fmla="*/ 3751935 w 5134228"/>
                <a:gd name="connsiteY64" fmla="*/ 1673091 h 2496047"/>
                <a:gd name="connsiteX65" fmla="*/ 3949405 w 5134228"/>
                <a:gd name="connsiteY65" fmla="*/ 1876268 h 2496047"/>
                <a:gd name="connsiteX66" fmla="*/ 3751935 w 5134228"/>
                <a:gd name="connsiteY66" fmla="*/ 2079444 h 2496047"/>
                <a:gd name="connsiteX67" fmla="*/ 3554465 w 5134228"/>
                <a:gd name="connsiteY67" fmla="*/ 1876268 h 2496047"/>
                <a:gd name="connsiteX68" fmla="*/ 3356995 w 5134228"/>
                <a:gd name="connsiteY68" fmla="*/ 1673091 h 2496047"/>
                <a:gd name="connsiteX69" fmla="*/ 3554465 w 5134228"/>
                <a:gd name="connsiteY69" fmla="*/ 1876268 h 2496047"/>
                <a:gd name="connsiteX70" fmla="*/ 3356995 w 5134228"/>
                <a:gd name="connsiteY70" fmla="*/ 2079444 h 2496047"/>
                <a:gd name="connsiteX71" fmla="*/ 3159525 w 5134228"/>
                <a:gd name="connsiteY71" fmla="*/ 1876268 h 2496047"/>
                <a:gd name="connsiteX72" fmla="*/ 2962055 w 5134228"/>
                <a:gd name="connsiteY72" fmla="*/ 1673091 h 2496047"/>
                <a:gd name="connsiteX73" fmla="*/ 3159525 w 5134228"/>
                <a:gd name="connsiteY73" fmla="*/ 1876268 h 2496047"/>
                <a:gd name="connsiteX74" fmla="*/ 2962055 w 5134228"/>
                <a:gd name="connsiteY74" fmla="*/ 2079444 h 2496047"/>
                <a:gd name="connsiteX75" fmla="*/ 2764585 w 5134228"/>
                <a:gd name="connsiteY75" fmla="*/ 1876268 h 2496047"/>
                <a:gd name="connsiteX76" fmla="*/ 2567113 w 5134228"/>
                <a:gd name="connsiteY76" fmla="*/ 1673091 h 2496047"/>
                <a:gd name="connsiteX77" fmla="*/ 2764583 w 5134228"/>
                <a:gd name="connsiteY77" fmla="*/ 1876268 h 2496047"/>
                <a:gd name="connsiteX78" fmla="*/ 2567113 w 5134228"/>
                <a:gd name="connsiteY78" fmla="*/ 2079444 h 2496047"/>
                <a:gd name="connsiteX79" fmla="*/ 2369643 w 5134228"/>
                <a:gd name="connsiteY79" fmla="*/ 1876268 h 2496047"/>
                <a:gd name="connsiteX80" fmla="*/ 2172173 w 5134228"/>
                <a:gd name="connsiteY80" fmla="*/ 1673091 h 2496047"/>
                <a:gd name="connsiteX81" fmla="*/ 2369643 w 5134228"/>
                <a:gd name="connsiteY81" fmla="*/ 1876268 h 2496047"/>
                <a:gd name="connsiteX82" fmla="*/ 2172173 w 5134228"/>
                <a:gd name="connsiteY82" fmla="*/ 2079444 h 2496047"/>
                <a:gd name="connsiteX83" fmla="*/ 1974703 w 5134228"/>
                <a:gd name="connsiteY83" fmla="*/ 1876268 h 2496047"/>
                <a:gd name="connsiteX84" fmla="*/ 1777233 w 5134228"/>
                <a:gd name="connsiteY84" fmla="*/ 1673091 h 2496047"/>
                <a:gd name="connsiteX85" fmla="*/ 1974703 w 5134228"/>
                <a:gd name="connsiteY85" fmla="*/ 1876268 h 2496047"/>
                <a:gd name="connsiteX86" fmla="*/ 1777233 w 5134228"/>
                <a:gd name="connsiteY86" fmla="*/ 2079444 h 2496047"/>
                <a:gd name="connsiteX87" fmla="*/ 1579763 w 5134228"/>
                <a:gd name="connsiteY87" fmla="*/ 1876268 h 2496047"/>
                <a:gd name="connsiteX88" fmla="*/ 1382292 w 5134228"/>
                <a:gd name="connsiteY88" fmla="*/ 1673091 h 2496047"/>
                <a:gd name="connsiteX89" fmla="*/ 1579762 w 5134228"/>
                <a:gd name="connsiteY89" fmla="*/ 1876268 h 2496047"/>
                <a:gd name="connsiteX90" fmla="*/ 1382292 w 5134228"/>
                <a:gd name="connsiteY90" fmla="*/ 2079444 h 2496047"/>
                <a:gd name="connsiteX91" fmla="*/ 1184822 w 5134228"/>
                <a:gd name="connsiteY91" fmla="*/ 1876268 h 2496047"/>
                <a:gd name="connsiteX92" fmla="*/ 987351 w 5134228"/>
                <a:gd name="connsiteY92" fmla="*/ 1673091 h 2496047"/>
                <a:gd name="connsiteX93" fmla="*/ 1184821 w 5134228"/>
                <a:gd name="connsiteY93" fmla="*/ 1876268 h 2496047"/>
                <a:gd name="connsiteX94" fmla="*/ 987351 w 5134228"/>
                <a:gd name="connsiteY94" fmla="*/ 2079444 h 2496047"/>
                <a:gd name="connsiteX95" fmla="*/ 789881 w 5134228"/>
                <a:gd name="connsiteY95" fmla="*/ 1876268 h 2496047"/>
                <a:gd name="connsiteX96" fmla="*/ 592410 w 5134228"/>
                <a:gd name="connsiteY96" fmla="*/ 1673091 h 2496047"/>
                <a:gd name="connsiteX97" fmla="*/ 789880 w 5134228"/>
                <a:gd name="connsiteY97" fmla="*/ 1876268 h 2496047"/>
                <a:gd name="connsiteX98" fmla="*/ 592410 w 5134228"/>
                <a:gd name="connsiteY98" fmla="*/ 2079444 h 2496047"/>
                <a:gd name="connsiteX99" fmla="*/ 394940 w 5134228"/>
                <a:gd name="connsiteY99" fmla="*/ 1876268 h 2496047"/>
                <a:gd name="connsiteX100" fmla="*/ 197470 w 5134228"/>
                <a:gd name="connsiteY100" fmla="*/ 1673091 h 2496047"/>
                <a:gd name="connsiteX101" fmla="*/ 394940 w 5134228"/>
                <a:gd name="connsiteY101" fmla="*/ 1876268 h 2496047"/>
                <a:gd name="connsiteX102" fmla="*/ 197470 w 5134228"/>
                <a:gd name="connsiteY102" fmla="*/ 2079444 h 2496047"/>
                <a:gd name="connsiteX103" fmla="*/ 0 w 5134228"/>
                <a:gd name="connsiteY103" fmla="*/ 1876268 h 2496047"/>
                <a:gd name="connsiteX104" fmla="*/ 4936758 w 5134228"/>
                <a:gd name="connsiteY104" fmla="*/ 1256368 h 2496047"/>
                <a:gd name="connsiteX105" fmla="*/ 5134228 w 5134228"/>
                <a:gd name="connsiteY105" fmla="*/ 1459545 h 2496047"/>
                <a:gd name="connsiteX106" fmla="*/ 4936758 w 5134228"/>
                <a:gd name="connsiteY106" fmla="*/ 1662721 h 2496047"/>
                <a:gd name="connsiteX107" fmla="*/ 4739288 w 5134228"/>
                <a:gd name="connsiteY107" fmla="*/ 1459545 h 2496047"/>
                <a:gd name="connsiteX108" fmla="*/ 4541817 w 5134228"/>
                <a:gd name="connsiteY108" fmla="*/ 1256368 h 2496047"/>
                <a:gd name="connsiteX109" fmla="*/ 4739287 w 5134228"/>
                <a:gd name="connsiteY109" fmla="*/ 1459545 h 2496047"/>
                <a:gd name="connsiteX110" fmla="*/ 4541817 w 5134228"/>
                <a:gd name="connsiteY110" fmla="*/ 1662721 h 2496047"/>
                <a:gd name="connsiteX111" fmla="*/ 4344347 w 5134228"/>
                <a:gd name="connsiteY111" fmla="*/ 1459545 h 2496047"/>
                <a:gd name="connsiteX112" fmla="*/ 4146876 w 5134228"/>
                <a:gd name="connsiteY112" fmla="*/ 1256368 h 2496047"/>
                <a:gd name="connsiteX113" fmla="*/ 4344346 w 5134228"/>
                <a:gd name="connsiteY113" fmla="*/ 1459545 h 2496047"/>
                <a:gd name="connsiteX114" fmla="*/ 4146876 w 5134228"/>
                <a:gd name="connsiteY114" fmla="*/ 1662721 h 2496047"/>
                <a:gd name="connsiteX115" fmla="*/ 3949406 w 5134228"/>
                <a:gd name="connsiteY115" fmla="*/ 1459545 h 2496047"/>
                <a:gd name="connsiteX116" fmla="*/ 3751935 w 5134228"/>
                <a:gd name="connsiteY116" fmla="*/ 1256368 h 2496047"/>
                <a:gd name="connsiteX117" fmla="*/ 3949405 w 5134228"/>
                <a:gd name="connsiteY117" fmla="*/ 1459545 h 2496047"/>
                <a:gd name="connsiteX118" fmla="*/ 3751935 w 5134228"/>
                <a:gd name="connsiteY118" fmla="*/ 1662721 h 2496047"/>
                <a:gd name="connsiteX119" fmla="*/ 3554465 w 5134228"/>
                <a:gd name="connsiteY119" fmla="*/ 1459545 h 2496047"/>
                <a:gd name="connsiteX120" fmla="*/ 3356995 w 5134228"/>
                <a:gd name="connsiteY120" fmla="*/ 1256368 h 2496047"/>
                <a:gd name="connsiteX121" fmla="*/ 3554465 w 5134228"/>
                <a:gd name="connsiteY121" fmla="*/ 1459545 h 2496047"/>
                <a:gd name="connsiteX122" fmla="*/ 3356995 w 5134228"/>
                <a:gd name="connsiteY122" fmla="*/ 1662721 h 2496047"/>
                <a:gd name="connsiteX123" fmla="*/ 3159525 w 5134228"/>
                <a:gd name="connsiteY123" fmla="*/ 1459545 h 2496047"/>
                <a:gd name="connsiteX124" fmla="*/ 2962055 w 5134228"/>
                <a:gd name="connsiteY124" fmla="*/ 1256368 h 2496047"/>
                <a:gd name="connsiteX125" fmla="*/ 3159525 w 5134228"/>
                <a:gd name="connsiteY125" fmla="*/ 1459545 h 2496047"/>
                <a:gd name="connsiteX126" fmla="*/ 2962055 w 5134228"/>
                <a:gd name="connsiteY126" fmla="*/ 1662721 h 2496047"/>
                <a:gd name="connsiteX127" fmla="*/ 2764585 w 5134228"/>
                <a:gd name="connsiteY127" fmla="*/ 1459545 h 2496047"/>
                <a:gd name="connsiteX128" fmla="*/ 2567113 w 5134228"/>
                <a:gd name="connsiteY128" fmla="*/ 1256368 h 2496047"/>
                <a:gd name="connsiteX129" fmla="*/ 2764583 w 5134228"/>
                <a:gd name="connsiteY129" fmla="*/ 1459545 h 2496047"/>
                <a:gd name="connsiteX130" fmla="*/ 2567113 w 5134228"/>
                <a:gd name="connsiteY130" fmla="*/ 1662721 h 2496047"/>
                <a:gd name="connsiteX131" fmla="*/ 2369643 w 5134228"/>
                <a:gd name="connsiteY131" fmla="*/ 1459545 h 2496047"/>
                <a:gd name="connsiteX132" fmla="*/ 2172173 w 5134228"/>
                <a:gd name="connsiteY132" fmla="*/ 1256368 h 2496047"/>
                <a:gd name="connsiteX133" fmla="*/ 2369643 w 5134228"/>
                <a:gd name="connsiteY133" fmla="*/ 1459545 h 2496047"/>
                <a:gd name="connsiteX134" fmla="*/ 2172173 w 5134228"/>
                <a:gd name="connsiteY134" fmla="*/ 1662721 h 2496047"/>
                <a:gd name="connsiteX135" fmla="*/ 1974703 w 5134228"/>
                <a:gd name="connsiteY135" fmla="*/ 1459545 h 2496047"/>
                <a:gd name="connsiteX136" fmla="*/ 1777233 w 5134228"/>
                <a:gd name="connsiteY136" fmla="*/ 1256368 h 2496047"/>
                <a:gd name="connsiteX137" fmla="*/ 1974703 w 5134228"/>
                <a:gd name="connsiteY137" fmla="*/ 1459545 h 2496047"/>
                <a:gd name="connsiteX138" fmla="*/ 1777233 w 5134228"/>
                <a:gd name="connsiteY138" fmla="*/ 1662721 h 2496047"/>
                <a:gd name="connsiteX139" fmla="*/ 1579763 w 5134228"/>
                <a:gd name="connsiteY139" fmla="*/ 1459545 h 2496047"/>
                <a:gd name="connsiteX140" fmla="*/ 1382292 w 5134228"/>
                <a:gd name="connsiteY140" fmla="*/ 1256368 h 2496047"/>
                <a:gd name="connsiteX141" fmla="*/ 1579762 w 5134228"/>
                <a:gd name="connsiteY141" fmla="*/ 1459545 h 2496047"/>
                <a:gd name="connsiteX142" fmla="*/ 1382292 w 5134228"/>
                <a:gd name="connsiteY142" fmla="*/ 1662721 h 2496047"/>
                <a:gd name="connsiteX143" fmla="*/ 1184822 w 5134228"/>
                <a:gd name="connsiteY143" fmla="*/ 1459545 h 2496047"/>
                <a:gd name="connsiteX144" fmla="*/ 987351 w 5134228"/>
                <a:gd name="connsiteY144" fmla="*/ 1256368 h 2496047"/>
                <a:gd name="connsiteX145" fmla="*/ 1184821 w 5134228"/>
                <a:gd name="connsiteY145" fmla="*/ 1459545 h 2496047"/>
                <a:gd name="connsiteX146" fmla="*/ 987351 w 5134228"/>
                <a:gd name="connsiteY146" fmla="*/ 1662721 h 2496047"/>
                <a:gd name="connsiteX147" fmla="*/ 789881 w 5134228"/>
                <a:gd name="connsiteY147" fmla="*/ 1459545 h 2496047"/>
                <a:gd name="connsiteX148" fmla="*/ 592410 w 5134228"/>
                <a:gd name="connsiteY148" fmla="*/ 1256368 h 2496047"/>
                <a:gd name="connsiteX149" fmla="*/ 789880 w 5134228"/>
                <a:gd name="connsiteY149" fmla="*/ 1459545 h 2496047"/>
                <a:gd name="connsiteX150" fmla="*/ 592410 w 5134228"/>
                <a:gd name="connsiteY150" fmla="*/ 1662721 h 2496047"/>
                <a:gd name="connsiteX151" fmla="*/ 394940 w 5134228"/>
                <a:gd name="connsiteY151" fmla="*/ 1459545 h 2496047"/>
                <a:gd name="connsiteX152" fmla="*/ 197470 w 5134228"/>
                <a:gd name="connsiteY152" fmla="*/ 1256368 h 2496047"/>
                <a:gd name="connsiteX153" fmla="*/ 394940 w 5134228"/>
                <a:gd name="connsiteY153" fmla="*/ 1459545 h 2496047"/>
                <a:gd name="connsiteX154" fmla="*/ 197470 w 5134228"/>
                <a:gd name="connsiteY154" fmla="*/ 1662721 h 2496047"/>
                <a:gd name="connsiteX155" fmla="*/ 0 w 5134228"/>
                <a:gd name="connsiteY155" fmla="*/ 1459545 h 2496047"/>
                <a:gd name="connsiteX156" fmla="*/ 4936758 w 5134228"/>
                <a:gd name="connsiteY156" fmla="*/ 839766 h 2496047"/>
                <a:gd name="connsiteX157" fmla="*/ 5134228 w 5134228"/>
                <a:gd name="connsiteY157" fmla="*/ 1042943 h 2496047"/>
                <a:gd name="connsiteX158" fmla="*/ 4936758 w 5134228"/>
                <a:gd name="connsiteY158" fmla="*/ 1246119 h 2496047"/>
                <a:gd name="connsiteX159" fmla="*/ 4739288 w 5134228"/>
                <a:gd name="connsiteY159" fmla="*/ 1042943 h 2496047"/>
                <a:gd name="connsiteX160" fmla="*/ 4541817 w 5134228"/>
                <a:gd name="connsiteY160" fmla="*/ 839766 h 2496047"/>
                <a:gd name="connsiteX161" fmla="*/ 4739287 w 5134228"/>
                <a:gd name="connsiteY161" fmla="*/ 1042943 h 2496047"/>
                <a:gd name="connsiteX162" fmla="*/ 4541817 w 5134228"/>
                <a:gd name="connsiteY162" fmla="*/ 1246119 h 2496047"/>
                <a:gd name="connsiteX163" fmla="*/ 4344347 w 5134228"/>
                <a:gd name="connsiteY163" fmla="*/ 1042943 h 2496047"/>
                <a:gd name="connsiteX164" fmla="*/ 4146876 w 5134228"/>
                <a:gd name="connsiteY164" fmla="*/ 839766 h 2496047"/>
                <a:gd name="connsiteX165" fmla="*/ 4344346 w 5134228"/>
                <a:gd name="connsiteY165" fmla="*/ 1042943 h 2496047"/>
                <a:gd name="connsiteX166" fmla="*/ 4146876 w 5134228"/>
                <a:gd name="connsiteY166" fmla="*/ 1246119 h 2496047"/>
                <a:gd name="connsiteX167" fmla="*/ 3949406 w 5134228"/>
                <a:gd name="connsiteY167" fmla="*/ 1042943 h 2496047"/>
                <a:gd name="connsiteX168" fmla="*/ 3751935 w 5134228"/>
                <a:gd name="connsiteY168" fmla="*/ 839766 h 2496047"/>
                <a:gd name="connsiteX169" fmla="*/ 3949405 w 5134228"/>
                <a:gd name="connsiteY169" fmla="*/ 1042943 h 2496047"/>
                <a:gd name="connsiteX170" fmla="*/ 3751935 w 5134228"/>
                <a:gd name="connsiteY170" fmla="*/ 1246119 h 2496047"/>
                <a:gd name="connsiteX171" fmla="*/ 3554465 w 5134228"/>
                <a:gd name="connsiteY171" fmla="*/ 1042943 h 2496047"/>
                <a:gd name="connsiteX172" fmla="*/ 3356995 w 5134228"/>
                <a:gd name="connsiteY172" fmla="*/ 839766 h 2496047"/>
                <a:gd name="connsiteX173" fmla="*/ 3554465 w 5134228"/>
                <a:gd name="connsiteY173" fmla="*/ 1042943 h 2496047"/>
                <a:gd name="connsiteX174" fmla="*/ 3356995 w 5134228"/>
                <a:gd name="connsiteY174" fmla="*/ 1246119 h 2496047"/>
                <a:gd name="connsiteX175" fmla="*/ 3159525 w 5134228"/>
                <a:gd name="connsiteY175" fmla="*/ 1042943 h 2496047"/>
                <a:gd name="connsiteX176" fmla="*/ 2962055 w 5134228"/>
                <a:gd name="connsiteY176" fmla="*/ 839766 h 2496047"/>
                <a:gd name="connsiteX177" fmla="*/ 3159525 w 5134228"/>
                <a:gd name="connsiteY177" fmla="*/ 1042943 h 2496047"/>
                <a:gd name="connsiteX178" fmla="*/ 2962055 w 5134228"/>
                <a:gd name="connsiteY178" fmla="*/ 1246119 h 2496047"/>
                <a:gd name="connsiteX179" fmla="*/ 2764585 w 5134228"/>
                <a:gd name="connsiteY179" fmla="*/ 1042943 h 2496047"/>
                <a:gd name="connsiteX180" fmla="*/ 2567113 w 5134228"/>
                <a:gd name="connsiteY180" fmla="*/ 839766 h 2496047"/>
                <a:gd name="connsiteX181" fmla="*/ 2764583 w 5134228"/>
                <a:gd name="connsiteY181" fmla="*/ 1042943 h 2496047"/>
                <a:gd name="connsiteX182" fmla="*/ 2567113 w 5134228"/>
                <a:gd name="connsiteY182" fmla="*/ 1246119 h 2496047"/>
                <a:gd name="connsiteX183" fmla="*/ 2369643 w 5134228"/>
                <a:gd name="connsiteY183" fmla="*/ 1042943 h 2496047"/>
                <a:gd name="connsiteX184" fmla="*/ 2172173 w 5134228"/>
                <a:gd name="connsiteY184" fmla="*/ 839766 h 2496047"/>
                <a:gd name="connsiteX185" fmla="*/ 2369643 w 5134228"/>
                <a:gd name="connsiteY185" fmla="*/ 1042943 h 2496047"/>
                <a:gd name="connsiteX186" fmla="*/ 2172173 w 5134228"/>
                <a:gd name="connsiteY186" fmla="*/ 1246119 h 2496047"/>
                <a:gd name="connsiteX187" fmla="*/ 1974703 w 5134228"/>
                <a:gd name="connsiteY187" fmla="*/ 1042943 h 2496047"/>
                <a:gd name="connsiteX188" fmla="*/ 1777233 w 5134228"/>
                <a:gd name="connsiteY188" fmla="*/ 839766 h 2496047"/>
                <a:gd name="connsiteX189" fmla="*/ 1974703 w 5134228"/>
                <a:gd name="connsiteY189" fmla="*/ 1042943 h 2496047"/>
                <a:gd name="connsiteX190" fmla="*/ 1777233 w 5134228"/>
                <a:gd name="connsiteY190" fmla="*/ 1246119 h 2496047"/>
                <a:gd name="connsiteX191" fmla="*/ 1579763 w 5134228"/>
                <a:gd name="connsiteY191" fmla="*/ 1042943 h 2496047"/>
                <a:gd name="connsiteX192" fmla="*/ 1382292 w 5134228"/>
                <a:gd name="connsiteY192" fmla="*/ 839766 h 2496047"/>
                <a:gd name="connsiteX193" fmla="*/ 1579762 w 5134228"/>
                <a:gd name="connsiteY193" fmla="*/ 1042943 h 2496047"/>
                <a:gd name="connsiteX194" fmla="*/ 1382292 w 5134228"/>
                <a:gd name="connsiteY194" fmla="*/ 1246119 h 2496047"/>
                <a:gd name="connsiteX195" fmla="*/ 1184822 w 5134228"/>
                <a:gd name="connsiteY195" fmla="*/ 1042943 h 2496047"/>
                <a:gd name="connsiteX196" fmla="*/ 987351 w 5134228"/>
                <a:gd name="connsiteY196" fmla="*/ 839766 h 2496047"/>
                <a:gd name="connsiteX197" fmla="*/ 1184821 w 5134228"/>
                <a:gd name="connsiteY197" fmla="*/ 1042943 h 2496047"/>
                <a:gd name="connsiteX198" fmla="*/ 987351 w 5134228"/>
                <a:gd name="connsiteY198" fmla="*/ 1246119 h 2496047"/>
                <a:gd name="connsiteX199" fmla="*/ 789881 w 5134228"/>
                <a:gd name="connsiteY199" fmla="*/ 1042943 h 2496047"/>
                <a:gd name="connsiteX200" fmla="*/ 592410 w 5134228"/>
                <a:gd name="connsiteY200" fmla="*/ 839766 h 2496047"/>
                <a:gd name="connsiteX201" fmla="*/ 789880 w 5134228"/>
                <a:gd name="connsiteY201" fmla="*/ 1042943 h 2496047"/>
                <a:gd name="connsiteX202" fmla="*/ 592410 w 5134228"/>
                <a:gd name="connsiteY202" fmla="*/ 1246119 h 2496047"/>
                <a:gd name="connsiteX203" fmla="*/ 394940 w 5134228"/>
                <a:gd name="connsiteY203" fmla="*/ 1042943 h 2496047"/>
                <a:gd name="connsiteX204" fmla="*/ 197470 w 5134228"/>
                <a:gd name="connsiteY204" fmla="*/ 839766 h 2496047"/>
                <a:gd name="connsiteX205" fmla="*/ 394940 w 5134228"/>
                <a:gd name="connsiteY205" fmla="*/ 1042943 h 2496047"/>
                <a:gd name="connsiteX206" fmla="*/ 197470 w 5134228"/>
                <a:gd name="connsiteY206" fmla="*/ 1246119 h 2496047"/>
                <a:gd name="connsiteX207" fmla="*/ 0 w 5134228"/>
                <a:gd name="connsiteY207" fmla="*/ 1042943 h 2496047"/>
                <a:gd name="connsiteX208" fmla="*/ 4936758 w 5134228"/>
                <a:gd name="connsiteY208" fmla="*/ 416603 h 2496047"/>
                <a:gd name="connsiteX209" fmla="*/ 5134228 w 5134228"/>
                <a:gd name="connsiteY209" fmla="*/ 619780 h 2496047"/>
                <a:gd name="connsiteX210" fmla="*/ 4936758 w 5134228"/>
                <a:gd name="connsiteY210" fmla="*/ 822956 h 2496047"/>
                <a:gd name="connsiteX211" fmla="*/ 4739288 w 5134228"/>
                <a:gd name="connsiteY211" fmla="*/ 619780 h 2496047"/>
                <a:gd name="connsiteX212" fmla="*/ 4541817 w 5134228"/>
                <a:gd name="connsiteY212" fmla="*/ 416603 h 2496047"/>
                <a:gd name="connsiteX213" fmla="*/ 4739287 w 5134228"/>
                <a:gd name="connsiteY213" fmla="*/ 619780 h 2496047"/>
                <a:gd name="connsiteX214" fmla="*/ 4541817 w 5134228"/>
                <a:gd name="connsiteY214" fmla="*/ 822956 h 2496047"/>
                <a:gd name="connsiteX215" fmla="*/ 4344347 w 5134228"/>
                <a:gd name="connsiteY215" fmla="*/ 619780 h 2496047"/>
                <a:gd name="connsiteX216" fmla="*/ 4146876 w 5134228"/>
                <a:gd name="connsiteY216" fmla="*/ 416603 h 2496047"/>
                <a:gd name="connsiteX217" fmla="*/ 4344346 w 5134228"/>
                <a:gd name="connsiteY217" fmla="*/ 619780 h 2496047"/>
                <a:gd name="connsiteX218" fmla="*/ 4146876 w 5134228"/>
                <a:gd name="connsiteY218" fmla="*/ 822956 h 2496047"/>
                <a:gd name="connsiteX219" fmla="*/ 3949406 w 5134228"/>
                <a:gd name="connsiteY219" fmla="*/ 619780 h 2496047"/>
                <a:gd name="connsiteX220" fmla="*/ 3751935 w 5134228"/>
                <a:gd name="connsiteY220" fmla="*/ 416603 h 2496047"/>
                <a:gd name="connsiteX221" fmla="*/ 3949405 w 5134228"/>
                <a:gd name="connsiteY221" fmla="*/ 619780 h 2496047"/>
                <a:gd name="connsiteX222" fmla="*/ 3751935 w 5134228"/>
                <a:gd name="connsiteY222" fmla="*/ 822956 h 2496047"/>
                <a:gd name="connsiteX223" fmla="*/ 3554465 w 5134228"/>
                <a:gd name="connsiteY223" fmla="*/ 619780 h 2496047"/>
                <a:gd name="connsiteX224" fmla="*/ 3356995 w 5134228"/>
                <a:gd name="connsiteY224" fmla="*/ 416603 h 2496047"/>
                <a:gd name="connsiteX225" fmla="*/ 3554465 w 5134228"/>
                <a:gd name="connsiteY225" fmla="*/ 619780 h 2496047"/>
                <a:gd name="connsiteX226" fmla="*/ 3356995 w 5134228"/>
                <a:gd name="connsiteY226" fmla="*/ 822956 h 2496047"/>
                <a:gd name="connsiteX227" fmla="*/ 3159525 w 5134228"/>
                <a:gd name="connsiteY227" fmla="*/ 619780 h 2496047"/>
                <a:gd name="connsiteX228" fmla="*/ 2962055 w 5134228"/>
                <a:gd name="connsiteY228" fmla="*/ 416603 h 2496047"/>
                <a:gd name="connsiteX229" fmla="*/ 3159525 w 5134228"/>
                <a:gd name="connsiteY229" fmla="*/ 619780 h 2496047"/>
                <a:gd name="connsiteX230" fmla="*/ 2962055 w 5134228"/>
                <a:gd name="connsiteY230" fmla="*/ 822956 h 2496047"/>
                <a:gd name="connsiteX231" fmla="*/ 2764585 w 5134228"/>
                <a:gd name="connsiteY231" fmla="*/ 619780 h 2496047"/>
                <a:gd name="connsiteX232" fmla="*/ 2567113 w 5134228"/>
                <a:gd name="connsiteY232" fmla="*/ 416603 h 2496047"/>
                <a:gd name="connsiteX233" fmla="*/ 2764583 w 5134228"/>
                <a:gd name="connsiteY233" fmla="*/ 619780 h 2496047"/>
                <a:gd name="connsiteX234" fmla="*/ 2567113 w 5134228"/>
                <a:gd name="connsiteY234" fmla="*/ 822956 h 2496047"/>
                <a:gd name="connsiteX235" fmla="*/ 2369643 w 5134228"/>
                <a:gd name="connsiteY235" fmla="*/ 619780 h 2496047"/>
                <a:gd name="connsiteX236" fmla="*/ 2172173 w 5134228"/>
                <a:gd name="connsiteY236" fmla="*/ 416603 h 2496047"/>
                <a:gd name="connsiteX237" fmla="*/ 2369643 w 5134228"/>
                <a:gd name="connsiteY237" fmla="*/ 619780 h 2496047"/>
                <a:gd name="connsiteX238" fmla="*/ 2172173 w 5134228"/>
                <a:gd name="connsiteY238" fmla="*/ 822956 h 2496047"/>
                <a:gd name="connsiteX239" fmla="*/ 1974703 w 5134228"/>
                <a:gd name="connsiteY239" fmla="*/ 619780 h 2496047"/>
                <a:gd name="connsiteX240" fmla="*/ 1777233 w 5134228"/>
                <a:gd name="connsiteY240" fmla="*/ 416603 h 2496047"/>
                <a:gd name="connsiteX241" fmla="*/ 1974703 w 5134228"/>
                <a:gd name="connsiteY241" fmla="*/ 619780 h 2496047"/>
                <a:gd name="connsiteX242" fmla="*/ 1777233 w 5134228"/>
                <a:gd name="connsiteY242" fmla="*/ 822956 h 2496047"/>
                <a:gd name="connsiteX243" fmla="*/ 1579763 w 5134228"/>
                <a:gd name="connsiteY243" fmla="*/ 619780 h 2496047"/>
                <a:gd name="connsiteX244" fmla="*/ 1382292 w 5134228"/>
                <a:gd name="connsiteY244" fmla="*/ 416603 h 2496047"/>
                <a:gd name="connsiteX245" fmla="*/ 1579762 w 5134228"/>
                <a:gd name="connsiteY245" fmla="*/ 619780 h 2496047"/>
                <a:gd name="connsiteX246" fmla="*/ 1382292 w 5134228"/>
                <a:gd name="connsiteY246" fmla="*/ 822956 h 2496047"/>
                <a:gd name="connsiteX247" fmla="*/ 1184822 w 5134228"/>
                <a:gd name="connsiteY247" fmla="*/ 619780 h 2496047"/>
                <a:gd name="connsiteX248" fmla="*/ 987351 w 5134228"/>
                <a:gd name="connsiteY248" fmla="*/ 416603 h 2496047"/>
                <a:gd name="connsiteX249" fmla="*/ 1184821 w 5134228"/>
                <a:gd name="connsiteY249" fmla="*/ 619780 h 2496047"/>
                <a:gd name="connsiteX250" fmla="*/ 987351 w 5134228"/>
                <a:gd name="connsiteY250" fmla="*/ 822956 h 2496047"/>
                <a:gd name="connsiteX251" fmla="*/ 789881 w 5134228"/>
                <a:gd name="connsiteY251" fmla="*/ 619780 h 2496047"/>
                <a:gd name="connsiteX252" fmla="*/ 592410 w 5134228"/>
                <a:gd name="connsiteY252" fmla="*/ 416603 h 2496047"/>
                <a:gd name="connsiteX253" fmla="*/ 789880 w 5134228"/>
                <a:gd name="connsiteY253" fmla="*/ 619780 h 2496047"/>
                <a:gd name="connsiteX254" fmla="*/ 592410 w 5134228"/>
                <a:gd name="connsiteY254" fmla="*/ 822956 h 2496047"/>
                <a:gd name="connsiteX255" fmla="*/ 394940 w 5134228"/>
                <a:gd name="connsiteY255" fmla="*/ 619780 h 2496047"/>
                <a:gd name="connsiteX256" fmla="*/ 197470 w 5134228"/>
                <a:gd name="connsiteY256" fmla="*/ 416603 h 2496047"/>
                <a:gd name="connsiteX257" fmla="*/ 394940 w 5134228"/>
                <a:gd name="connsiteY257" fmla="*/ 619780 h 2496047"/>
                <a:gd name="connsiteX258" fmla="*/ 197470 w 5134228"/>
                <a:gd name="connsiteY258" fmla="*/ 822956 h 2496047"/>
                <a:gd name="connsiteX259" fmla="*/ 0 w 5134228"/>
                <a:gd name="connsiteY259" fmla="*/ 619780 h 2496047"/>
                <a:gd name="connsiteX260" fmla="*/ 4936758 w 5134228"/>
                <a:gd name="connsiteY260" fmla="*/ 0 h 2496047"/>
                <a:gd name="connsiteX261" fmla="*/ 5134228 w 5134228"/>
                <a:gd name="connsiteY261" fmla="*/ 203177 h 2496047"/>
                <a:gd name="connsiteX262" fmla="*/ 4936758 w 5134228"/>
                <a:gd name="connsiteY262" fmla="*/ 406353 h 2496047"/>
                <a:gd name="connsiteX263" fmla="*/ 4739288 w 5134228"/>
                <a:gd name="connsiteY263" fmla="*/ 203177 h 2496047"/>
                <a:gd name="connsiteX264" fmla="*/ 4541817 w 5134228"/>
                <a:gd name="connsiteY264" fmla="*/ 0 h 2496047"/>
                <a:gd name="connsiteX265" fmla="*/ 4739287 w 5134228"/>
                <a:gd name="connsiteY265" fmla="*/ 203177 h 2496047"/>
                <a:gd name="connsiteX266" fmla="*/ 4541817 w 5134228"/>
                <a:gd name="connsiteY266" fmla="*/ 406353 h 2496047"/>
                <a:gd name="connsiteX267" fmla="*/ 4344347 w 5134228"/>
                <a:gd name="connsiteY267" fmla="*/ 203177 h 2496047"/>
                <a:gd name="connsiteX268" fmla="*/ 4146876 w 5134228"/>
                <a:gd name="connsiteY268" fmla="*/ 0 h 2496047"/>
                <a:gd name="connsiteX269" fmla="*/ 4344346 w 5134228"/>
                <a:gd name="connsiteY269" fmla="*/ 203177 h 2496047"/>
                <a:gd name="connsiteX270" fmla="*/ 4146876 w 5134228"/>
                <a:gd name="connsiteY270" fmla="*/ 406353 h 2496047"/>
                <a:gd name="connsiteX271" fmla="*/ 3949406 w 5134228"/>
                <a:gd name="connsiteY271" fmla="*/ 203177 h 2496047"/>
                <a:gd name="connsiteX272" fmla="*/ 3751935 w 5134228"/>
                <a:gd name="connsiteY272" fmla="*/ 0 h 2496047"/>
                <a:gd name="connsiteX273" fmla="*/ 3949405 w 5134228"/>
                <a:gd name="connsiteY273" fmla="*/ 203177 h 2496047"/>
                <a:gd name="connsiteX274" fmla="*/ 3751935 w 5134228"/>
                <a:gd name="connsiteY274" fmla="*/ 406353 h 2496047"/>
                <a:gd name="connsiteX275" fmla="*/ 3554465 w 5134228"/>
                <a:gd name="connsiteY275" fmla="*/ 203177 h 2496047"/>
                <a:gd name="connsiteX276" fmla="*/ 3356995 w 5134228"/>
                <a:gd name="connsiteY276" fmla="*/ 0 h 2496047"/>
                <a:gd name="connsiteX277" fmla="*/ 3554465 w 5134228"/>
                <a:gd name="connsiteY277" fmla="*/ 203177 h 2496047"/>
                <a:gd name="connsiteX278" fmla="*/ 3356995 w 5134228"/>
                <a:gd name="connsiteY278" fmla="*/ 406353 h 2496047"/>
                <a:gd name="connsiteX279" fmla="*/ 3159525 w 5134228"/>
                <a:gd name="connsiteY279" fmla="*/ 203177 h 2496047"/>
                <a:gd name="connsiteX280" fmla="*/ 2962055 w 5134228"/>
                <a:gd name="connsiteY280" fmla="*/ 0 h 2496047"/>
                <a:gd name="connsiteX281" fmla="*/ 3159525 w 5134228"/>
                <a:gd name="connsiteY281" fmla="*/ 203177 h 2496047"/>
                <a:gd name="connsiteX282" fmla="*/ 2962055 w 5134228"/>
                <a:gd name="connsiteY282" fmla="*/ 406353 h 2496047"/>
                <a:gd name="connsiteX283" fmla="*/ 2764585 w 5134228"/>
                <a:gd name="connsiteY283" fmla="*/ 203177 h 2496047"/>
                <a:gd name="connsiteX284" fmla="*/ 2567113 w 5134228"/>
                <a:gd name="connsiteY284" fmla="*/ 0 h 2496047"/>
                <a:gd name="connsiteX285" fmla="*/ 2764583 w 5134228"/>
                <a:gd name="connsiteY285" fmla="*/ 203177 h 2496047"/>
                <a:gd name="connsiteX286" fmla="*/ 2567113 w 5134228"/>
                <a:gd name="connsiteY286" fmla="*/ 406353 h 2496047"/>
                <a:gd name="connsiteX287" fmla="*/ 2369643 w 5134228"/>
                <a:gd name="connsiteY287" fmla="*/ 203177 h 2496047"/>
                <a:gd name="connsiteX288" fmla="*/ 2172173 w 5134228"/>
                <a:gd name="connsiteY288" fmla="*/ 0 h 2496047"/>
                <a:gd name="connsiteX289" fmla="*/ 2369643 w 5134228"/>
                <a:gd name="connsiteY289" fmla="*/ 203177 h 2496047"/>
                <a:gd name="connsiteX290" fmla="*/ 2172173 w 5134228"/>
                <a:gd name="connsiteY290" fmla="*/ 406353 h 2496047"/>
                <a:gd name="connsiteX291" fmla="*/ 1974703 w 5134228"/>
                <a:gd name="connsiteY291" fmla="*/ 203177 h 2496047"/>
                <a:gd name="connsiteX292" fmla="*/ 1777233 w 5134228"/>
                <a:gd name="connsiteY292" fmla="*/ 0 h 2496047"/>
                <a:gd name="connsiteX293" fmla="*/ 1974703 w 5134228"/>
                <a:gd name="connsiteY293" fmla="*/ 203177 h 2496047"/>
                <a:gd name="connsiteX294" fmla="*/ 1777233 w 5134228"/>
                <a:gd name="connsiteY294" fmla="*/ 406353 h 2496047"/>
                <a:gd name="connsiteX295" fmla="*/ 1579763 w 5134228"/>
                <a:gd name="connsiteY295" fmla="*/ 203177 h 2496047"/>
                <a:gd name="connsiteX296" fmla="*/ 1382292 w 5134228"/>
                <a:gd name="connsiteY296" fmla="*/ 0 h 2496047"/>
                <a:gd name="connsiteX297" fmla="*/ 1579762 w 5134228"/>
                <a:gd name="connsiteY297" fmla="*/ 203177 h 2496047"/>
                <a:gd name="connsiteX298" fmla="*/ 1382292 w 5134228"/>
                <a:gd name="connsiteY298" fmla="*/ 406353 h 2496047"/>
                <a:gd name="connsiteX299" fmla="*/ 1184822 w 5134228"/>
                <a:gd name="connsiteY299" fmla="*/ 203177 h 2496047"/>
                <a:gd name="connsiteX300" fmla="*/ 987351 w 5134228"/>
                <a:gd name="connsiteY300" fmla="*/ 0 h 2496047"/>
                <a:gd name="connsiteX301" fmla="*/ 1184821 w 5134228"/>
                <a:gd name="connsiteY301" fmla="*/ 203177 h 2496047"/>
                <a:gd name="connsiteX302" fmla="*/ 987351 w 5134228"/>
                <a:gd name="connsiteY302" fmla="*/ 406353 h 2496047"/>
                <a:gd name="connsiteX303" fmla="*/ 789881 w 5134228"/>
                <a:gd name="connsiteY303" fmla="*/ 203177 h 2496047"/>
                <a:gd name="connsiteX304" fmla="*/ 592410 w 5134228"/>
                <a:gd name="connsiteY304" fmla="*/ 0 h 2496047"/>
                <a:gd name="connsiteX305" fmla="*/ 789880 w 5134228"/>
                <a:gd name="connsiteY305" fmla="*/ 203177 h 2496047"/>
                <a:gd name="connsiteX306" fmla="*/ 592410 w 5134228"/>
                <a:gd name="connsiteY306" fmla="*/ 406353 h 2496047"/>
                <a:gd name="connsiteX307" fmla="*/ 394940 w 5134228"/>
                <a:gd name="connsiteY307" fmla="*/ 203177 h 2496047"/>
                <a:gd name="connsiteX308" fmla="*/ 197470 w 5134228"/>
                <a:gd name="connsiteY308" fmla="*/ 0 h 2496047"/>
                <a:gd name="connsiteX309" fmla="*/ 394940 w 5134228"/>
                <a:gd name="connsiteY309" fmla="*/ 203177 h 2496047"/>
                <a:gd name="connsiteX310" fmla="*/ 197470 w 5134228"/>
                <a:gd name="connsiteY310" fmla="*/ 406353 h 2496047"/>
                <a:gd name="connsiteX311" fmla="*/ 0 w 5134228"/>
                <a:gd name="connsiteY311" fmla="*/ 203177 h 249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5134228" h="2496047">
                  <a:moveTo>
                    <a:pt x="4936758" y="2089694"/>
                  </a:moveTo>
                  <a:lnTo>
                    <a:pt x="5134228" y="2292871"/>
                  </a:lnTo>
                  <a:lnTo>
                    <a:pt x="4936758" y="2496047"/>
                  </a:lnTo>
                  <a:lnTo>
                    <a:pt x="4739288" y="2292871"/>
                  </a:lnTo>
                  <a:close/>
                  <a:moveTo>
                    <a:pt x="4541817" y="2089694"/>
                  </a:moveTo>
                  <a:lnTo>
                    <a:pt x="4739287" y="2292871"/>
                  </a:lnTo>
                  <a:lnTo>
                    <a:pt x="4541817" y="2496047"/>
                  </a:lnTo>
                  <a:lnTo>
                    <a:pt x="4344347" y="2292871"/>
                  </a:lnTo>
                  <a:close/>
                  <a:moveTo>
                    <a:pt x="4146876" y="2089694"/>
                  </a:moveTo>
                  <a:lnTo>
                    <a:pt x="4344346" y="2292871"/>
                  </a:lnTo>
                  <a:lnTo>
                    <a:pt x="4146876" y="2496047"/>
                  </a:lnTo>
                  <a:lnTo>
                    <a:pt x="3949406" y="2292871"/>
                  </a:lnTo>
                  <a:close/>
                  <a:moveTo>
                    <a:pt x="3751935" y="2089694"/>
                  </a:moveTo>
                  <a:lnTo>
                    <a:pt x="3949405" y="2292871"/>
                  </a:lnTo>
                  <a:lnTo>
                    <a:pt x="3751935" y="2496047"/>
                  </a:lnTo>
                  <a:lnTo>
                    <a:pt x="3554465" y="2292871"/>
                  </a:lnTo>
                  <a:close/>
                  <a:moveTo>
                    <a:pt x="3356995" y="2089694"/>
                  </a:moveTo>
                  <a:lnTo>
                    <a:pt x="3554465" y="2292871"/>
                  </a:lnTo>
                  <a:lnTo>
                    <a:pt x="3356995" y="2496047"/>
                  </a:lnTo>
                  <a:lnTo>
                    <a:pt x="3159525" y="2292871"/>
                  </a:lnTo>
                  <a:close/>
                  <a:moveTo>
                    <a:pt x="2962055" y="2089694"/>
                  </a:moveTo>
                  <a:lnTo>
                    <a:pt x="3159525" y="2292871"/>
                  </a:lnTo>
                  <a:lnTo>
                    <a:pt x="2962055" y="2496047"/>
                  </a:lnTo>
                  <a:lnTo>
                    <a:pt x="2764585" y="2292871"/>
                  </a:lnTo>
                  <a:close/>
                  <a:moveTo>
                    <a:pt x="2567113" y="2089694"/>
                  </a:moveTo>
                  <a:lnTo>
                    <a:pt x="2764583" y="2292871"/>
                  </a:lnTo>
                  <a:lnTo>
                    <a:pt x="2567113" y="2496047"/>
                  </a:lnTo>
                  <a:lnTo>
                    <a:pt x="2369643" y="2292871"/>
                  </a:lnTo>
                  <a:close/>
                  <a:moveTo>
                    <a:pt x="2172173" y="2089694"/>
                  </a:moveTo>
                  <a:lnTo>
                    <a:pt x="2369643" y="2292871"/>
                  </a:lnTo>
                  <a:lnTo>
                    <a:pt x="2172173" y="2496047"/>
                  </a:lnTo>
                  <a:lnTo>
                    <a:pt x="1974703" y="2292871"/>
                  </a:lnTo>
                  <a:close/>
                  <a:moveTo>
                    <a:pt x="1777233" y="2089694"/>
                  </a:moveTo>
                  <a:lnTo>
                    <a:pt x="1974703" y="2292871"/>
                  </a:lnTo>
                  <a:lnTo>
                    <a:pt x="1777233" y="2496047"/>
                  </a:lnTo>
                  <a:lnTo>
                    <a:pt x="1579763" y="2292871"/>
                  </a:lnTo>
                  <a:close/>
                  <a:moveTo>
                    <a:pt x="1382292" y="2089694"/>
                  </a:moveTo>
                  <a:lnTo>
                    <a:pt x="1579762" y="2292871"/>
                  </a:lnTo>
                  <a:lnTo>
                    <a:pt x="1382292" y="2496047"/>
                  </a:lnTo>
                  <a:lnTo>
                    <a:pt x="1184822" y="2292871"/>
                  </a:lnTo>
                  <a:close/>
                  <a:moveTo>
                    <a:pt x="987351" y="2089694"/>
                  </a:moveTo>
                  <a:lnTo>
                    <a:pt x="1184821" y="2292871"/>
                  </a:lnTo>
                  <a:lnTo>
                    <a:pt x="987351" y="2496047"/>
                  </a:lnTo>
                  <a:lnTo>
                    <a:pt x="789881" y="2292871"/>
                  </a:lnTo>
                  <a:close/>
                  <a:moveTo>
                    <a:pt x="592410" y="2089694"/>
                  </a:moveTo>
                  <a:lnTo>
                    <a:pt x="789880" y="2292871"/>
                  </a:lnTo>
                  <a:lnTo>
                    <a:pt x="592410" y="2496047"/>
                  </a:lnTo>
                  <a:lnTo>
                    <a:pt x="394940" y="2292871"/>
                  </a:lnTo>
                  <a:close/>
                  <a:moveTo>
                    <a:pt x="197470" y="2089694"/>
                  </a:moveTo>
                  <a:lnTo>
                    <a:pt x="394940" y="2292871"/>
                  </a:lnTo>
                  <a:lnTo>
                    <a:pt x="197470" y="2496047"/>
                  </a:lnTo>
                  <a:lnTo>
                    <a:pt x="0" y="2292871"/>
                  </a:lnTo>
                  <a:close/>
                  <a:moveTo>
                    <a:pt x="4936758" y="1673091"/>
                  </a:moveTo>
                  <a:lnTo>
                    <a:pt x="5134228" y="1876268"/>
                  </a:lnTo>
                  <a:lnTo>
                    <a:pt x="4936758" y="2079444"/>
                  </a:lnTo>
                  <a:lnTo>
                    <a:pt x="4739288" y="1876268"/>
                  </a:lnTo>
                  <a:close/>
                  <a:moveTo>
                    <a:pt x="4541817" y="1673091"/>
                  </a:moveTo>
                  <a:lnTo>
                    <a:pt x="4739287" y="1876268"/>
                  </a:lnTo>
                  <a:lnTo>
                    <a:pt x="4541817" y="2079444"/>
                  </a:lnTo>
                  <a:lnTo>
                    <a:pt x="4344347" y="1876268"/>
                  </a:lnTo>
                  <a:close/>
                  <a:moveTo>
                    <a:pt x="4146876" y="1673091"/>
                  </a:moveTo>
                  <a:lnTo>
                    <a:pt x="4344346" y="1876268"/>
                  </a:lnTo>
                  <a:lnTo>
                    <a:pt x="4146876" y="2079444"/>
                  </a:lnTo>
                  <a:lnTo>
                    <a:pt x="3949406" y="1876268"/>
                  </a:lnTo>
                  <a:close/>
                  <a:moveTo>
                    <a:pt x="3751935" y="1673091"/>
                  </a:moveTo>
                  <a:lnTo>
                    <a:pt x="3949405" y="1876268"/>
                  </a:lnTo>
                  <a:lnTo>
                    <a:pt x="3751935" y="2079444"/>
                  </a:lnTo>
                  <a:lnTo>
                    <a:pt x="3554465" y="1876268"/>
                  </a:lnTo>
                  <a:close/>
                  <a:moveTo>
                    <a:pt x="3356995" y="1673091"/>
                  </a:moveTo>
                  <a:lnTo>
                    <a:pt x="3554465" y="1876268"/>
                  </a:lnTo>
                  <a:lnTo>
                    <a:pt x="3356995" y="2079444"/>
                  </a:lnTo>
                  <a:lnTo>
                    <a:pt x="3159525" y="1876268"/>
                  </a:lnTo>
                  <a:close/>
                  <a:moveTo>
                    <a:pt x="2962055" y="1673091"/>
                  </a:moveTo>
                  <a:lnTo>
                    <a:pt x="3159525" y="1876268"/>
                  </a:lnTo>
                  <a:lnTo>
                    <a:pt x="2962055" y="2079444"/>
                  </a:lnTo>
                  <a:lnTo>
                    <a:pt x="2764585" y="1876268"/>
                  </a:lnTo>
                  <a:close/>
                  <a:moveTo>
                    <a:pt x="2567113" y="1673091"/>
                  </a:moveTo>
                  <a:lnTo>
                    <a:pt x="2764583" y="1876268"/>
                  </a:lnTo>
                  <a:lnTo>
                    <a:pt x="2567113" y="2079444"/>
                  </a:lnTo>
                  <a:lnTo>
                    <a:pt x="2369643" y="1876268"/>
                  </a:lnTo>
                  <a:close/>
                  <a:moveTo>
                    <a:pt x="2172173" y="1673091"/>
                  </a:moveTo>
                  <a:lnTo>
                    <a:pt x="2369643" y="1876268"/>
                  </a:lnTo>
                  <a:lnTo>
                    <a:pt x="2172173" y="2079444"/>
                  </a:lnTo>
                  <a:lnTo>
                    <a:pt x="1974703" y="1876268"/>
                  </a:lnTo>
                  <a:close/>
                  <a:moveTo>
                    <a:pt x="1777233" y="1673091"/>
                  </a:moveTo>
                  <a:lnTo>
                    <a:pt x="1974703" y="1876268"/>
                  </a:lnTo>
                  <a:lnTo>
                    <a:pt x="1777233" y="2079444"/>
                  </a:lnTo>
                  <a:lnTo>
                    <a:pt x="1579763" y="1876268"/>
                  </a:lnTo>
                  <a:close/>
                  <a:moveTo>
                    <a:pt x="1382292" y="1673091"/>
                  </a:moveTo>
                  <a:lnTo>
                    <a:pt x="1579762" y="1876268"/>
                  </a:lnTo>
                  <a:lnTo>
                    <a:pt x="1382292" y="2079444"/>
                  </a:lnTo>
                  <a:lnTo>
                    <a:pt x="1184822" y="1876268"/>
                  </a:lnTo>
                  <a:close/>
                  <a:moveTo>
                    <a:pt x="987351" y="1673091"/>
                  </a:moveTo>
                  <a:lnTo>
                    <a:pt x="1184821" y="1876268"/>
                  </a:lnTo>
                  <a:lnTo>
                    <a:pt x="987351" y="2079444"/>
                  </a:lnTo>
                  <a:lnTo>
                    <a:pt x="789881" y="1876268"/>
                  </a:lnTo>
                  <a:close/>
                  <a:moveTo>
                    <a:pt x="592410" y="1673091"/>
                  </a:moveTo>
                  <a:lnTo>
                    <a:pt x="789880" y="1876268"/>
                  </a:lnTo>
                  <a:lnTo>
                    <a:pt x="592410" y="2079444"/>
                  </a:lnTo>
                  <a:lnTo>
                    <a:pt x="394940" y="1876268"/>
                  </a:lnTo>
                  <a:close/>
                  <a:moveTo>
                    <a:pt x="197470" y="1673091"/>
                  </a:moveTo>
                  <a:lnTo>
                    <a:pt x="394940" y="1876268"/>
                  </a:lnTo>
                  <a:lnTo>
                    <a:pt x="197470" y="2079444"/>
                  </a:lnTo>
                  <a:lnTo>
                    <a:pt x="0" y="1876268"/>
                  </a:lnTo>
                  <a:close/>
                  <a:moveTo>
                    <a:pt x="4936758" y="1256368"/>
                  </a:moveTo>
                  <a:lnTo>
                    <a:pt x="5134228" y="1459545"/>
                  </a:lnTo>
                  <a:lnTo>
                    <a:pt x="4936758" y="1662721"/>
                  </a:lnTo>
                  <a:lnTo>
                    <a:pt x="4739288" y="1459545"/>
                  </a:lnTo>
                  <a:close/>
                  <a:moveTo>
                    <a:pt x="4541817" y="1256368"/>
                  </a:moveTo>
                  <a:lnTo>
                    <a:pt x="4739287" y="1459545"/>
                  </a:lnTo>
                  <a:lnTo>
                    <a:pt x="4541817" y="1662721"/>
                  </a:lnTo>
                  <a:lnTo>
                    <a:pt x="4344347" y="1459545"/>
                  </a:lnTo>
                  <a:close/>
                  <a:moveTo>
                    <a:pt x="4146876" y="1256368"/>
                  </a:moveTo>
                  <a:lnTo>
                    <a:pt x="4344346" y="1459545"/>
                  </a:lnTo>
                  <a:lnTo>
                    <a:pt x="4146876" y="1662721"/>
                  </a:lnTo>
                  <a:lnTo>
                    <a:pt x="3949406" y="1459545"/>
                  </a:lnTo>
                  <a:close/>
                  <a:moveTo>
                    <a:pt x="3751935" y="1256368"/>
                  </a:moveTo>
                  <a:lnTo>
                    <a:pt x="3949405" y="1459545"/>
                  </a:lnTo>
                  <a:lnTo>
                    <a:pt x="3751935" y="1662721"/>
                  </a:lnTo>
                  <a:lnTo>
                    <a:pt x="3554465" y="1459545"/>
                  </a:lnTo>
                  <a:close/>
                  <a:moveTo>
                    <a:pt x="3356995" y="1256368"/>
                  </a:moveTo>
                  <a:lnTo>
                    <a:pt x="3554465" y="1459545"/>
                  </a:lnTo>
                  <a:lnTo>
                    <a:pt x="3356995" y="1662721"/>
                  </a:lnTo>
                  <a:lnTo>
                    <a:pt x="3159525" y="1459545"/>
                  </a:lnTo>
                  <a:close/>
                  <a:moveTo>
                    <a:pt x="2962055" y="1256368"/>
                  </a:moveTo>
                  <a:lnTo>
                    <a:pt x="3159525" y="1459545"/>
                  </a:lnTo>
                  <a:lnTo>
                    <a:pt x="2962055" y="1662721"/>
                  </a:lnTo>
                  <a:lnTo>
                    <a:pt x="2764585" y="1459545"/>
                  </a:lnTo>
                  <a:close/>
                  <a:moveTo>
                    <a:pt x="2567113" y="1256368"/>
                  </a:moveTo>
                  <a:lnTo>
                    <a:pt x="2764583" y="1459545"/>
                  </a:lnTo>
                  <a:lnTo>
                    <a:pt x="2567113" y="1662721"/>
                  </a:lnTo>
                  <a:lnTo>
                    <a:pt x="2369643" y="1459545"/>
                  </a:lnTo>
                  <a:close/>
                  <a:moveTo>
                    <a:pt x="2172173" y="1256368"/>
                  </a:moveTo>
                  <a:lnTo>
                    <a:pt x="2369643" y="1459545"/>
                  </a:lnTo>
                  <a:lnTo>
                    <a:pt x="2172173" y="1662721"/>
                  </a:lnTo>
                  <a:lnTo>
                    <a:pt x="1974703" y="1459545"/>
                  </a:lnTo>
                  <a:close/>
                  <a:moveTo>
                    <a:pt x="1777233" y="1256368"/>
                  </a:moveTo>
                  <a:lnTo>
                    <a:pt x="1974703" y="1459545"/>
                  </a:lnTo>
                  <a:lnTo>
                    <a:pt x="1777233" y="1662721"/>
                  </a:lnTo>
                  <a:lnTo>
                    <a:pt x="1579763" y="1459545"/>
                  </a:lnTo>
                  <a:close/>
                  <a:moveTo>
                    <a:pt x="1382292" y="1256368"/>
                  </a:moveTo>
                  <a:lnTo>
                    <a:pt x="1579762" y="1459545"/>
                  </a:lnTo>
                  <a:lnTo>
                    <a:pt x="1382292" y="1662721"/>
                  </a:lnTo>
                  <a:lnTo>
                    <a:pt x="1184822" y="1459545"/>
                  </a:lnTo>
                  <a:close/>
                  <a:moveTo>
                    <a:pt x="987351" y="1256368"/>
                  </a:moveTo>
                  <a:lnTo>
                    <a:pt x="1184821" y="1459545"/>
                  </a:lnTo>
                  <a:lnTo>
                    <a:pt x="987351" y="1662721"/>
                  </a:lnTo>
                  <a:lnTo>
                    <a:pt x="789881" y="1459545"/>
                  </a:lnTo>
                  <a:close/>
                  <a:moveTo>
                    <a:pt x="592410" y="1256368"/>
                  </a:moveTo>
                  <a:lnTo>
                    <a:pt x="789880" y="1459545"/>
                  </a:lnTo>
                  <a:lnTo>
                    <a:pt x="592410" y="1662721"/>
                  </a:lnTo>
                  <a:lnTo>
                    <a:pt x="394940" y="1459545"/>
                  </a:lnTo>
                  <a:close/>
                  <a:moveTo>
                    <a:pt x="197470" y="1256368"/>
                  </a:moveTo>
                  <a:lnTo>
                    <a:pt x="394940" y="1459545"/>
                  </a:lnTo>
                  <a:lnTo>
                    <a:pt x="197470" y="1662721"/>
                  </a:lnTo>
                  <a:lnTo>
                    <a:pt x="0" y="1459545"/>
                  </a:lnTo>
                  <a:close/>
                  <a:moveTo>
                    <a:pt x="4936758" y="839766"/>
                  </a:moveTo>
                  <a:lnTo>
                    <a:pt x="5134228" y="1042943"/>
                  </a:lnTo>
                  <a:lnTo>
                    <a:pt x="4936758" y="1246119"/>
                  </a:lnTo>
                  <a:lnTo>
                    <a:pt x="4739288" y="1042943"/>
                  </a:lnTo>
                  <a:close/>
                  <a:moveTo>
                    <a:pt x="4541817" y="839766"/>
                  </a:moveTo>
                  <a:lnTo>
                    <a:pt x="4739287" y="1042943"/>
                  </a:lnTo>
                  <a:lnTo>
                    <a:pt x="4541817" y="1246119"/>
                  </a:lnTo>
                  <a:lnTo>
                    <a:pt x="4344347" y="1042943"/>
                  </a:lnTo>
                  <a:close/>
                  <a:moveTo>
                    <a:pt x="4146876" y="839766"/>
                  </a:moveTo>
                  <a:lnTo>
                    <a:pt x="4344346" y="1042943"/>
                  </a:lnTo>
                  <a:lnTo>
                    <a:pt x="4146876" y="1246119"/>
                  </a:lnTo>
                  <a:lnTo>
                    <a:pt x="3949406" y="1042943"/>
                  </a:lnTo>
                  <a:close/>
                  <a:moveTo>
                    <a:pt x="3751935" y="839766"/>
                  </a:moveTo>
                  <a:lnTo>
                    <a:pt x="3949405" y="1042943"/>
                  </a:lnTo>
                  <a:lnTo>
                    <a:pt x="3751935" y="1246119"/>
                  </a:lnTo>
                  <a:lnTo>
                    <a:pt x="3554465" y="1042943"/>
                  </a:lnTo>
                  <a:close/>
                  <a:moveTo>
                    <a:pt x="3356995" y="839766"/>
                  </a:moveTo>
                  <a:lnTo>
                    <a:pt x="3554465" y="1042943"/>
                  </a:lnTo>
                  <a:lnTo>
                    <a:pt x="3356995" y="1246119"/>
                  </a:lnTo>
                  <a:lnTo>
                    <a:pt x="3159525" y="1042943"/>
                  </a:lnTo>
                  <a:close/>
                  <a:moveTo>
                    <a:pt x="2962055" y="839766"/>
                  </a:moveTo>
                  <a:lnTo>
                    <a:pt x="3159525" y="1042943"/>
                  </a:lnTo>
                  <a:lnTo>
                    <a:pt x="2962055" y="1246119"/>
                  </a:lnTo>
                  <a:lnTo>
                    <a:pt x="2764585" y="1042943"/>
                  </a:lnTo>
                  <a:close/>
                  <a:moveTo>
                    <a:pt x="2567113" y="839766"/>
                  </a:moveTo>
                  <a:lnTo>
                    <a:pt x="2764583" y="1042943"/>
                  </a:lnTo>
                  <a:lnTo>
                    <a:pt x="2567113" y="1246119"/>
                  </a:lnTo>
                  <a:lnTo>
                    <a:pt x="2369643" y="1042943"/>
                  </a:lnTo>
                  <a:close/>
                  <a:moveTo>
                    <a:pt x="2172173" y="839766"/>
                  </a:moveTo>
                  <a:lnTo>
                    <a:pt x="2369643" y="1042943"/>
                  </a:lnTo>
                  <a:lnTo>
                    <a:pt x="2172173" y="1246119"/>
                  </a:lnTo>
                  <a:lnTo>
                    <a:pt x="1974703" y="1042943"/>
                  </a:lnTo>
                  <a:close/>
                  <a:moveTo>
                    <a:pt x="1777233" y="839766"/>
                  </a:moveTo>
                  <a:lnTo>
                    <a:pt x="1974703" y="1042943"/>
                  </a:lnTo>
                  <a:lnTo>
                    <a:pt x="1777233" y="1246119"/>
                  </a:lnTo>
                  <a:lnTo>
                    <a:pt x="1579763" y="1042943"/>
                  </a:lnTo>
                  <a:close/>
                  <a:moveTo>
                    <a:pt x="1382292" y="839766"/>
                  </a:moveTo>
                  <a:lnTo>
                    <a:pt x="1579762" y="1042943"/>
                  </a:lnTo>
                  <a:lnTo>
                    <a:pt x="1382292" y="1246119"/>
                  </a:lnTo>
                  <a:lnTo>
                    <a:pt x="1184822" y="1042943"/>
                  </a:lnTo>
                  <a:close/>
                  <a:moveTo>
                    <a:pt x="987351" y="839766"/>
                  </a:moveTo>
                  <a:lnTo>
                    <a:pt x="1184821" y="1042943"/>
                  </a:lnTo>
                  <a:lnTo>
                    <a:pt x="987351" y="1246119"/>
                  </a:lnTo>
                  <a:lnTo>
                    <a:pt x="789881" y="1042943"/>
                  </a:lnTo>
                  <a:close/>
                  <a:moveTo>
                    <a:pt x="592410" y="839766"/>
                  </a:moveTo>
                  <a:lnTo>
                    <a:pt x="789880" y="1042943"/>
                  </a:lnTo>
                  <a:lnTo>
                    <a:pt x="592410" y="1246119"/>
                  </a:lnTo>
                  <a:lnTo>
                    <a:pt x="394940" y="1042943"/>
                  </a:lnTo>
                  <a:close/>
                  <a:moveTo>
                    <a:pt x="197470" y="839766"/>
                  </a:moveTo>
                  <a:lnTo>
                    <a:pt x="394940" y="1042943"/>
                  </a:lnTo>
                  <a:lnTo>
                    <a:pt x="197470" y="1246119"/>
                  </a:lnTo>
                  <a:lnTo>
                    <a:pt x="0" y="1042943"/>
                  </a:lnTo>
                  <a:close/>
                  <a:moveTo>
                    <a:pt x="4936758" y="416603"/>
                  </a:moveTo>
                  <a:lnTo>
                    <a:pt x="5134228" y="619780"/>
                  </a:lnTo>
                  <a:lnTo>
                    <a:pt x="4936758" y="822956"/>
                  </a:lnTo>
                  <a:lnTo>
                    <a:pt x="4739288" y="619780"/>
                  </a:lnTo>
                  <a:close/>
                  <a:moveTo>
                    <a:pt x="4541817" y="416603"/>
                  </a:moveTo>
                  <a:lnTo>
                    <a:pt x="4739287" y="619780"/>
                  </a:lnTo>
                  <a:lnTo>
                    <a:pt x="4541817" y="822956"/>
                  </a:lnTo>
                  <a:lnTo>
                    <a:pt x="4344347" y="619780"/>
                  </a:lnTo>
                  <a:close/>
                  <a:moveTo>
                    <a:pt x="4146876" y="416603"/>
                  </a:moveTo>
                  <a:lnTo>
                    <a:pt x="4344346" y="619780"/>
                  </a:lnTo>
                  <a:lnTo>
                    <a:pt x="4146876" y="822956"/>
                  </a:lnTo>
                  <a:lnTo>
                    <a:pt x="3949406" y="619780"/>
                  </a:lnTo>
                  <a:close/>
                  <a:moveTo>
                    <a:pt x="3751935" y="416603"/>
                  </a:moveTo>
                  <a:lnTo>
                    <a:pt x="3949405" y="619780"/>
                  </a:lnTo>
                  <a:lnTo>
                    <a:pt x="3751935" y="822956"/>
                  </a:lnTo>
                  <a:lnTo>
                    <a:pt x="3554465" y="619780"/>
                  </a:lnTo>
                  <a:close/>
                  <a:moveTo>
                    <a:pt x="3356995" y="416603"/>
                  </a:moveTo>
                  <a:lnTo>
                    <a:pt x="3554465" y="619780"/>
                  </a:lnTo>
                  <a:lnTo>
                    <a:pt x="3356995" y="822956"/>
                  </a:lnTo>
                  <a:lnTo>
                    <a:pt x="3159525" y="619780"/>
                  </a:lnTo>
                  <a:close/>
                  <a:moveTo>
                    <a:pt x="2962055" y="416603"/>
                  </a:moveTo>
                  <a:lnTo>
                    <a:pt x="3159525" y="619780"/>
                  </a:lnTo>
                  <a:lnTo>
                    <a:pt x="2962055" y="822956"/>
                  </a:lnTo>
                  <a:lnTo>
                    <a:pt x="2764585" y="619780"/>
                  </a:lnTo>
                  <a:close/>
                  <a:moveTo>
                    <a:pt x="2567113" y="416603"/>
                  </a:moveTo>
                  <a:lnTo>
                    <a:pt x="2764583" y="619780"/>
                  </a:lnTo>
                  <a:lnTo>
                    <a:pt x="2567113" y="822956"/>
                  </a:lnTo>
                  <a:lnTo>
                    <a:pt x="2369643" y="619780"/>
                  </a:lnTo>
                  <a:close/>
                  <a:moveTo>
                    <a:pt x="2172173" y="416603"/>
                  </a:moveTo>
                  <a:lnTo>
                    <a:pt x="2369643" y="619780"/>
                  </a:lnTo>
                  <a:lnTo>
                    <a:pt x="2172173" y="822956"/>
                  </a:lnTo>
                  <a:lnTo>
                    <a:pt x="1974703" y="619780"/>
                  </a:lnTo>
                  <a:close/>
                  <a:moveTo>
                    <a:pt x="1777233" y="416603"/>
                  </a:moveTo>
                  <a:lnTo>
                    <a:pt x="1974703" y="619780"/>
                  </a:lnTo>
                  <a:lnTo>
                    <a:pt x="1777233" y="822956"/>
                  </a:lnTo>
                  <a:lnTo>
                    <a:pt x="1579763" y="619780"/>
                  </a:lnTo>
                  <a:close/>
                  <a:moveTo>
                    <a:pt x="1382292" y="416603"/>
                  </a:moveTo>
                  <a:lnTo>
                    <a:pt x="1579762" y="619780"/>
                  </a:lnTo>
                  <a:lnTo>
                    <a:pt x="1382292" y="822956"/>
                  </a:lnTo>
                  <a:lnTo>
                    <a:pt x="1184822" y="619780"/>
                  </a:lnTo>
                  <a:close/>
                  <a:moveTo>
                    <a:pt x="987351" y="416603"/>
                  </a:moveTo>
                  <a:lnTo>
                    <a:pt x="1184821" y="619780"/>
                  </a:lnTo>
                  <a:lnTo>
                    <a:pt x="987351" y="822956"/>
                  </a:lnTo>
                  <a:lnTo>
                    <a:pt x="789881" y="619780"/>
                  </a:lnTo>
                  <a:close/>
                  <a:moveTo>
                    <a:pt x="592410" y="416603"/>
                  </a:moveTo>
                  <a:lnTo>
                    <a:pt x="789880" y="619780"/>
                  </a:lnTo>
                  <a:lnTo>
                    <a:pt x="592410" y="822956"/>
                  </a:lnTo>
                  <a:lnTo>
                    <a:pt x="394940" y="619780"/>
                  </a:lnTo>
                  <a:close/>
                  <a:moveTo>
                    <a:pt x="197470" y="416603"/>
                  </a:moveTo>
                  <a:lnTo>
                    <a:pt x="394940" y="619780"/>
                  </a:lnTo>
                  <a:lnTo>
                    <a:pt x="197470" y="822956"/>
                  </a:lnTo>
                  <a:lnTo>
                    <a:pt x="0" y="619780"/>
                  </a:lnTo>
                  <a:close/>
                  <a:moveTo>
                    <a:pt x="4936758" y="0"/>
                  </a:moveTo>
                  <a:lnTo>
                    <a:pt x="5134228" y="203177"/>
                  </a:lnTo>
                  <a:lnTo>
                    <a:pt x="4936758" y="406353"/>
                  </a:lnTo>
                  <a:lnTo>
                    <a:pt x="4739288" y="203177"/>
                  </a:lnTo>
                  <a:close/>
                  <a:moveTo>
                    <a:pt x="4541817" y="0"/>
                  </a:moveTo>
                  <a:lnTo>
                    <a:pt x="4739287" y="203177"/>
                  </a:lnTo>
                  <a:lnTo>
                    <a:pt x="4541817" y="406353"/>
                  </a:lnTo>
                  <a:lnTo>
                    <a:pt x="4344347" y="203177"/>
                  </a:lnTo>
                  <a:close/>
                  <a:moveTo>
                    <a:pt x="4146876" y="0"/>
                  </a:moveTo>
                  <a:lnTo>
                    <a:pt x="4344346" y="203177"/>
                  </a:lnTo>
                  <a:lnTo>
                    <a:pt x="4146876" y="406353"/>
                  </a:lnTo>
                  <a:lnTo>
                    <a:pt x="3949406" y="203177"/>
                  </a:lnTo>
                  <a:close/>
                  <a:moveTo>
                    <a:pt x="3751935" y="0"/>
                  </a:moveTo>
                  <a:lnTo>
                    <a:pt x="3949405" y="203177"/>
                  </a:lnTo>
                  <a:lnTo>
                    <a:pt x="3751935" y="406353"/>
                  </a:lnTo>
                  <a:lnTo>
                    <a:pt x="3554465" y="203177"/>
                  </a:lnTo>
                  <a:close/>
                  <a:moveTo>
                    <a:pt x="3356995" y="0"/>
                  </a:moveTo>
                  <a:lnTo>
                    <a:pt x="3554465" y="203177"/>
                  </a:lnTo>
                  <a:lnTo>
                    <a:pt x="3356995" y="406353"/>
                  </a:lnTo>
                  <a:lnTo>
                    <a:pt x="3159525" y="203177"/>
                  </a:lnTo>
                  <a:close/>
                  <a:moveTo>
                    <a:pt x="2962055" y="0"/>
                  </a:moveTo>
                  <a:lnTo>
                    <a:pt x="3159525" y="203177"/>
                  </a:lnTo>
                  <a:lnTo>
                    <a:pt x="2962055" y="406353"/>
                  </a:lnTo>
                  <a:lnTo>
                    <a:pt x="2764585" y="203177"/>
                  </a:lnTo>
                  <a:close/>
                  <a:moveTo>
                    <a:pt x="2567113" y="0"/>
                  </a:moveTo>
                  <a:lnTo>
                    <a:pt x="2764583" y="203177"/>
                  </a:lnTo>
                  <a:lnTo>
                    <a:pt x="2567113" y="406353"/>
                  </a:lnTo>
                  <a:lnTo>
                    <a:pt x="2369643" y="203177"/>
                  </a:lnTo>
                  <a:close/>
                  <a:moveTo>
                    <a:pt x="2172173" y="0"/>
                  </a:moveTo>
                  <a:lnTo>
                    <a:pt x="2369643" y="203177"/>
                  </a:lnTo>
                  <a:lnTo>
                    <a:pt x="2172173" y="406353"/>
                  </a:lnTo>
                  <a:lnTo>
                    <a:pt x="1974703" y="203177"/>
                  </a:lnTo>
                  <a:close/>
                  <a:moveTo>
                    <a:pt x="1777233" y="0"/>
                  </a:moveTo>
                  <a:lnTo>
                    <a:pt x="1974703" y="203177"/>
                  </a:lnTo>
                  <a:lnTo>
                    <a:pt x="1777233" y="406353"/>
                  </a:lnTo>
                  <a:lnTo>
                    <a:pt x="1579763" y="203177"/>
                  </a:lnTo>
                  <a:close/>
                  <a:moveTo>
                    <a:pt x="1382292" y="0"/>
                  </a:moveTo>
                  <a:lnTo>
                    <a:pt x="1579762" y="203177"/>
                  </a:lnTo>
                  <a:lnTo>
                    <a:pt x="1382292" y="406353"/>
                  </a:lnTo>
                  <a:lnTo>
                    <a:pt x="1184822" y="203177"/>
                  </a:lnTo>
                  <a:close/>
                  <a:moveTo>
                    <a:pt x="987351" y="0"/>
                  </a:moveTo>
                  <a:lnTo>
                    <a:pt x="1184821" y="203177"/>
                  </a:lnTo>
                  <a:lnTo>
                    <a:pt x="987351" y="406353"/>
                  </a:lnTo>
                  <a:lnTo>
                    <a:pt x="789881" y="203177"/>
                  </a:lnTo>
                  <a:close/>
                  <a:moveTo>
                    <a:pt x="592410" y="0"/>
                  </a:moveTo>
                  <a:lnTo>
                    <a:pt x="789880" y="203177"/>
                  </a:lnTo>
                  <a:lnTo>
                    <a:pt x="592410" y="406353"/>
                  </a:lnTo>
                  <a:lnTo>
                    <a:pt x="394940" y="203177"/>
                  </a:lnTo>
                  <a:close/>
                  <a:moveTo>
                    <a:pt x="197470" y="0"/>
                  </a:moveTo>
                  <a:lnTo>
                    <a:pt x="394940" y="203177"/>
                  </a:lnTo>
                  <a:lnTo>
                    <a:pt x="197470" y="406353"/>
                  </a:lnTo>
                  <a:lnTo>
                    <a:pt x="0" y="20317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="" xmlns:a16="http://schemas.microsoft.com/office/drawing/2014/main" id="{F967487A-5D38-4B60-9EA9-D7111E68AF57}"/>
                </a:ext>
              </a:extLst>
            </p:cNvPr>
            <p:cNvSpPr txBox="1"/>
            <p:nvPr/>
          </p:nvSpPr>
          <p:spPr>
            <a:xfrm>
              <a:off x="3570287" y="1362226"/>
              <a:ext cx="5051426" cy="1938992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JO" sz="4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يحدث الصيف في شمال الكرة الأرضية عندما تتعامد أشعة الشمس على</a:t>
              </a:r>
              <a:endParaRPr lang="ar-JO" sz="4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0" name="خطأ">
            <a:extLst>
              <a:ext uri="{FF2B5EF4-FFF2-40B4-BE49-F238E27FC236}">
                <a16:creationId xmlns="" xmlns:a16="http://schemas.microsoft.com/office/drawing/2014/main" id="{8CC1FB7C-CEDC-435F-BE56-EC1237F0D654}"/>
              </a:ext>
            </a:extLst>
          </p:cNvPr>
          <p:cNvGrpSpPr/>
          <p:nvPr/>
        </p:nvGrpSpPr>
        <p:grpSpPr>
          <a:xfrm>
            <a:off x="6264967" y="4000149"/>
            <a:ext cx="4590288" cy="584775"/>
            <a:chOff x="6264967" y="4025251"/>
            <a:chExt cx="4590288" cy="584775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1C8AA28F-AC3D-45F1-BF01-3CDAE0E9A1F0}"/>
                </a:ext>
              </a:extLst>
            </p:cNvPr>
            <p:cNvSpPr/>
            <p:nvPr/>
          </p:nvSpPr>
          <p:spPr>
            <a:xfrm>
              <a:off x="6264967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="" xmlns:a16="http://schemas.microsoft.com/office/drawing/2014/main" id="{D0D42EA6-444D-43AA-9CBF-68DDCC8BD8C3}"/>
                </a:ext>
              </a:extLst>
            </p:cNvPr>
            <p:cNvSpPr/>
            <p:nvPr/>
          </p:nvSpPr>
          <p:spPr>
            <a:xfrm>
              <a:off x="6345614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5" name="TextBox 284">
              <a:extLst>
                <a:ext uri="{FF2B5EF4-FFF2-40B4-BE49-F238E27FC236}">
                  <a16:creationId xmlns="" xmlns:a16="http://schemas.microsoft.com/office/drawing/2014/main" id="{DF790771-295D-48E4-9D73-606B71D7156C}"/>
                </a:ext>
              </a:extLst>
            </p:cNvPr>
            <p:cNvSpPr txBox="1"/>
            <p:nvPr/>
          </p:nvSpPr>
          <p:spPr>
            <a:xfrm>
              <a:off x="6345613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دائرة الاستواء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1" name="خطأ">
            <a:extLst>
              <a:ext uri="{FF2B5EF4-FFF2-40B4-BE49-F238E27FC236}">
                <a16:creationId xmlns="" xmlns:a16="http://schemas.microsoft.com/office/drawing/2014/main" id="{FAC5AC60-60F2-40CE-84FE-EF51A5068D84}"/>
              </a:ext>
            </a:extLst>
          </p:cNvPr>
          <p:cNvGrpSpPr/>
          <p:nvPr/>
        </p:nvGrpSpPr>
        <p:grpSpPr>
          <a:xfrm>
            <a:off x="1336745" y="4000149"/>
            <a:ext cx="4590288" cy="584775"/>
            <a:chOff x="1336745" y="4025251"/>
            <a:chExt cx="4590288" cy="584775"/>
          </a:xfrm>
        </p:grpSpPr>
        <p:sp>
          <p:nvSpPr>
            <p:cNvPr id="275" name="Freeform: Shape 274">
              <a:extLst>
                <a:ext uri="{FF2B5EF4-FFF2-40B4-BE49-F238E27FC236}">
                  <a16:creationId xmlns="" xmlns:a16="http://schemas.microsoft.com/office/drawing/2014/main" id="{FE8CC373-B545-4486-92DA-A704D4C20B3F}"/>
                </a:ext>
              </a:extLst>
            </p:cNvPr>
            <p:cNvSpPr/>
            <p:nvPr/>
          </p:nvSpPr>
          <p:spPr>
            <a:xfrm>
              <a:off x="1336745" y="405093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="" xmlns:a16="http://schemas.microsoft.com/office/drawing/2014/main" id="{82B92FC0-4BBC-4DC4-8F86-AFFF24BEDAAA}"/>
                </a:ext>
              </a:extLst>
            </p:cNvPr>
            <p:cNvSpPr/>
            <p:nvPr/>
          </p:nvSpPr>
          <p:spPr>
            <a:xfrm>
              <a:off x="1417392" y="413963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="" xmlns:a16="http://schemas.microsoft.com/office/drawing/2014/main" id="{2A7DF77D-54CD-4452-B317-1FD48820103A}"/>
                </a:ext>
              </a:extLst>
            </p:cNvPr>
            <p:cNvSpPr txBox="1"/>
            <p:nvPr/>
          </p:nvSpPr>
          <p:spPr>
            <a:xfrm>
              <a:off x="1398347" y="4025251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مدار الجدي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2" name="خطأ">
            <a:extLst>
              <a:ext uri="{FF2B5EF4-FFF2-40B4-BE49-F238E27FC236}">
                <a16:creationId xmlns="" xmlns:a16="http://schemas.microsoft.com/office/drawing/2014/main" id="{83D0B3C9-6723-45E0-96E2-771CD3257566}"/>
              </a:ext>
            </a:extLst>
          </p:cNvPr>
          <p:cNvGrpSpPr/>
          <p:nvPr/>
        </p:nvGrpSpPr>
        <p:grpSpPr>
          <a:xfrm>
            <a:off x="1334300" y="4862714"/>
            <a:ext cx="4590288" cy="584775"/>
            <a:chOff x="6264967" y="4734508"/>
            <a:chExt cx="4590288" cy="584775"/>
          </a:xfrm>
        </p:grpSpPr>
        <p:sp>
          <p:nvSpPr>
            <p:cNvPr id="283" name="Freeform: Shape 282">
              <a:extLst>
                <a:ext uri="{FF2B5EF4-FFF2-40B4-BE49-F238E27FC236}">
                  <a16:creationId xmlns="" xmlns:a16="http://schemas.microsoft.com/office/drawing/2014/main" id="{F4B25B11-B5AA-4B71-8484-4292450EB729}"/>
                </a:ext>
              </a:extLst>
            </p:cNvPr>
            <p:cNvSpPr/>
            <p:nvPr/>
          </p:nvSpPr>
          <p:spPr>
            <a:xfrm>
              <a:off x="6264967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="" xmlns:a16="http://schemas.microsoft.com/office/drawing/2014/main" id="{E35FA5B3-4772-4843-A927-C439A725DEF5}"/>
                </a:ext>
              </a:extLst>
            </p:cNvPr>
            <p:cNvSpPr/>
            <p:nvPr/>
          </p:nvSpPr>
          <p:spPr>
            <a:xfrm>
              <a:off x="6345614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8" name="TextBox 287">
              <a:extLst>
                <a:ext uri="{FF2B5EF4-FFF2-40B4-BE49-F238E27FC236}">
                  <a16:creationId xmlns="" xmlns:a16="http://schemas.microsoft.com/office/drawing/2014/main" id="{2E379BB8-BC5A-497D-B257-2B73F5036DDC}"/>
                </a:ext>
              </a:extLst>
            </p:cNvPr>
            <p:cNvSpPr txBox="1"/>
            <p:nvPr/>
          </p:nvSpPr>
          <p:spPr>
            <a:xfrm>
              <a:off x="6345613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خط جرينتش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3" name="صحيح">
            <a:extLst>
              <a:ext uri="{FF2B5EF4-FFF2-40B4-BE49-F238E27FC236}">
                <a16:creationId xmlns="" xmlns:a16="http://schemas.microsoft.com/office/drawing/2014/main" id="{C9B0CFA7-C4FA-4B6B-89DE-98DC9792E848}"/>
              </a:ext>
            </a:extLst>
          </p:cNvPr>
          <p:cNvGrpSpPr/>
          <p:nvPr/>
        </p:nvGrpSpPr>
        <p:grpSpPr>
          <a:xfrm>
            <a:off x="6263357" y="4862714"/>
            <a:ext cx="4590288" cy="584775"/>
            <a:chOff x="1336745" y="4734508"/>
            <a:chExt cx="4590288" cy="584775"/>
          </a:xfrm>
        </p:grpSpPr>
        <p:sp>
          <p:nvSpPr>
            <p:cNvPr id="281" name="Freeform: Shape 280">
              <a:extLst>
                <a:ext uri="{FF2B5EF4-FFF2-40B4-BE49-F238E27FC236}">
                  <a16:creationId xmlns="" xmlns:a16="http://schemas.microsoft.com/office/drawing/2014/main" id="{898091AB-C98B-42A7-B8D3-20D9BC55560B}"/>
                </a:ext>
              </a:extLst>
            </p:cNvPr>
            <p:cNvSpPr/>
            <p:nvPr/>
          </p:nvSpPr>
          <p:spPr>
            <a:xfrm>
              <a:off x="1336745" y="4745809"/>
              <a:ext cx="4590288" cy="533399"/>
            </a:xfrm>
            <a:custGeom>
              <a:avLst/>
              <a:gdLst>
                <a:gd name="connsiteX0" fmla="*/ 149864 w 4590288"/>
                <a:gd name="connsiteY0" fmla="*/ 0 h 533399"/>
                <a:gd name="connsiteX1" fmla="*/ 4440424 w 4590288"/>
                <a:gd name="connsiteY1" fmla="*/ 0 h 533399"/>
                <a:gd name="connsiteX2" fmla="*/ 4590288 w 4590288"/>
                <a:gd name="connsiteY2" fmla="*/ 149864 h 533399"/>
                <a:gd name="connsiteX3" fmla="*/ 4590288 w 4590288"/>
                <a:gd name="connsiteY3" fmla="*/ 383535 h 533399"/>
                <a:gd name="connsiteX4" fmla="*/ 4440424 w 4590288"/>
                <a:gd name="connsiteY4" fmla="*/ 533399 h 533399"/>
                <a:gd name="connsiteX5" fmla="*/ 149864 w 4590288"/>
                <a:gd name="connsiteY5" fmla="*/ 533399 h 533399"/>
                <a:gd name="connsiteX6" fmla="*/ 0 w 4590288"/>
                <a:gd name="connsiteY6" fmla="*/ 383535 h 533399"/>
                <a:gd name="connsiteX7" fmla="*/ 0 w 4590288"/>
                <a:gd name="connsiteY7" fmla="*/ 149864 h 533399"/>
                <a:gd name="connsiteX8" fmla="*/ 149864 w 4590288"/>
                <a:gd name="connsiteY8" fmla="*/ 0 h 533399"/>
                <a:gd name="connsiteX9" fmla="*/ 189720 w 4590288"/>
                <a:gd name="connsiteY9" fmla="*/ 70103 h 533399"/>
                <a:gd name="connsiteX10" fmla="*/ 79248 w 4590288"/>
                <a:gd name="connsiteY10" fmla="*/ 180575 h 533399"/>
                <a:gd name="connsiteX11" fmla="*/ 79248 w 4590288"/>
                <a:gd name="connsiteY11" fmla="*/ 352825 h 533399"/>
                <a:gd name="connsiteX12" fmla="*/ 189720 w 4590288"/>
                <a:gd name="connsiteY12" fmla="*/ 463297 h 533399"/>
                <a:gd name="connsiteX13" fmla="*/ 4400568 w 4590288"/>
                <a:gd name="connsiteY13" fmla="*/ 463297 h 533399"/>
                <a:gd name="connsiteX14" fmla="*/ 4511040 w 4590288"/>
                <a:gd name="connsiteY14" fmla="*/ 352825 h 533399"/>
                <a:gd name="connsiteX15" fmla="*/ 4511040 w 4590288"/>
                <a:gd name="connsiteY15" fmla="*/ 180575 h 533399"/>
                <a:gd name="connsiteX16" fmla="*/ 4400568 w 4590288"/>
                <a:gd name="connsiteY16" fmla="*/ 70103 h 533399"/>
                <a:gd name="connsiteX17" fmla="*/ 189720 w 4590288"/>
                <a:gd name="connsiteY17" fmla="*/ 70103 h 53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90288" h="533399">
                  <a:moveTo>
                    <a:pt x="149864" y="0"/>
                  </a:moveTo>
                  <a:lnTo>
                    <a:pt x="4440424" y="0"/>
                  </a:lnTo>
                  <a:cubicBezTo>
                    <a:pt x="4523192" y="0"/>
                    <a:pt x="4590288" y="67096"/>
                    <a:pt x="4590288" y="149864"/>
                  </a:cubicBezTo>
                  <a:lnTo>
                    <a:pt x="4590288" y="383535"/>
                  </a:lnTo>
                  <a:cubicBezTo>
                    <a:pt x="4590288" y="466303"/>
                    <a:pt x="4523192" y="533399"/>
                    <a:pt x="4440424" y="533399"/>
                  </a:cubicBezTo>
                  <a:lnTo>
                    <a:pt x="149864" y="533399"/>
                  </a:lnTo>
                  <a:cubicBezTo>
                    <a:pt x="67096" y="533399"/>
                    <a:pt x="0" y="466303"/>
                    <a:pt x="0" y="383535"/>
                  </a:cubicBezTo>
                  <a:lnTo>
                    <a:pt x="0" y="149864"/>
                  </a:lnTo>
                  <a:cubicBezTo>
                    <a:pt x="0" y="67096"/>
                    <a:pt x="67096" y="0"/>
                    <a:pt x="149864" y="0"/>
                  </a:cubicBezTo>
                  <a:close/>
                  <a:moveTo>
                    <a:pt x="189720" y="70103"/>
                  </a:moveTo>
                  <a:cubicBezTo>
                    <a:pt x="128708" y="70103"/>
                    <a:pt x="79248" y="119563"/>
                    <a:pt x="79248" y="180575"/>
                  </a:cubicBezTo>
                  <a:lnTo>
                    <a:pt x="79248" y="352825"/>
                  </a:lnTo>
                  <a:cubicBezTo>
                    <a:pt x="79248" y="413837"/>
                    <a:pt x="128708" y="463297"/>
                    <a:pt x="189720" y="463297"/>
                  </a:cubicBezTo>
                  <a:lnTo>
                    <a:pt x="4400568" y="463297"/>
                  </a:lnTo>
                  <a:cubicBezTo>
                    <a:pt x="4461580" y="463297"/>
                    <a:pt x="4511040" y="413837"/>
                    <a:pt x="4511040" y="352825"/>
                  </a:cubicBezTo>
                  <a:lnTo>
                    <a:pt x="4511040" y="180575"/>
                  </a:lnTo>
                  <a:cubicBezTo>
                    <a:pt x="4511040" y="119563"/>
                    <a:pt x="4461580" y="70103"/>
                    <a:pt x="4400568" y="70103"/>
                  </a:cubicBezTo>
                  <a:lnTo>
                    <a:pt x="189720" y="701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="" xmlns:a16="http://schemas.microsoft.com/office/drawing/2014/main" id="{6652EAB4-32E6-4916-B1BB-1DBD904ECB0A}"/>
                </a:ext>
              </a:extLst>
            </p:cNvPr>
            <p:cNvSpPr/>
            <p:nvPr/>
          </p:nvSpPr>
          <p:spPr>
            <a:xfrm>
              <a:off x="1417392" y="4834507"/>
              <a:ext cx="4424105" cy="368543"/>
            </a:xfrm>
            <a:custGeom>
              <a:avLst/>
              <a:gdLst>
                <a:gd name="connsiteX0" fmla="*/ 2212052 w 4424105"/>
                <a:gd name="connsiteY0" fmla="*/ 94983 h 368543"/>
                <a:gd name="connsiteX1" fmla="*/ 2115130 w 4424105"/>
                <a:gd name="connsiteY1" fmla="*/ 184272 h 368543"/>
                <a:gd name="connsiteX2" fmla="*/ 2212052 w 4424105"/>
                <a:gd name="connsiteY2" fmla="*/ 273560 h 368543"/>
                <a:gd name="connsiteX3" fmla="*/ 2308974 w 4424105"/>
                <a:gd name="connsiteY3" fmla="*/ 184272 h 368543"/>
                <a:gd name="connsiteX4" fmla="*/ 3820151 w 4424105"/>
                <a:gd name="connsiteY4" fmla="*/ 92731 h 368543"/>
                <a:gd name="connsiteX5" fmla="*/ 3720785 w 4424105"/>
                <a:gd name="connsiteY5" fmla="*/ 184272 h 368543"/>
                <a:gd name="connsiteX6" fmla="*/ 3820151 w 4424105"/>
                <a:gd name="connsiteY6" fmla="*/ 275812 h 368543"/>
                <a:gd name="connsiteX7" fmla="*/ 3919517 w 4424105"/>
                <a:gd name="connsiteY7" fmla="*/ 184272 h 368543"/>
                <a:gd name="connsiteX8" fmla="*/ 3216197 w 4424105"/>
                <a:gd name="connsiteY8" fmla="*/ 92731 h 368543"/>
                <a:gd name="connsiteX9" fmla="*/ 3116831 w 4424105"/>
                <a:gd name="connsiteY9" fmla="*/ 184272 h 368543"/>
                <a:gd name="connsiteX10" fmla="*/ 3216197 w 4424105"/>
                <a:gd name="connsiteY10" fmla="*/ 275812 h 368543"/>
                <a:gd name="connsiteX11" fmla="*/ 3315563 w 4424105"/>
                <a:gd name="connsiteY11" fmla="*/ 184272 h 368543"/>
                <a:gd name="connsiteX12" fmla="*/ 1610543 w 4424105"/>
                <a:gd name="connsiteY12" fmla="*/ 92731 h 368543"/>
                <a:gd name="connsiteX13" fmla="*/ 1511177 w 4424105"/>
                <a:gd name="connsiteY13" fmla="*/ 184272 h 368543"/>
                <a:gd name="connsiteX14" fmla="*/ 1610543 w 4424105"/>
                <a:gd name="connsiteY14" fmla="*/ 275812 h 368543"/>
                <a:gd name="connsiteX15" fmla="*/ 1709910 w 4424105"/>
                <a:gd name="connsiteY15" fmla="*/ 184272 h 368543"/>
                <a:gd name="connsiteX16" fmla="*/ 1006589 w 4424105"/>
                <a:gd name="connsiteY16" fmla="*/ 92731 h 368543"/>
                <a:gd name="connsiteX17" fmla="*/ 907223 w 4424105"/>
                <a:gd name="connsiteY17" fmla="*/ 184272 h 368543"/>
                <a:gd name="connsiteX18" fmla="*/ 1006589 w 4424105"/>
                <a:gd name="connsiteY18" fmla="*/ 275812 h 368543"/>
                <a:gd name="connsiteX19" fmla="*/ 1105956 w 4424105"/>
                <a:gd name="connsiteY19" fmla="*/ 184272 h 368543"/>
                <a:gd name="connsiteX20" fmla="*/ 4323446 w 4424105"/>
                <a:gd name="connsiteY20" fmla="*/ 0 h 368543"/>
                <a:gd name="connsiteX21" fmla="*/ 4424105 w 4424105"/>
                <a:gd name="connsiteY21" fmla="*/ 92731 h 368543"/>
                <a:gd name="connsiteX22" fmla="*/ 4324739 w 4424105"/>
                <a:gd name="connsiteY22" fmla="*/ 184272 h 368543"/>
                <a:gd name="connsiteX23" fmla="*/ 4424105 w 4424105"/>
                <a:gd name="connsiteY23" fmla="*/ 275812 h 368543"/>
                <a:gd name="connsiteX24" fmla="*/ 4323446 w 4424105"/>
                <a:gd name="connsiteY24" fmla="*/ 368543 h 368543"/>
                <a:gd name="connsiteX25" fmla="*/ 4222787 w 4424105"/>
                <a:gd name="connsiteY25" fmla="*/ 275812 h 368543"/>
                <a:gd name="connsiteX26" fmla="*/ 4322154 w 4424105"/>
                <a:gd name="connsiteY26" fmla="*/ 184272 h 368543"/>
                <a:gd name="connsiteX27" fmla="*/ 4222787 w 4424105"/>
                <a:gd name="connsiteY27" fmla="*/ 92731 h 368543"/>
                <a:gd name="connsiteX28" fmla="*/ 4122128 w 4424105"/>
                <a:gd name="connsiteY28" fmla="*/ 0 h 368543"/>
                <a:gd name="connsiteX29" fmla="*/ 4222787 w 4424105"/>
                <a:gd name="connsiteY29" fmla="*/ 92731 h 368543"/>
                <a:gd name="connsiteX30" fmla="*/ 4123420 w 4424105"/>
                <a:gd name="connsiteY30" fmla="*/ 184272 h 368543"/>
                <a:gd name="connsiteX31" fmla="*/ 4222787 w 4424105"/>
                <a:gd name="connsiteY31" fmla="*/ 275812 h 368543"/>
                <a:gd name="connsiteX32" fmla="*/ 4122128 w 4424105"/>
                <a:gd name="connsiteY32" fmla="*/ 368543 h 368543"/>
                <a:gd name="connsiteX33" fmla="*/ 4021469 w 4424105"/>
                <a:gd name="connsiteY33" fmla="*/ 275812 h 368543"/>
                <a:gd name="connsiteX34" fmla="*/ 4120835 w 4424105"/>
                <a:gd name="connsiteY34" fmla="*/ 184272 h 368543"/>
                <a:gd name="connsiteX35" fmla="*/ 4021469 w 4424105"/>
                <a:gd name="connsiteY35" fmla="*/ 92731 h 368543"/>
                <a:gd name="connsiteX36" fmla="*/ 3719493 w 4424105"/>
                <a:gd name="connsiteY36" fmla="*/ 0 h 368543"/>
                <a:gd name="connsiteX37" fmla="*/ 3820151 w 4424105"/>
                <a:gd name="connsiteY37" fmla="*/ 92730 h 368543"/>
                <a:gd name="connsiteX38" fmla="*/ 3920810 w 4424105"/>
                <a:gd name="connsiteY38" fmla="*/ 0 h 368543"/>
                <a:gd name="connsiteX39" fmla="*/ 4021469 w 4424105"/>
                <a:gd name="connsiteY39" fmla="*/ 92731 h 368543"/>
                <a:gd name="connsiteX40" fmla="*/ 3922102 w 4424105"/>
                <a:gd name="connsiteY40" fmla="*/ 184272 h 368543"/>
                <a:gd name="connsiteX41" fmla="*/ 4021469 w 4424105"/>
                <a:gd name="connsiteY41" fmla="*/ 275812 h 368543"/>
                <a:gd name="connsiteX42" fmla="*/ 3920810 w 4424105"/>
                <a:gd name="connsiteY42" fmla="*/ 368543 h 368543"/>
                <a:gd name="connsiteX43" fmla="*/ 3820151 w 4424105"/>
                <a:gd name="connsiteY43" fmla="*/ 275813 h 368543"/>
                <a:gd name="connsiteX44" fmla="*/ 3719493 w 4424105"/>
                <a:gd name="connsiteY44" fmla="*/ 368543 h 368543"/>
                <a:gd name="connsiteX45" fmla="*/ 3618834 w 4424105"/>
                <a:gd name="connsiteY45" fmla="*/ 275812 h 368543"/>
                <a:gd name="connsiteX46" fmla="*/ 3718200 w 4424105"/>
                <a:gd name="connsiteY46" fmla="*/ 184272 h 368543"/>
                <a:gd name="connsiteX47" fmla="*/ 3618834 w 4424105"/>
                <a:gd name="connsiteY47" fmla="*/ 92731 h 368543"/>
                <a:gd name="connsiteX48" fmla="*/ 3518175 w 4424105"/>
                <a:gd name="connsiteY48" fmla="*/ 0 h 368543"/>
                <a:gd name="connsiteX49" fmla="*/ 3618834 w 4424105"/>
                <a:gd name="connsiteY49" fmla="*/ 92731 h 368543"/>
                <a:gd name="connsiteX50" fmla="*/ 3519467 w 4424105"/>
                <a:gd name="connsiteY50" fmla="*/ 184272 h 368543"/>
                <a:gd name="connsiteX51" fmla="*/ 3618834 w 4424105"/>
                <a:gd name="connsiteY51" fmla="*/ 275812 h 368543"/>
                <a:gd name="connsiteX52" fmla="*/ 3518175 w 4424105"/>
                <a:gd name="connsiteY52" fmla="*/ 368543 h 368543"/>
                <a:gd name="connsiteX53" fmla="*/ 3417516 w 4424105"/>
                <a:gd name="connsiteY53" fmla="*/ 275812 h 368543"/>
                <a:gd name="connsiteX54" fmla="*/ 3516882 w 4424105"/>
                <a:gd name="connsiteY54" fmla="*/ 184272 h 368543"/>
                <a:gd name="connsiteX55" fmla="*/ 3417516 w 4424105"/>
                <a:gd name="connsiteY55" fmla="*/ 92731 h 368543"/>
                <a:gd name="connsiteX56" fmla="*/ 3115539 w 4424105"/>
                <a:gd name="connsiteY56" fmla="*/ 0 h 368543"/>
                <a:gd name="connsiteX57" fmla="*/ 3216197 w 4424105"/>
                <a:gd name="connsiteY57" fmla="*/ 92730 h 368543"/>
                <a:gd name="connsiteX58" fmla="*/ 3316856 w 4424105"/>
                <a:gd name="connsiteY58" fmla="*/ 0 h 368543"/>
                <a:gd name="connsiteX59" fmla="*/ 3417515 w 4424105"/>
                <a:gd name="connsiteY59" fmla="*/ 92731 h 368543"/>
                <a:gd name="connsiteX60" fmla="*/ 3318148 w 4424105"/>
                <a:gd name="connsiteY60" fmla="*/ 184272 h 368543"/>
                <a:gd name="connsiteX61" fmla="*/ 3417515 w 4424105"/>
                <a:gd name="connsiteY61" fmla="*/ 275812 h 368543"/>
                <a:gd name="connsiteX62" fmla="*/ 3316856 w 4424105"/>
                <a:gd name="connsiteY62" fmla="*/ 368543 h 368543"/>
                <a:gd name="connsiteX63" fmla="*/ 3216197 w 4424105"/>
                <a:gd name="connsiteY63" fmla="*/ 275813 h 368543"/>
                <a:gd name="connsiteX64" fmla="*/ 3115539 w 4424105"/>
                <a:gd name="connsiteY64" fmla="*/ 368543 h 368543"/>
                <a:gd name="connsiteX65" fmla="*/ 3014880 w 4424105"/>
                <a:gd name="connsiteY65" fmla="*/ 275812 h 368543"/>
                <a:gd name="connsiteX66" fmla="*/ 3114246 w 4424105"/>
                <a:gd name="connsiteY66" fmla="*/ 184272 h 368543"/>
                <a:gd name="connsiteX67" fmla="*/ 3014880 w 4424105"/>
                <a:gd name="connsiteY67" fmla="*/ 92731 h 368543"/>
                <a:gd name="connsiteX68" fmla="*/ 2914221 w 4424105"/>
                <a:gd name="connsiteY68" fmla="*/ 0 h 368543"/>
                <a:gd name="connsiteX69" fmla="*/ 3014880 w 4424105"/>
                <a:gd name="connsiteY69" fmla="*/ 92731 h 368543"/>
                <a:gd name="connsiteX70" fmla="*/ 2915513 w 4424105"/>
                <a:gd name="connsiteY70" fmla="*/ 184272 h 368543"/>
                <a:gd name="connsiteX71" fmla="*/ 3014880 w 4424105"/>
                <a:gd name="connsiteY71" fmla="*/ 275812 h 368543"/>
                <a:gd name="connsiteX72" fmla="*/ 2914221 w 4424105"/>
                <a:gd name="connsiteY72" fmla="*/ 368543 h 368543"/>
                <a:gd name="connsiteX73" fmla="*/ 2813562 w 4424105"/>
                <a:gd name="connsiteY73" fmla="*/ 275812 h 368543"/>
                <a:gd name="connsiteX74" fmla="*/ 2912928 w 4424105"/>
                <a:gd name="connsiteY74" fmla="*/ 184272 h 368543"/>
                <a:gd name="connsiteX75" fmla="*/ 2813562 w 4424105"/>
                <a:gd name="connsiteY75" fmla="*/ 92731 h 368543"/>
                <a:gd name="connsiteX76" fmla="*/ 2712903 w 4424105"/>
                <a:gd name="connsiteY76" fmla="*/ 0 h 368543"/>
                <a:gd name="connsiteX77" fmla="*/ 2813562 w 4424105"/>
                <a:gd name="connsiteY77" fmla="*/ 92731 h 368543"/>
                <a:gd name="connsiteX78" fmla="*/ 2714195 w 4424105"/>
                <a:gd name="connsiteY78" fmla="*/ 184272 h 368543"/>
                <a:gd name="connsiteX79" fmla="*/ 2813562 w 4424105"/>
                <a:gd name="connsiteY79" fmla="*/ 275812 h 368543"/>
                <a:gd name="connsiteX80" fmla="*/ 2712903 w 4424105"/>
                <a:gd name="connsiteY80" fmla="*/ 368543 h 368543"/>
                <a:gd name="connsiteX81" fmla="*/ 2612244 w 4424105"/>
                <a:gd name="connsiteY81" fmla="*/ 275812 h 368543"/>
                <a:gd name="connsiteX82" fmla="*/ 2711610 w 4424105"/>
                <a:gd name="connsiteY82" fmla="*/ 184272 h 368543"/>
                <a:gd name="connsiteX83" fmla="*/ 2612244 w 4424105"/>
                <a:gd name="connsiteY83" fmla="*/ 92731 h 368543"/>
                <a:gd name="connsiteX84" fmla="*/ 2511585 w 4424105"/>
                <a:gd name="connsiteY84" fmla="*/ 0 h 368543"/>
                <a:gd name="connsiteX85" fmla="*/ 2612244 w 4424105"/>
                <a:gd name="connsiteY85" fmla="*/ 92731 h 368543"/>
                <a:gd name="connsiteX86" fmla="*/ 2512877 w 4424105"/>
                <a:gd name="connsiteY86" fmla="*/ 184272 h 368543"/>
                <a:gd name="connsiteX87" fmla="*/ 2612244 w 4424105"/>
                <a:gd name="connsiteY87" fmla="*/ 275812 h 368543"/>
                <a:gd name="connsiteX88" fmla="*/ 2511585 w 4424105"/>
                <a:gd name="connsiteY88" fmla="*/ 368543 h 368543"/>
                <a:gd name="connsiteX89" fmla="*/ 2410926 w 4424105"/>
                <a:gd name="connsiteY89" fmla="*/ 275812 h 368543"/>
                <a:gd name="connsiteX90" fmla="*/ 2510292 w 4424105"/>
                <a:gd name="connsiteY90" fmla="*/ 184272 h 368543"/>
                <a:gd name="connsiteX91" fmla="*/ 2410926 w 4424105"/>
                <a:gd name="connsiteY91" fmla="*/ 92731 h 368543"/>
                <a:gd name="connsiteX92" fmla="*/ 2113838 w 4424105"/>
                <a:gd name="connsiteY92" fmla="*/ 0 h 368543"/>
                <a:gd name="connsiteX93" fmla="*/ 2212052 w 4424105"/>
                <a:gd name="connsiteY93" fmla="*/ 90479 h 368543"/>
                <a:gd name="connsiteX94" fmla="*/ 2310267 w 4424105"/>
                <a:gd name="connsiteY94" fmla="*/ 0 h 368543"/>
                <a:gd name="connsiteX95" fmla="*/ 2410926 w 4424105"/>
                <a:gd name="connsiteY95" fmla="*/ 92731 h 368543"/>
                <a:gd name="connsiteX96" fmla="*/ 2311559 w 4424105"/>
                <a:gd name="connsiteY96" fmla="*/ 184272 h 368543"/>
                <a:gd name="connsiteX97" fmla="*/ 2410926 w 4424105"/>
                <a:gd name="connsiteY97" fmla="*/ 275812 h 368543"/>
                <a:gd name="connsiteX98" fmla="*/ 2310267 w 4424105"/>
                <a:gd name="connsiteY98" fmla="*/ 368543 h 368543"/>
                <a:gd name="connsiteX99" fmla="*/ 2212052 w 4424105"/>
                <a:gd name="connsiteY99" fmla="*/ 278064 h 368543"/>
                <a:gd name="connsiteX100" fmla="*/ 2113838 w 4424105"/>
                <a:gd name="connsiteY100" fmla="*/ 368543 h 368543"/>
                <a:gd name="connsiteX101" fmla="*/ 2013179 w 4424105"/>
                <a:gd name="connsiteY101" fmla="*/ 275812 h 368543"/>
                <a:gd name="connsiteX102" fmla="*/ 2112546 w 4424105"/>
                <a:gd name="connsiteY102" fmla="*/ 184272 h 368543"/>
                <a:gd name="connsiteX103" fmla="*/ 2013179 w 4424105"/>
                <a:gd name="connsiteY103" fmla="*/ 92731 h 368543"/>
                <a:gd name="connsiteX104" fmla="*/ 1912520 w 4424105"/>
                <a:gd name="connsiteY104" fmla="*/ 0 h 368543"/>
                <a:gd name="connsiteX105" fmla="*/ 2013179 w 4424105"/>
                <a:gd name="connsiteY105" fmla="*/ 92731 h 368543"/>
                <a:gd name="connsiteX106" fmla="*/ 1913812 w 4424105"/>
                <a:gd name="connsiteY106" fmla="*/ 184272 h 368543"/>
                <a:gd name="connsiteX107" fmla="*/ 2013179 w 4424105"/>
                <a:gd name="connsiteY107" fmla="*/ 275812 h 368543"/>
                <a:gd name="connsiteX108" fmla="*/ 1912520 w 4424105"/>
                <a:gd name="connsiteY108" fmla="*/ 368543 h 368543"/>
                <a:gd name="connsiteX109" fmla="*/ 1811861 w 4424105"/>
                <a:gd name="connsiteY109" fmla="*/ 275812 h 368543"/>
                <a:gd name="connsiteX110" fmla="*/ 1911228 w 4424105"/>
                <a:gd name="connsiteY110" fmla="*/ 184272 h 368543"/>
                <a:gd name="connsiteX111" fmla="*/ 1811861 w 4424105"/>
                <a:gd name="connsiteY111" fmla="*/ 92731 h 368543"/>
                <a:gd name="connsiteX112" fmla="*/ 1509885 w 4424105"/>
                <a:gd name="connsiteY112" fmla="*/ 0 h 368543"/>
                <a:gd name="connsiteX113" fmla="*/ 1610543 w 4424105"/>
                <a:gd name="connsiteY113" fmla="*/ 92730 h 368543"/>
                <a:gd name="connsiteX114" fmla="*/ 1711202 w 4424105"/>
                <a:gd name="connsiteY114" fmla="*/ 0 h 368543"/>
                <a:gd name="connsiteX115" fmla="*/ 1811861 w 4424105"/>
                <a:gd name="connsiteY115" fmla="*/ 92731 h 368543"/>
                <a:gd name="connsiteX116" fmla="*/ 1712494 w 4424105"/>
                <a:gd name="connsiteY116" fmla="*/ 184272 h 368543"/>
                <a:gd name="connsiteX117" fmla="*/ 1811861 w 4424105"/>
                <a:gd name="connsiteY117" fmla="*/ 275812 h 368543"/>
                <a:gd name="connsiteX118" fmla="*/ 1711202 w 4424105"/>
                <a:gd name="connsiteY118" fmla="*/ 368543 h 368543"/>
                <a:gd name="connsiteX119" fmla="*/ 1610543 w 4424105"/>
                <a:gd name="connsiteY119" fmla="*/ 275813 h 368543"/>
                <a:gd name="connsiteX120" fmla="*/ 1509885 w 4424105"/>
                <a:gd name="connsiteY120" fmla="*/ 368543 h 368543"/>
                <a:gd name="connsiteX121" fmla="*/ 1409226 w 4424105"/>
                <a:gd name="connsiteY121" fmla="*/ 275812 h 368543"/>
                <a:gd name="connsiteX122" fmla="*/ 1508593 w 4424105"/>
                <a:gd name="connsiteY122" fmla="*/ 184272 h 368543"/>
                <a:gd name="connsiteX123" fmla="*/ 1409226 w 4424105"/>
                <a:gd name="connsiteY123" fmla="*/ 92731 h 368543"/>
                <a:gd name="connsiteX124" fmla="*/ 1308567 w 4424105"/>
                <a:gd name="connsiteY124" fmla="*/ 0 h 368543"/>
                <a:gd name="connsiteX125" fmla="*/ 1409226 w 4424105"/>
                <a:gd name="connsiteY125" fmla="*/ 92731 h 368543"/>
                <a:gd name="connsiteX126" fmla="*/ 1309859 w 4424105"/>
                <a:gd name="connsiteY126" fmla="*/ 184272 h 368543"/>
                <a:gd name="connsiteX127" fmla="*/ 1409226 w 4424105"/>
                <a:gd name="connsiteY127" fmla="*/ 275812 h 368543"/>
                <a:gd name="connsiteX128" fmla="*/ 1308567 w 4424105"/>
                <a:gd name="connsiteY128" fmla="*/ 368543 h 368543"/>
                <a:gd name="connsiteX129" fmla="*/ 1207908 w 4424105"/>
                <a:gd name="connsiteY129" fmla="*/ 275812 h 368543"/>
                <a:gd name="connsiteX130" fmla="*/ 1307275 w 4424105"/>
                <a:gd name="connsiteY130" fmla="*/ 184272 h 368543"/>
                <a:gd name="connsiteX131" fmla="*/ 1207908 w 4424105"/>
                <a:gd name="connsiteY131" fmla="*/ 92731 h 368543"/>
                <a:gd name="connsiteX132" fmla="*/ 905931 w 4424105"/>
                <a:gd name="connsiteY132" fmla="*/ 0 h 368543"/>
                <a:gd name="connsiteX133" fmla="*/ 1006589 w 4424105"/>
                <a:gd name="connsiteY133" fmla="*/ 92730 h 368543"/>
                <a:gd name="connsiteX134" fmla="*/ 1107248 w 4424105"/>
                <a:gd name="connsiteY134" fmla="*/ 0 h 368543"/>
                <a:gd name="connsiteX135" fmla="*/ 1207907 w 4424105"/>
                <a:gd name="connsiteY135" fmla="*/ 92731 h 368543"/>
                <a:gd name="connsiteX136" fmla="*/ 1108540 w 4424105"/>
                <a:gd name="connsiteY136" fmla="*/ 184272 h 368543"/>
                <a:gd name="connsiteX137" fmla="*/ 1207907 w 4424105"/>
                <a:gd name="connsiteY137" fmla="*/ 275812 h 368543"/>
                <a:gd name="connsiteX138" fmla="*/ 1107248 w 4424105"/>
                <a:gd name="connsiteY138" fmla="*/ 368543 h 368543"/>
                <a:gd name="connsiteX139" fmla="*/ 1006589 w 4424105"/>
                <a:gd name="connsiteY139" fmla="*/ 275813 h 368543"/>
                <a:gd name="connsiteX140" fmla="*/ 905931 w 4424105"/>
                <a:gd name="connsiteY140" fmla="*/ 368543 h 368543"/>
                <a:gd name="connsiteX141" fmla="*/ 805272 w 4424105"/>
                <a:gd name="connsiteY141" fmla="*/ 275812 h 368543"/>
                <a:gd name="connsiteX142" fmla="*/ 904639 w 4424105"/>
                <a:gd name="connsiteY142" fmla="*/ 184272 h 368543"/>
                <a:gd name="connsiteX143" fmla="*/ 805272 w 4424105"/>
                <a:gd name="connsiteY143" fmla="*/ 92731 h 368543"/>
                <a:gd name="connsiteX144" fmla="*/ 704613 w 4424105"/>
                <a:gd name="connsiteY144" fmla="*/ 0 h 368543"/>
                <a:gd name="connsiteX145" fmla="*/ 805272 w 4424105"/>
                <a:gd name="connsiteY145" fmla="*/ 92731 h 368543"/>
                <a:gd name="connsiteX146" fmla="*/ 705905 w 4424105"/>
                <a:gd name="connsiteY146" fmla="*/ 184272 h 368543"/>
                <a:gd name="connsiteX147" fmla="*/ 805272 w 4424105"/>
                <a:gd name="connsiteY147" fmla="*/ 275812 h 368543"/>
                <a:gd name="connsiteX148" fmla="*/ 704613 w 4424105"/>
                <a:gd name="connsiteY148" fmla="*/ 368543 h 368543"/>
                <a:gd name="connsiteX149" fmla="*/ 603954 w 4424105"/>
                <a:gd name="connsiteY149" fmla="*/ 275812 h 368543"/>
                <a:gd name="connsiteX150" fmla="*/ 703321 w 4424105"/>
                <a:gd name="connsiteY150" fmla="*/ 184272 h 368543"/>
                <a:gd name="connsiteX151" fmla="*/ 603954 w 4424105"/>
                <a:gd name="connsiteY151" fmla="*/ 92731 h 368543"/>
                <a:gd name="connsiteX152" fmla="*/ 503295 w 4424105"/>
                <a:gd name="connsiteY152" fmla="*/ 0 h 368543"/>
                <a:gd name="connsiteX153" fmla="*/ 603954 w 4424105"/>
                <a:gd name="connsiteY153" fmla="*/ 92731 h 368543"/>
                <a:gd name="connsiteX154" fmla="*/ 504587 w 4424105"/>
                <a:gd name="connsiteY154" fmla="*/ 184272 h 368543"/>
                <a:gd name="connsiteX155" fmla="*/ 603954 w 4424105"/>
                <a:gd name="connsiteY155" fmla="*/ 275812 h 368543"/>
                <a:gd name="connsiteX156" fmla="*/ 503295 w 4424105"/>
                <a:gd name="connsiteY156" fmla="*/ 368543 h 368543"/>
                <a:gd name="connsiteX157" fmla="*/ 402636 w 4424105"/>
                <a:gd name="connsiteY157" fmla="*/ 275812 h 368543"/>
                <a:gd name="connsiteX158" fmla="*/ 502003 w 4424105"/>
                <a:gd name="connsiteY158" fmla="*/ 184272 h 368543"/>
                <a:gd name="connsiteX159" fmla="*/ 402636 w 4424105"/>
                <a:gd name="connsiteY159" fmla="*/ 92731 h 368543"/>
                <a:gd name="connsiteX160" fmla="*/ 301977 w 4424105"/>
                <a:gd name="connsiteY160" fmla="*/ 0 h 368543"/>
                <a:gd name="connsiteX161" fmla="*/ 402636 w 4424105"/>
                <a:gd name="connsiteY161" fmla="*/ 92731 h 368543"/>
                <a:gd name="connsiteX162" fmla="*/ 303269 w 4424105"/>
                <a:gd name="connsiteY162" fmla="*/ 184272 h 368543"/>
                <a:gd name="connsiteX163" fmla="*/ 402636 w 4424105"/>
                <a:gd name="connsiteY163" fmla="*/ 275812 h 368543"/>
                <a:gd name="connsiteX164" fmla="*/ 301977 w 4424105"/>
                <a:gd name="connsiteY164" fmla="*/ 368543 h 368543"/>
                <a:gd name="connsiteX165" fmla="*/ 201318 w 4424105"/>
                <a:gd name="connsiteY165" fmla="*/ 275812 h 368543"/>
                <a:gd name="connsiteX166" fmla="*/ 300685 w 4424105"/>
                <a:gd name="connsiteY166" fmla="*/ 184272 h 368543"/>
                <a:gd name="connsiteX167" fmla="*/ 201318 w 4424105"/>
                <a:gd name="connsiteY167" fmla="*/ 92731 h 368543"/>
                <a:gd name="connsiteX168" fmla="*/ 100659 w 4424105"/>
                <a:gd name="connsiteY168" fmla="*/ 0 h 368543"/>
                <a:gd name="connsiteX169" fmla="*/ 201318 w 4424105"/>
                <a:gd name="connsiteY169" fmla="*/ 92731 h 368543"/>
                <a:gd name="connsiteX170" fmla="*/ 101951 w 4424105"/>
                <a:gd name="connsiteY170" fmla="*/ 184272 h 368543"/>
                <a:gd name="connsiteX171" fmla="*/ 201318 w 4424105"/>
                <a:gd name="connsiteY171" fmla="*/ 275812 h 368543"/>
                <a:gd name="connsiteX172" fmla="*/ 100659 w 4424105"/>
                <a:gd name="connsiteY172" fmla="*/ 368543 h 368543"/>
                <a:gd name="connsiteX173" fmla="*/ 0 w 4424105"/>
                <a:gd name="connsiteY173" fmla="*/ 275812 h 368543"/>
                <a:gd name="connsiteX174" fmla="*/ 99367 w 4424105"/>
                <a:gd name="connsiteY174" fmla="*/ 184272 h 368543"/>
                <a:gd name="connsiteX175" fmla="*/ 0 w 4424105"/>
                <a:gd name="connsiteY175" fmla="*/ 92731 h 3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4424105" h="368543">
                  <a:moveTo>
                    <a:pt x="2212052" y="94983"/>
                  </a:moveTo>
                  <a:lnTo>
                    <a:pt x="2115130" y="184272"/>
                  </a:lnTo>
                  <a:lnTo>
                    <a:pt x="2212052" y="273560"/>
                  </a:lnTo>
                  <a:lnTo>
                    <a:pt x="2308974" y="184272"/>
                  </a:lnTo>
                  <a:close/>
                  <a:moveTo>
                    <a:pt x="3820151" y="92731"/>
                  </a:moveTo>
                  <a:lnTo>
                    <a:pt x="3720785" y="184272"/>
                  </a:lnTo>
                  <a:lnTo>
                    <a:pt x="3820151" y="275812"/>
                  </a:lnTo>
                  <a:lnTo>
                    <a:pt x="3919517" y="184272"/>
                  </a:lnTo>
                  <a:close/>
                  <a:moveTo>
                    <a:pt x="3216197" y="92731"/>
                  </a:moveTo>
                  <a:lnTo>
                    <a:pt x="3116831" y="184272"/>
                  </a:lnTo>
                  <a:lnTo>
                    <a:pt x="3216197" y="275812"/>
                  </a:lnTo>
                  <a:lnTo>
                    <a:pt x="3315563" y="184272"/>
                  </a:lnTo>
                  <a:close/>
                  <a:moveTo>
                    <a:pt x="1610543" y="92731"/>
                  </a:moveTo>
                  <a:lnTo>
                    <a:pt x="1511177" y="184272"/>
                  </a:lnTo>
                  <a:lnTo>
                    <a:pt x="1610543" y="275812"/>
                  </a:lnTo>
                  <a:lnTo>
                    <a:pt x="1709910" y="184272"/>
                  </a:lnTo>
                  <a:close/>
                  <a:moveTo>
                    <a:pt x="1006589" y="92731"/>
                  </a:moveTo>
                  <a:lnTo>
                    <a:pt x="907223" y="184272"/>
                  </a:lnTo>
                  <a:lnTo>
                    <a:pt x="1006589" y="275812"/>
                  </a:lnTo>
                  <a:lnTo>
                    <a:pt x="1105956" y="184272"/>
                  </a:lnTo>
                  <a:close/>
                  <a:moveTo>
                    <a:pt x="4323446" y="0"/>
                  </a:moveTo>
                  <a:lnTo>
                    <a:pt x="4424105" y="92731"/>
                  </a:lnTo>
                  <a:lnTo>
                    <a:pt x="4324739" y="184272"/>
                  </a:lnTo>
                  <a:lnTo>
                    <a:pt x="4424105" y="275812"/>
                  </a:lnTo>
                  <a:lnTo>
                    <a:pt x="4323446" y="368543"/>
                  </a:lnTo>
                  <a:lnTo>
                    <a:pt x="4222787" y="275812"/>
                  </a:lnTo>
                  <a:lnTo>
                    <a:pt x="4322154" y="184272"/>
                  </a:lnTo>
                  <a:lnTo>
                    <a:pt x="4222787" y="92731"/>
                  </a:lnTo>
                  <a:close/>
                  <a:moveTo>
                    <a:pt x="4122128" y="0"/>
                  </a:moveTo>
                  <a:lnTo>
                    <a:pt x="4222787" y="92731"/>
                  </a:lnTo>
                  <a:lnTo>
                    <a:pt x="4123420" y="184272"/>
                  </a:lnTo>
                  <a:lnTo>
                    <a:pt x="4222787" y="275812"/>
                  </a:lnTo>
                  <a:lnTo>
                    <a:pt x="4122128" y="368543"/>
                  </a:lnTo>
                  <a:lnTo>
                    <a:pt x="4021469" y="275812"/>
                  </a:lnTo>
                  <a:lnTo>
                    <a:pt x="4120835" y="184272"/>
                  </a:lnTo>
                  <a:lnTo>
                    <a:pt x="4021469" y="92731"/>
                  </a:lnTo>
                  <a:close/>
                  <a:moveTo>
                    <a:pt x="3719493" y="0"/>
                  </a:moveTo>
                  <a:lnTo>
                    <a:pt x="3820151" y="92730"/>
                  </a:lnTo>
                  <a:lnTo>
                    <a:pt x="3920810" y="0"/>
                  </a:lnTo>
                  <a:lnTo>
                    <a:pt x="4021469" y="92731"/>
                  </a:lnTo>
                  <a:lnTo>
                    <a:pt x="3922102" y="184272"/>
                  </a:lnTo>
                  <a:lnTo>
                    <a:pt x="4021469" y="275812"/>
                  </a:lnTo>
                  <a:lnTo>
                    <a:pt x="3920810" y="368543"/>
                  </a:lnTo>
                  <a:lnTo>
                    <a:pt x="3820151" y="275813"/>
                  </a:lnTo>
                  <a:lnTo>
                    <a:pt x="3719493" y="368543"/>
                  </a:lnTo>
                  <a:lnTo>
                    <a:pt x="3618834" y="275812"/>
                  </a:lnTo>
                  <a:lnTo>
                    <a:pt x="3718200" y="184272"/>
                  </a:lnTo>
                  <a:lnTo>
                    <a:pt x="3618834" y="92731"/>
                  </a:lnTo>
                  <a:close/>
                  <a:moveTo>
                    <a:pt x="3518175" y="0"/>
                  </a:moveTo>
                  <a:lnTo>
                    <a:pt x="3618834" y="92731"/>
                  </a:lnTo>
                  <a:lnTo>
                    <a:pt x="3519467" y="184272"/>
                  </a:lnTo>
                  <a:lnTo>
                    <a:pt x="3618834" y="275812"/>
                  </a:lnTo>
                  <a:lnTo>
                    <a:pt x="3518175" y="368543"/>
                  </a:lnTo>
                  <a:lnTo>
                    <a:pt x="3417516" y="275812"/>
                  </a:lnTo>
                  <a:lnTo>
                    <a:pt x="3516882" y="184272"/>
                  </a:lnTo>
                  <a:lnTo>
                    <a:pt x="3417516" y="92731"/>
                  </a:lnTo>
                  <a:close/>
                  <a:moveTo>
                    <a:pt x="3115539" y="0"/>
                  </a:moveTo>
                  <a:lnTo>
                    <a:pt x="3216197" y="92730"/>
                  </a:lnTo>
                  <a:lnTo>
                    <a:pt x="3316856" y="0"/>
                  </a:lnTo>
                  <a:lnTo>
                    <a:pt x="3417515" y="92731"/>
                  </a:lnTo>
                  <a:lnTo>
                    <a:pt x="3318148" y="184272"/>
                  </a:lnTo>
                  <a:lnTo>
                    <a:pt x="3417515" y="275812"/>
                  </a:lnTo>
                  <a:lnTo>
                    <a:pt x="3316856" y="368543"/>
                  </a:lnTo>
                  <a:lnTo>
                    <a:pt x="3216197" y="275813"/>
                  </a:lnTo>
                  <a:lnTo>
                    <a:pt x="3115539" y="368543"/>
                  </a:lnTo>
                  <a:lnTo>
                    <a:pt x="3014880" y="275812"/>
                  </a:lnTo>
                  <a:lnTo>
                    <a:pt x="3114246" y="184272"/>
                  </a:lnTo>
                  <a:lnTo>
                    <a:pt x="3014880" y="92731"/>
                  </a:lnTo>
                  <a:close/>
                  <a:moveTo>
                    <a:pt x="2914221" y="0"/>
                  </a:moveTo>
                  <a:lnTo>
                    <a:pt x="3014880" y="92731"/>
                  </a:lnTo>
                  <a:lnTo>
                    <a:pt x="2915513" y="184272"/>
                  </a:lnTo>
                  <a:lnTo>
                    <a:pt x="3014880" y="275812"/>
                  </a:lnTo>
                  <a:lnTo>
                    <a:pt x="2914221" y="368543"/>
                  </a:lnTo>
                  <a:lnTo>
                    <a:pt x="2813562" y="275812"/>
                  </a:lnTo>
                  <a:lnTo>
                    <a:pt x="2912928" y="184272"/>
                  </a:lnTo>
                  <a:lnTo>
                    <a:pt x="2813562" y="92731"/>
                  </a:lnTo>
                  <a:close/>
                  <a:moveTo>
                    <a:pt x="2712903" y="0"/>
                  </a:moveTo>
                  <a:lnTo>
                    <a:pt x="2813562" y="92731"/>
                  </a:lnTo>
                  <a:lnTo>
                    <a:pt x="2714195" y="184272"/>
                  </a:lnTo>
                  <a:lnTo>
                    <a:pt x="2813562" y="275812"/>
                  </a:lnTo>
                  <a:lnTo>
                    <a:pt x="2712903" y="368543"/>
                  </a:lnTo>
                  <a:lnTo>
                    <a:pt x="2612244" y="275812"/>
                  </a:lnTo>
                  <a:lnTo>
                    <a:pt x="2711610" y="184272"/>
                  </a:lnTo>
                  <a:lnTo>
                    <a:pt x="2612244" y="92731"/>
                  </a:lnTo>
                  <a:close/>
                  <a:moveTo>
                    <a:pt x="2511585" y="0"/>
                  </a:moveTo>
                  <a:lnTo>
                    <a:pt x="2612244" y="92731"/>
                  </a:lnTo>
                  <a:lnTo>
                    <a:pt x="2512877" y="184272"/>
                  </a:lnTo>
                  <a:lnTo>
                    <a:pt x="2612244" y="275812"/>
                  </a:lnTo>
                  <a:lnTo>
                    <a:pt x="2511585" y="368543"/>
                  </a:lnTo>
                  <a:lnTo>
                    <a:pt x="2410926" y="275812"/>
                  </a:lnTo>
                  <a:lnTo>
                    <a:pt x="2510292" y="184272"/>
                  </a:lnTo>
                  <a:lnTo>
                    <a:pt x="2410926" y="92731"/>
                  </a:lnTo>
                  <a:close/>
                  <a:moveTo>
                    <a:pt x="2113838" y="0"/>
                  </a:moveTo>
                  <a:lnTo>
                    <a:pt x="2212052" y="90479"/>
                  </a:lnTo>
                  <a:lnTo>
                    <a:pt x="2310267" y="0"/>
                  </a:lnTo>
                  <a:lnTo>
                    <a:pt x="2410926" y="92731"/>
                  </a:lnTo>
                  <a:lnTo>
                    <a:pt x="2311559" y="184272"/>
                  </a:lnTo>
                  <a:lnTo>
                    <a:pt x="2410926" y="275812"/>
                  </a:lnTo>
                  <a:lnTo>
                    <a:pt x="2310267" y="368543"/>
                  </a:lnTo>
                  <a:lnTo>
                    <a:pt x="2212052" y="278064"/>
                  </a:lnTo>
                  <a:lnTo>
                    <a:pt x="2113838" y="368543"/>
                  </a:lnTo>
                  <a:lnTo>
                    <a:pt x="2013179" y="275812"/>
                  </a:lnTo>
                  <a:lnTo>
                    <a:pt x="2112546" y="184272"/>
                  </a:lnTo>
                  <a:lnTo>
                    <a:pt x="2013179" y="92731"/>
                  </a:lnTo>
                  <a:close/>
                  <a:moveTo>
                    <a:pt x="1912520" y="0"/>
                  </a:moveTo>
                  <a:lnTo>
                    <a:pt x="2013179" y="92731"/>
                  </a:lnTo>
                  <a:lnTo>
                    <a:pt x="1913812" y="184272"/>
                  </a:lnTo>
                  <a:lnTo>
                    <a:pt x="2013179" y="275812"/>
                  </a:lnTo>
                  <a:lnTo>
                    <a:pt x="1912520" y="368543"/>
                  </a:lnTo>
                  <a:lnTo>
                    <a:pt x="1811861" y="275812"/>
                  </a:lnTo>
                  <a:lnTo>
                    <a:pt x="1911228" y="184272"/>
                  </a:lnTo>
                  <a:lnTo>
                    <a:pt x="1811861" y="92731"/>
                  </a:lnTo>
                  <a:close/>
                  <a:moveTo>
                    <a:pt x="1509885" y="0"/>
                  </a:moveTo>
                  <a:lnTo>
                    <a:pt x="1610543" y="92730"/>
                  </a:lnTo>
                  <a:lnTo>
                    <a:pt x="1711202" y="0"/>
                  </a:lnTo>
                  <a:lnTo>
                    <a:pt x="1811861" y="92731"/>
                  </a:lnTo>
                  <a:lnTo>
                    <a:pt x="1712494" y="184272"/>
                  </a:lnTo>
                  <a:lnTo>
                    <a:pt x="1811861" y="275812"/>
                  </a:lnTo>
                  <a:lnTo>
                    <a:pt x="1711202" y="368543"/>
                  </a:lnTo>
                  <a:lnTo>
                    <a:pt x="1610543" y="275813"/>
                  </a:lnTo>
                  <a:lnTo>
                    <a:pt x="1509885" y="368543"/>
                  </a:lnTo>
                  <a:lnTo>
                    <a:pt x="1409226" y="275812"/>
                  </a:lnTo>
                  <a:lnTo>
                    <a:pt x="1508593" y="184272"/>
                  </a:lnTo>
                  <a:lnTo>
                    <a:pt x="1409226" y="92731"/>
                  </a:lnTo>
                  <a:close/>
                  <a:moveTo>
                    <a:pt x="1308567" y="0"/>
                  </a:moveTo>
                  <a:lnTo>
                    <a:pt x="1409226" y="92731"/>
                  </a:lnTo>
                  <a:lnTo>
                    <a:pt x="1309859" y="184272"/>
                  </a:lnTo>
                  <a:lnTo>
                    <a:pt x="1409226" y="275812"/>
                  </a:lnTo>
                  <a:lnTo>
                    <a:pt x="1308567" y="368543"/>
                  </a:lnTo>
                  <a:lnTo>
                    <a:pt x="1207908" y="275812"/>
                  </a:lnTo>
                  <a:lnTo>
                    <a:pt x="1307275" y="184272"/>
                  </a:lnTo>
                  <a:lnTo>
                    <a:pt x="1207908" y="92731"/>
                  </a:lnTo>
                  <a:close/>
                  <a:moveTo>
                    <a:pt x="905931" y="0"/>
                  </a:moveTo>
                  <a:lnTo>
                    <a:pt x="1006589" y="92730"/>
                  </a:lnTo>
                  <a:lnTo>
                    <a:pt x="1107248" y="0"/>
                  </a:lnTo>
                  <a:lnTo>
                    <a:pt x="1207907" y="92731"/>
                  </a:lnTo>
                  <a:lnTo>
                    <a:pt x="1108540" y="184272"/>
                  </a:lnTo>
                  <a:lnTo>
                    <a:pt x="1207907" y="275812"/>
                  </a:lnTo>
                  <a:lnTo>
                    <a:pt x="1107248" y="368543"/>
                  </a:lnTo>
                  <a:lnTo>
                    <a:pt x="1006589" y="275813"/>
                  </a:lnTo>
                  <a:lnTo>
                    <a:pt x="905931" y="368543"/>
                  </a:lnTo>
                  <a:lnTo>
                    <a:pt x="805272" y="275812"/>
                  </a:lnTo>
                  <a:lnTo>
                    <a:pt x="904639" y="184272"/>
                  </a:lnTo>
                  <a:lnTo>
                    <a:pt x="805272" y="92731"/>
                  </a:lnTo>
                  <a:close/>
                  <a:moveTo>
                    <a:pt x="704613" y="0"/>
                  </a:moveTo>
                  <a:lnTo>
                    <a:pt x="805272" y="92731"/>
                  </a:lnTo>
                  <a:lnTo>
                    <a:pt x="705905" y="184272"/>
                  </a:lnTo>
                  <a:lnTo>
                    <a:pt x="805272" y="275812"/>
                  </a:lnTo>
                  <a:lnTo>
                    <a:pt x="704613" y="368543"/>
                  </a:lnTo>
                  <a:lnTo>
                    <a:pt x="603954" y="275812"/>
                  </a:lnTo>
                  <a:lnTo>
                    <a:pt x="703321" y="184272"/>
                  </a:lnTo>
                  <a:lnTo>
                    <a:pt x="603954" y="92731"/>
                  </a:lnTo>
                  <a:close/>
                  <a:moveTo>
                    <a:pt x="503295" y="0"/>
                  </a:moveTo>
                  <a:lnTo>
                    <a:pt x="603954" y="92731"/>
                  </a:lnTo>
                  <a:lnTo>
                    <a:pt x="504587" y="184272"/>
                  </a:lnTo>
                  <a:lnTo>
                    <a:pt x="603954" y="275812"/>
                  </a:lnTo>
                  <a:lnTo>
                    <a:pt x="503295" y="368543"/>
                  </a:lnTo>
                  <a:lnTo>
                    <a:pt x="402636" y="275812"/>
                  </a:lnTo>
                  <a:lnTo>
                    <a:pt x="502003" y="184272"/>
                  </a:lnTo>
                  <a:lnTo>
                    <a:pt x="402636" y="92731"/>
                  </a:lnTo>
                  <a:close/>
                  <a:moveTo>
                    <a:pt x="301977" y="0"/>
                  </a:moveTo>
                  <a:lnTo>
                    <a:pt x="402636" y="92731"/>
                  </a:lnTo>
                  <a:lnTo>
                    <a:pt x="303269" y="184272"/>
                  </a:lnTo>
                  <a:lnTo>
                    <a:pt x="402636" y="275812"/>
                  </a:lnTo>
                  <a:lnTo>
                    <a:pt x="301977" y="368543"/>
                  </a:lnTo>
                  <a:lnTo>
                    <a:pt x="201318" y="275812"/>
                  </a:lnTo>
                  <a:lnTo>
                    <a:pt x="300685" y="184272"/>
                  </a:lnTo>
                  <a:lnTo>
                    <a:pt x="201318" y="92731"/>
                  </a:lnTo>
                  <a:close/>
                  <a:moveTo>
                    <a:pt x="100659" y="0"/>
                  </a:moveTo>
                  <a:lnTo>
                    <a:pt x="201318" y="92731"/>
                  </a:lnTo>
                  <a:lnTo>
                    <a:pt x="101951" y="184272"/>
                  </a:lnTo>
                  <a:lnTo>
                    <a:pt x="201318" y="275812"/>
                  </a:lnTo>
                  <a:lnTo>
                    <a:pt x="100659" y="368543"/>
                  </a:lnTo>
                  <a:lnTo>
                    <a:pt x="0" y="275812"/>
                  </a:lnTo>
                  <a:lnTo>
                    <a:pt x="99367" y="184272"/>
                  </a:lnTo>
                  <a:lnTo>
                    <a:pt x="0" y="9273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95000"/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="" xmlns:a16="http://schemas.microsoft.com/office/drawing/2014/main" id="{89F7BB03-8987-45A4-9C9A-D350A3827F10}"/>
                </a:ext>
              </a:extLst>
            </p:cNvPr>
            <p:cNvSpPr txBox="1"/>
            <p:nvPr/>
          </p:nvSpPr>
          <p:spPr>
            <a:xfrm>
              <a:off x="1398347" y="4734508"/>
              <a:ext cx="4424106" cy="584775"/>
            </a:xfrm>
            <a:prstGeom prst="rect">
              <a:avLst/>
            </a:prstGeom>
            <a:noFill/>
            <a:effectLst>
              <a:glow>
                <a:schemeClr val="accent1"/>
              </a:glow>
            </a:effectLst>
          </p:spPr>
          <p:txBody>
            <a:bodyPr wrap="square" rtlCol="1" anchor="ctr">
              <a:spAutoFit/>
            </a:bodyPr>
            <a:lstStyle/>
            <a:p>
              <a:pPr algn="ctr" rtl="1"/>
              <a:r>
                <a:rPr lang="ar-SA" sz="32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مدار السرطان </a:t>
              </a:r>
              <a:endParaRPr lang="ar-JO" sz="32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8" name="قناع خطأ">
            <a:extLst>
              <a:ext uri="{FF2B5EF4-FFF2-40B4-BE49-F238E27FC236}">
                <a16:creationId xmlns="" xmlns:a16="http://schemas.microsoft.com/office/drawing/2014/main" id="{5F017F11-76BF-4137-B5CD-A401FF5525FC}"/>
              </a:ext>
            </a:extLst>
          </p:cNvPr>
          <p:cNvSpPr/>
          <p:nvPr/>
        </p:nvSpPr>
        <p:spPr>
          <a:xfrm>
            <a:off x="1339951" y="6946631"/>
            <a:ext cx="9513694" cy="1384115"/>
          </a:xfrm>
          <a:custGeom>
            <a:avLst/>
            <a:gdLst>
              <a:gd name="connsiteX0" fmla="*/ 5090324 w 9513694"/>
              <a:gd name="connsiteY0" fmla="*/ 844115 h 1384115"/>
              <a:gd name="connsiteX1" fmla="*/ 9354264 w 9513694"/>
              <a:gd name="connsiteY1" fmla="*/ 844115 h 1384115"/>
              <a:gd name="connsiteX2" fmla="*/ 9513694 w 9513694"/>
              <a:gd name="connsiteY2" fmla="*/ 1003545 h 1384115"/>
              <a:gd name="connsiteX3" fmla="*/ 9513694 w 9513694"/>
              <a:gd name="connsiteY3" fmla="*/ 1224685 h 1384115"/>
              <a:gd name="connsiteX4" fmla="*/ 9354264 w 9513694"/>
              <a:gd name="connsiteY4" fmla="*/ 1384115 h 1384115"/>
              <a:gd name="connsiteX5" fmla="*/ 5090324 w 9513694"/>
              <a:gd name="connsiteY5" fmla="*/ 1384115 h 1384115"/>
              <a:gd name="connsiteX6" fmla="*/ 4930894 w 9513694"/>
              <a:gd name="connsiteY6" fmla="*/ 1224685 h 1384115"/>
              <a:gd name="connsiteX7" fmla="*/ 4930894 w 9513694"/>
              <a:gd name="connsiteY7" fmla="*/ 1003545 h 1384115"/>
              <a:gd name="connsiteX8" fmla="*/ 5090324 w 9513694"/>
              <a:gd name="connsiteY8" fmla="*/ 844115 h 1384115"/>
              <a:gd name="connsiteX9" fmla="*/ 159430 w 9513694"/>
              <a:gd name="connsiteY9" fmla="*/ 844115 h 1384115"/>
              <a:gd name="connsiteX10" fmla="*/ 4423370 w 9513694"/>
              <a:gd name="connsiteY10" fmla="*/ 844115 h 1384115"/>
              <a:gd name="connsiteX11" fmla="*/ 4582800 w 9513694"/>
              <a:gd name="connsiteY11" fmla="*/ 1003545 h 1384115"/>
              <a:gd name="connsiteX12" fmla="*/ 4582800 w 9513694"/>
              <a:gd name="connsiteY12" fmla="*/ 1224685 h 1384115"/>
              <a:gd name="connsiteX13" fmla="*/ 4423370 w 9513694"/>
              <a:gd name="connsiteY13" fmla="*/ 1384115 h 1384115"/>
              <a:gd name="connsiteX14" fmla="*/ 159430 w 9513694"/>
              <a:gd name="connsiteY14" fmla="*/ 1384115 h 1384115"/>
              <a:gd name="connsiteX15" fmla="*/ 0 w 9513694"/>
              <a:gd name="connsiteY15" fmla="*/ 1224685 h 1384115"/>
              <a:gd name="connsiteX16" fmla="*/ 0 w 9513694"/>
              <a:gd name="connsiteY16" fmla="*/ 1003545 h 1384115"/>
              <a:gd name="connsiteX17" fmla="*/ 159430 w 9513694"/>
              <a:gd name="connsiteY17" fmla="*/ 844115 h 1384115"/>
              <a:gd name="connsiteX18" fmla="*/ 5090324 w 9513694"/>
              <a:gd name="connsiteY18" fmla="*/ 0 h 1384115"/>
              <a:gd name="connsiteX19" fmla="*/ 9354264 w 9513694"/>
              <a:gd name="connsiteY19" fmla="*/ 0 h 1384115"/>
              <a:gd name="connsiteX20" fmla="*/ 9513694 w 9513694"/>
              <a:gd name="connsiteY20" fmla="*/ 159430 h 1384115"/>
              <a:gd name="connsiteX21" fmla="*/ 9513694 w 9513694"/>
              <a:gd name="connsiteY21" fmla="*/ 380570 h 1384115"/>
              <a:gd name="connsiteX22" fmla="*/ 9354264 w 9513694"/>
              <a:gd name="connsiteY22" fmla="*/ 540000 h 1384115"/>
              <a:gd name="connsiteX23" fmla="*/ 5090324 w 9513694"/>
              <a:gd name="connsiteY23" fmla="*/ 540000 h 1384115"/>
              <a:gd name="connsiteX24" fmla="*/ 4930894 w 9513694"/>
              <a:gd name="connsiteY24" fmla="*/ 380570 h 1384115"/>
              <a:gd name="connsiteX25" fmla="*/ 4930894 w 9513694"/>
              <a:gd name="connsiteY25" fmla="*/ 159430 h 1384115"/>
              <a:gd name="connsiteX26" fmla="*/ 5090324 w 9513694"/>
              <a:gd name="connsiteY26" fmla="*/ 0 h 1384115"/>
              <a:gd name="connsiteX27" fmla="*/ 159430 w 9513694"/>
              <a:gd name="connsiteY27" fmla="*/ 0 h 1384115"/>
              <a:gd name="connsiteX28" fmla="*/ 4423370 w 9513694"/>
              <a:gd name="connsiteY28" fmla="*/ 0 h 1384115"/>
              <a:gd name="connsiteX29" fmla="*/ 4582800 w 9513694"/>
              <a:gd name="connsiteY29" fmla="*/ 159430 h 1384115"/>
              <a:gd name="connsiteX30" fmla="*/ 4582800 w 9513694"/>
              <a:gd name="connsiteY30" fmla="*/ 380570 h 1384115"/>
              <a:gd name="connsiteX31" fmla="*/ 4423370 w 9513694"/>
              <a:gd name="connsiteY31" fmla="*/ 540000 h 1384115"/>
              <a:gd name="connsiteX32" fmla="*/ 159430 w 9513694"/>
              <a:gd name="connsiteY32" fmla="*/ 540000 h 1384115"/>
              <a:gd name="connsiteX33" fmla="*/ 0 w 9513694"/>
              <a:gd name="connsiteY33" fmla="*/ 380570 h 1384115"/>
              <a:gd name="connsiteX34" fmla="*/ 0 w 9513694"/>
              <a:gd name="connsiteY34" fmla="*/ 159430 h 1384115"/>
              <a:gd name="connsiteX35" fmla="*/ 159430 w 9513694"/>
              <a:gd name="connsiteY35" fmla="*/ 0 h 138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513694" h="1384115">
                <a:moveTo>
                  <a:pt x="5090324" y="844115"/>
                </a:moveTo>
                <a:lnTo>
                  <a:pt x="9354264" y="844115"/>
                </a:lnTo>
                <a:cubicBezTo>
                  <a:pt x="9442315" y="844115"/>
                  <a:pt x="9513694" y="915494"/>
                  <a:pt x="9513694" y="1003545"/>
                </a:cubicBezTo>
                <a:lnTo>
                  <a:pt x="9513694" y="1224685"/>
                </a:lnTo>
                <a:cubicBezTo>
                  <a:pt x="9513694" y="1312736"/>
                  <a:pt x="9442315" y="1384115"/>
                  <a:pt x="9354264" y="1384115"/>
                </a:cubicBezTo>
                <a:lnTo>
                  <a:pt x="5090324" y="1384115"/>
                </a:lnTo>
                <a:cubicBezTo>
                  <a:pt x="5002273" y="1384115"/>
                  <a:pt x="4930894" y="1312736"/>
                  <a:pt x="4930894" y="1224685"/>
                </a:cubicBezTo>
                <a:lnTo>
                  <a:pt x="4930894" y="1003545"/>
                </a:lnTo>
                <a:cubicBezTo>
                  <a:pt x="4930894" y="915494"/>
                  <a:pt x="5002273" y="844115"/>
                  <a:pt x="5090324" y="844115"/>
                </a:cubicBezTo>
                <a:close/>
                <a:moveTo>
                  <a:pt x="159430" y="844115"/>
                </a:moveTo>
                <a:lnTo>
                  <a:pt x="4423370" y="844115"/>
                </a:lnTo>
                <a:cubicBezTo>
                  <a:pt x="4511421" y="844115"/>
                  <a:pt x="4582800" y="915494"/>
                  <a:pt x="4582800" y="1003545"/>
                </a:cubicBezTo>
                <a:lnTo>
                  <a:pt x="4582800" y="1224685"/>
                </a:lnTo>
                <a:cubicBezTo>
                  <a:pt x="4582800" y="1312736"/>
                  <a:pt x="4511421" y="1384115"/>
                  <a:pt x="4423370" y="1384115"/>
                </a:cubicBezTo>
                <a:lnTo>
                  <a:pt x="159430" y="1384115"/>
                </a:lnTo>
                <a:cubicBezTo>
                  <a:pt x="71379" y="1384115"/>
                  <a:pt x="0" y="1312736"/>
                  <a:pt x="0" y="1224685"/>
                </a:cubicBezTo>
                <a:lnTo>
                  <a:pt x="0" y="1003545"/>
                </a:lnTo>
                <a:cubicBezTo>
                  <a:pt x="0" y="915494"/>
                  <a:pt x="71379" y="844115"/>
                  <a:pt x="159430" y="844115"/>
                </a:cubicBezTo>
                <a:close/>
                <a:moveTo>
                  <a:pt x="5090324" y="0"/>
                </a:moveTo>
                <a:lnTo>
                  <a:pt x="9354264" y="0"/>
                </a:lnTo>
                <a:cubicBezTo>
                  <a:pt x="9442315" y="0"/>
                  <a:pt x="9513694" y="71379"/>
                  <a:pt x="9513694" y="159430"/>
                </a:cubicBezTo>
                <a:lnTo>
                  <a:pt x="9513694" y="380570"/>
                </a:lnTo>
                <a:cubicBezTo>
                  <a:pt x="9513694" y="468621"/>
                  <a:pt x="9442315" y="540000"/>
                  <a:pt x="9354264" y="540000"/>
                </a:cubicBezTo>
                <a:lnTo>
                  <a:pt x="5090324" y="540000"/>
                </a:lnTo>
                <a:cubicBezTo>
                  <a:pt x="5002273" y="540000"/>
                  <a:pt x="4930894" y="468621"/>
                  <a:pt x="4930894" y="380570"/>
                </a:cubicBezTo>
                <a:lnTo>
                  <a:pt x="4930894" y="159430"/>
                </a:lnTo>
                <a:cubicBezTo>
                  <a:pt x="4930894" y="71379"/>
                  <a:pt x="5002273" y="0"/>
                  <a:pt x="5090324" y="0"/>
                </a:cubicBezTo>
                <a:close/>
                <a:moveTo>
                  <a:pt x="159430" y="0"/>
                </a:moveTo>
                <a:lnTo>
                  <a:pt x="4423370" y="0"/>
                </a:lnTo>
                <a:cubicBezTo>
                  <a:pt x="4511421" y="0"/>
                  <a:pt x="4582800" y="71379"/>
                  <a:pt x="4582800" y="159430"/>
                </a:cubicBezTo>
                <a:lnTo>
                  <a:pt x="4582800" y="380570"/>
                </a:lnTo>
                <a:cubicBezTo>
                  <a:pt x="4582800" y="468621"/>
                  <a:pt x="4511421" y="540000"/>
                  <a:pt x="4423370" y="540000"/>
                </a:cubicBezTo>
                <a:lnTo>
                  <a:pt x="159430" y="540000"/>
                </a:lnTo>
                <a:cubicBezTo>
                  <a:pt x="71379" y="540000"/>
                  <a:pt x="0" y="468621"/>
                  <a:pt x="0" y="380570"/>
                </a:cubicBezTo>
                <a:lnTo>
                  <a:pt x="0" y="159430"/>
                </a:lnTo>
                <a:cubicBezTo>
                  <a:pt x="0" y="71379"/>
                  <a:pt x="71379" y="0"/>
                  <a:pt x="159430" y="0"/>
                </a:cubicBezTo>
                <a:close/>
              </a:path>
            </a:pathLst>
          </a:custGeom>
          <a:solidFill>
            <a:srgbClr val="C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sp>
        <p:nvSpPr>
          <p:cNvPr id="5" name="قناع صحيح">
            <a:extLst>
              <a:ext uri="{FF2B5EF4-FFF2-40B4-BE49-F238E27FC236}">
                <a16:creationId xmlns="" xmlns:a16="http://schemas.microsoft.com/office/drawing/2014/main" id="{4821987A-CDB0-4717-A39E-7D300F7DC70B}"/>
              </a:ext>
            </a:extLst>
          </p:cNvPr>
          <p:cNvSpPr/>
          <p:nvPr/>
        </p:nvSpPr>
        <p:spPr>
          <a:xfrm>
            <a:off x="6234056" y="7775066"/>
            <a:ext cx="4644000" cy="576000"/>
          </a:xfrm>
          <a:prstGeom prst="roundRect">
            <a:avLst>
              <a:gd name="adj" fmla="val 2952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  <p:pic>
        <p:nvPicPr>
          <p:cNvPr id="35" name="عادي">
            <a:extLst>
              <a:ext uri="{FF2B5EF4-FFF2-40B4-BE49-F238E27FC236}">
                <a16:creationId xmlns="" xmlns:a16="http://schemas.microsoft.com/office/drawing/2014/main" id="{01C441BA-D10C-4C9C-AA33-04B0C9B763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59" y="5635360"/>
            <a:ext cx="1038283" cy="10382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صحيح">
            <a:extLst>
              <a:ext uri="{FF2B5EF4-FFF2-40B4-BE49-F238E27FC236}">
                <a16:creationId xmlns="" xmlns:a16="http://schemas.microsoft.com/office/drawing/2014/main" id="{971B24FB-DC51-4E28-9B5D-1C373E80ED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00" y="5605860"/>
            <a:ext cx="1098236" cy="109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خطأ">
            <a:extLst>
              <a:ext uri="{FF2B5EF4-FFF2-40B4-BE49-F238E27FC236}">
                <a16:creationId xmlns="" xmlns:a16="http://schemas.microsoft.com/office/drawing/2014/main" id="{F398427F-0D59-4057-91B6-4368F6F16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5599192"/>
            <a:ext cx="1116000" cy="1116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غمزة عين">
            <a:extLst>
              <a:ext uri="{FF2B5EF4-FFF2-40B4-BE49-F238E27FC236}">
                <a16:creationId xmlns="" xmlns:a16="http://schemas.microsoft.com/office/drawing/2014/main" id="{6DD90206-8F5A-4852-85E8-8220F8403A5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t="4726" r="4648" b="3966"/>
          <a:stretch/>
        </p:blipFill>
        <p:spPr>
          <a:xfrm>
            <a:off x="5590944" y="5651540"/>
            <a:ext cx="994641" cy="993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رسالة صحيح">
            <a:extLst>
              <a:ext uri="{FF2B5EF4-FFF2-40B4-BE49-F238E27FC236}">
                <a16:creationId xmlns="" xmlns:a16="http://schemas.microsoft.com/office/drawing/2014/main" id="{FF11893C-1F23-4D20-86D0-339B318DD71C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أحسنت!</a:t>
            </a:r>
          </a:p>
        </p:txBody>
      </p:sp>
      <p:sp>
        <p:nvSpPr>
          <p:cNvPr id="39" name="رسالة خطأ">
            <a:extLst>
              <a:ext uri="{FF2B5EF4-FFF2-40B4-BE49-F238E27FC236}">
                <a16:creationId xmlns="" xmlns:a16="http://schemas.microsoft.com/office/drawing/2014/main" id="{2C098720-D1FB-42A7-829D-D94D96226342}"/>
              </a:ext>
            </a:extLst>
          </p:cNvPr>
          <p:cNvSpPr/>
          <p:nvPr/>
        </p:nvSpPr>
        <p:spPr>
          <a:xfrm>
            <a:off x="6635037" y="5446437"/>
            <a:ext cx="832563" cy="507242"/>
          </a:xfrm>
          <a:prstGeom prst="cloudCallout">
            <a:avLst>
              <a:gd name="adj1" fmla="val -42274"/>
              <a:gd name="adj2" fmla="val 735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54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rtl="1"/>
            <a:r>
              <a:rPr lang="ar-JO" sz="14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خطأ!</a:t>
            </a:r>
          </a:p>
        </p:txBody>
      </p:sp>
      <p:grpSp>
        <p:nvGrpSpPr>
          <p:cNvPr id="34" name="التالي">
            <a:extLst>
              <a:ext uri="{FF2B5EF4-FFF2-40B4-BE49-F238E27FC236}">
                <a16:creationId xmlns="" xmlns:a16="http://schemas.microsoft.com/office/drawing/2014/main" id="{38141AE5-A29B-4A33-9988-ECFBB67961B5}"/>
              </a:ext>
            </a:extLst>
          </p:cNvPr>
          <p:cNvGrpSpPr/>
          <p:nvPr/>
        </p:nvGrpSpPr>
        <p:grpSpPr>
          <a:xfrm>
            <a:off x="5748528" y="5829678"/>
            <a:ext cx="694944" cy="636822"/>
            <a:chOff x="4542574" y="4951136"/>
            <a:chExt cx="871002" cy="798154"/>
          </a:xfrm>
        </p:grpSpPr>
        <p:sp>
          <p:nvSpPr>
            <p:cNvPr id="36" name="Freeform: Shape 35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57C457C7-DE5B-404F-96C5-A04C51AA746E}"/>
                </a:ext>
              </a:extLst>
            </p:cNvPr>
            <p:cNvSpPr/>
            <p:nvPr/>
          </p:nvSpPr>
          <p:spPr>
            <a:xfrm flipH="1">
              <a:off x="4542574" y="4951136"/>
              <a:ext cx="798154" cy="798154"/>
            </a:xfrm>
            <a:custGeom>
              <a:avLst/>
              <a:gdLst>
                <a:gd name="connsiteX0" fmla="*/ 399077 w 798154"/>
                <a:gd name="connsiteY0" fmla="*/ 0 h 798154"/>
                <a:gd name="connsiteX1" fmla="*/ 0 w 798154"/>
                <a:gd name="connsiteY1" fmla="*/ 0 h 798154"/>
                <a:gd name="connsiteX2" fmla="*/ 95250 w 798154"/>
                <a:gd name="connsiteY2" fmla="*/ 95250 h 798154"/>
                <a:gd name="connsiteX3" fmla="*/ 228681 w 798154"/>
                <a:gd name="connsiteY3" fmla="*/ 95250 h 798154"/>
                <a:gd name="connsiteX4" fmla="*/ 623948 w 798154"/>
                <a:gd name="connsiteY4" fmla="*/ 399077 h 798154"/>
                <a:gd name="connsiteX5" fmla="*/ 228681 w 798154"/>
                <a:gd name="connsiteY5" fmla="*/ 702904 h 798154"/>
                <a:gd name="connsiteX6" fmla="*/ 95250 w 798154"/>
                <a:gd name="connsiteY6" fmla="*/ 702904 h 798154"/>
                <a:gd name="connsiteX7" fmla="*/ 0 w 798154"/>
                <a:gd name="connsiteY7" fmla="*/ 798154 h 798154"/>
                <a:gd name="connsiteX8" fmla="*/ 399077 w 798154"/>
                <a:gd name="connsiteY8" fmla="*/ 798154 h 798154"/>
                <a:gd name="connsiteX9" fmla="*/ 798154 w 798154"/>
                <a:gd name="connsiteY9" fmla="*/ 399077 h 798154"/>
                <a:gd name="connsiteX10" fmla="*/ 399077 w 798154"/>
                <a:gd name="connsiteY10" fmla="*/ 0 h 79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8154" h="798154">
                  <a:moveTo>
                    <a:pt x="399077" y="0"/>
                  </a:moveTo>
                  <a:lnTo>
                    <a:pt x="0" y="0"/>
                  </a:lnTo>
                  <a:lnTo>
                    <a:pt x="95250" y="95250"/>
                  </a:lnTo>
                  <a:lnTo>
                    <a:pt x="228681" y="95250"/>
                  </a:lnTo>
                  <a:lnTo>
                    <a:pt x="623948" y="399077"/>
                  </a:lnTo>
                  <a:lnTo>
                    <a:pt x="228681" y="702904"/>
                  </a:lnTo>
                  <a:lnTo>
                    <a:pt x="95250" y="702904"/>
                  </a:lnTo>
                  <a:lnTo>
                    <a:pt x="0" y="798154"/>
                  </a:lnTo>
                  <a:lnTo>
                    <a:pt x="399077" y="798154"/>
                  </a:lnTo>
                  <a:lnTo>
                    <a:pt x="798154" y="399077"/>
                  </a:lnTo>
                  <a:lnTo>
                    <a:pt x="399077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  <p:sp>
          <p:nvSpPr>
            <p:cNvPr id="37" name="Arrow: Chevron 36">
              <a:hlinkClick r:id="" action="ppaction://hlinkshowjump?jump=nextslide"/>
              <a:extLst>
                <a:ext uri="{FF2B5EF4-FFF2-40B4-BE49-F238E27FC236}">
                  <a16:creationId xmlns="" xmlns:a16="http://schemas.microsoft.com/office/drawing/2014/main" id="{E928E2DC-4496-4986-8454-D652AFFA56A2}"/>
                </a:ext>
              </a:extLst>
            </p:cNvPr>
            <p:cNvSpPr/>
            <p:nvPr/>
          </p:nvSpPr>
          <p:spPr>
            <a:xfrm flipH="1">
              <a:off x="4718058" y="5046386"/>
              <a:ext cx="695518" cy="607654"/>
            </a:xfrm>
            <a:prstGeom prst="chevron">
              <a:avLst>
                <a:gd name="adj" fmla="val 65048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JO">
                <a:solidFill>
                  <a:schemeClr val="tx1"/>
                </a:solidFill>
              </a:endParaRPr>
            </a:p>
          </p:txBody>
        </p:sp>
      </p:grpSp>
      <p:sp>
        <p:nvSpPr>
          <p:cNvPr id="40" name="Whistle">
            <a:extLst>
              <a:ext uri="{FF2B5EF4-FFF2-40B4-BE49-F238E27FC236}">
                <a16:creationId xmlns="" xmlns:a16="http://schemas.microsoft.com/office/drawing/2014/main" id="{0BE8C0EE-CC60-42B8-897F-3F6A087194ED}"/>
              </a:ext>
            </a:extLst>
          </p:cNvPr>
          <p:cNvSpPr/>
          <p:nvPr/>
        </p:nvSpPr>
        <p:spPr>
          <a:xfrm>
            <a:off x="0" y="-228600"/>
            <a:ext cx="487680" cy="76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538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3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2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6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64" presetClass="path" presetSubtype="0" accel="50000" decel="50000" fill="hold" grpId="0" nodeType="after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-2.70833E-6 -4.44444E-6 L -2.70833E-6 -0.428 " pathEditMode="relative" rAng="0" ptsTypes="AA">
                                          <p:cBhvr>
                                            <p:cTn id="40" dur="1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64" presetClass="path" presetSubtype="0" accel="50000" decel="5000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0 1.11111E-6 L 0 -0.42639 " pathEditMode="relative" rAng="0" ptsTypes="AA">
                                          <p:cBhvr>
                                            <p:cTn id="42" dur="1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131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Right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4" presetClass="path" presetSubtype="0" repeatCount="300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2.22222E-6 L 1.25E-6 -0.06389 " pathEditMode="relative" rAng="0" ptsTypes="AA">
                                          <p:cBhvr>
                                            <p:cTn id="54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1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Correct Answer Ding Version 1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64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69" presetID="2" presetClass="exit" presetSubtype="8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0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75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2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4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WhistleBlowReferee_SFXB.4026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0" dur="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1" dur="10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2" dur="1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3" dur="100" fill="hold">
                                              <p:stCondLst>
                                                <p:cond delay="3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4" dur="1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6" presetID="1" presetClass="exit" presetSubtype="0" fill="hold" nodeType="after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8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0" presetID="10" presetClass="exit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1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8"/>
                      </p:tgtEl>
                    </p:cond>
                  </p:nextCondLst>
                </p:seq>
              </p:childTnLst>
            </p:cTn>
          </p:par>
        </p:tnLst>
        <p:bldLst>
          <p:bldP spid="38" grpId="0" animBg="1"/>
          <p:bldP spid="5" grpId="0" animBg="1"/>
          <p:bldP spid="4" grpId="0" animBg="1"/>
          <p:bldP spid="4" grpId="1" animBg="1"/>
          <p:bldP spid="39" grpId="0" animBg="1"/>
          <p:bldP spid="39" grpId="1" animBg="1"/>
          <p:bldP spid="4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447</Words>
  <Application>Microsoft Office PowerPoint</Application>
  <PresentationFormat>مخصص</PresentationFormat>
  <Paragraphs>127</Paragraphs>
  <Slides>22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8</vt:i4>
      </vt:variant>
      <vt:variant>
        <vt:lpstr>عناوين الشرائح</vt:lpstr>
      </vt:variant>
      <vt:variant>
        <vt:i4>22</vt:i4>
      </vt:variant>
    </vt:vector>
  </HeadingPairs>
  <TitlesOfParts>
    <vt:vector size="30" baseType="lpstr">
      <vt:lpstr>Office Theme</vt:lpstr>
      <vt:lpstr>نسق Office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مسابقة كرة القدم</dc:title>
  <dc:creator>قناة البوربوينت الإسلامي</dc:creator>
  <cp:lastModifiedBy>MR-SHERIF HELMY</cp:lastModifiedBy>
  <cp:revision>141</cp:revision>
  <dcterms:created xsi:type="dcterms:W3CDTF">2020-02-11T03:51:14Z</dcterms:created>
  <dcterms:modified xsi:type="dcterms:W3CDTF">2020-12-14T00:19:46Z</dcterms:modified>
</cp:coreProperties>
</file>