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ar-KW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2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483AF60-F16D-48E8-B532-5A944D459D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AA482A-526B-4B82-BE31-05C860DA3B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1449F5F-C4E8-4560-94B0-D240DDE7C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F5AE-8163-4EF2-9F96-E9320B7CC5AB}" type="datetimeFigureOut">
              <a:rPr lang="ar-KW" smtClean="0"/>
              <a:t>17/06/1442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F96347D-9827-47D4-9019-2CBF4A436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F427055-D801-4706-989B-66961A7B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093AE-74CD-4FEA-9207-DCF888828FDB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040752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13A1C0-27EB-4FC6-ABC6-1D776727C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E027264-1CD6-436F-9210-D4A42CA7D9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F246B8F-F662-496F-8910-4546B8BE3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F5AE-8163-4EF2-9F96-E9320B7CC5AB}" type="datetimeFigureOut">
              <a:rPr lang="ar-KW" smtClean="0"/>
              <a:t>17/06/1442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FD4D89C-ACA2-4418-9684-F30259249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D77CE14-4BA8-4CF4-A7E0-6AFCEE07A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093AE-74CD-4FEA-9207-DCF888828FDB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24234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73F0DD43-0F77-4F19-B43F-D9ECFE2D01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29D84DC-7713-4594-A705-543A945109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CEEA3D0-9115-4047-A8AD-3739DE5CC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F5AE-8163-4EF2-9F96-E9320B7CC5AB}" type="datetimeFigureOut">
              <a:rPr lang="ar-KW" smtClean="0"/>
              <a:t>17/06/1442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8960683-7907-4A31-B341-808BC0AA5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764CC16-EA96-4244-849C-C5E73B81E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093AE-74CD-4FEA-9207-DCF888828FDB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292446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9F878B4-B4C7-4AD2-BC2A-65473D175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922B585-5555-422D-BFF2-B462B608B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6FE1B6E-354C-41DC-8DF9-346A69FCE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F5AE-8163-4EF2-9F96-E9320B7CC5AB}" type="datetimeFigureOut">
              <a:rPr lang="ar-KW" smtClean="0"/>
              <a:t>17/06/1442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AFC0895-3E87-414A-A4D6-67746C70A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B3E78DA-0627-4F9C-8F12-E6FBD7ED3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093AE-74CD-4FEA-9207-DCF888828FDB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76490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3C1EAE5-1807-4B7D-B0F8-5906E168D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470A271-4B86-43B8-9FFA-87D1306F7C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08DA608-C419-44CA-A3E5-71D71EF33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F5AE-8163-4EF2-9F96-E9320B7CC5AB}" type="datetimeFigureOut">
              <a:rPr lang="ar-KW" smtClean="0"/>
              <a:t>17/06/1442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D50A8D7-595D-4C6F-AE2B-040FF187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09C8A0C-131D-4325-83B1-66618ABA4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093AE-74CD-4FEA-9207-DCF888828FDB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399029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52FC34-3984-43B6-A22D-7A37AC7B7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2F94C87-07C0-4C5E-9C2B-2BBACADA99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EE7D42D-5771-4B3B-B3B9-C7DA8A2496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8B12513-EC68-4C14-8026-F609E4AD3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F5AE-8163-4EF2-9F96-E9320B7CC5AB}" type="datetimeFigureOut">
              <a:rPr lang="ar-KW" smtClean="0"/>
              <a:t>17/06/1442</a:t>
            </a:fld>
            <a:endParaRPr lang="ar-KW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204BF0D-9DFD-4632-896C-F3F51634B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0EB7CBB-025D-445F-8B34-E3CEA017E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093AE-74CD-4FEA-9207-DCF888828FDB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112310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E9F5F7D-CB6A-4D9D-ABF0-70D4BD27E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7F77983-61AD-4DEC-8DEC-2DB171372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CB51767-4BA7-4EF6-8F5B-1223B374FB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72DF93E-BCE0-4BEE-8037-872EC6BA1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46582207-6E70-45E5-92B3-C4FECA0BDE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6B33B90-75AF-4ADF-BAB2-153D8B737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F5AE-8163-4EF2-9F96-E9320B7CC5AB}" type="datetimeFigureOut">
              <a:rPr lang="ar-KW" smtClean="0"/>
              <a:t>17/06/1442</a:t>
            </a:fld>
            <a:endParaRPr lang="ar-KW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C8882750-83E7-492B-93CC-85B6A28F8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977996F-EE15-4861-A73F-28A9F378B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093AE-74CD-4FEA-9207-DCF888828FDB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3731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B077D29-ACF9-438D-AD30-773ADFAF8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6C50281-8A5D-4B6B-84D6-0B3830BF5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F5AE-8163-4EF2-9F96-E9320B7CC5AB}" type="datetimeFigureOut">
              <a:rPr lang="ar-KW" smtClean="0"/>
              <a:t>17/06/1442</a:t>
            </a:fld>
            <a:endParaRPr lang="ar-KW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181F6C7B-72A1-4FF4-B988-F68E27BB5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160C764-7522-4254-8313-1D2584FF0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093AE-74CD-4FEA-9207-DCF888828FDB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960732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19758602-9C22-4ABC-B70F-9ABB26E1A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F5AE-8163-4EF2-9F96-E9320B7CC5AB}" type="datetimeFigureOut">
              <a:rPr lang="ar-KW" smtClean="0"/>
              <a:t>17/06/1442</a:t>
            </a:fld>
            <a:endParaRPr lang="ar-KW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509B9F1F-E4A5-4C08-9BFF-F175B010F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68FA0A5-7026-4D5C-B232-3225A252C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093AE-74CD-4FEA-9207-DCF888828FDB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477298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D00EDF8-7955-4228-9F71-97EFAEAD0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74384D8-CC32-4B65-AA18-02B1D5B95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4D01DFF-DA19-40A9-B649-70C98CC86D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A837A2B-DC74-4EF6-A26B-6654FF82F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F5AE-8163-4EF2-9F96-E9320B7CC5AB}" type="datetimeFigureOut">
              <a:rPr lang="ar-KW" smtClean="0"/>
              <a:t>17/06/1442</a:t>
            </a:fld>
            <a:endParaRPr lang="ar-KW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AAA9F7A-EF42-4251-893A-E1A6AF96C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4DD8518-58F5-4B6F-991E-5EAFAC267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093AE-74CD-4FEA-9207-DCF888828FDB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701700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3DBE036-483D-4F48-BBC3-E049F2F79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DD664982-D875-4BF5-84B4-0B9A3402F2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KW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9F19169-9DE1-4BB6-B2D5-99C4F7369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0C612D0-7FAB-49A5-ADB8-8F5D27CDB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F5AE-8163-4EF2-9F96-E9320B7CC5AB}" type="datetimeFigureOut">
              <a:rPr lang="ar-KW" smtClean="0"/>
              <a:t>17/06/1442</a:t>
            </a:fld>
            <a:endParaRPr lang="ar-KW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10B0D4B-78CE-4C48-8A78-EC8E69EF5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6EBF9CC-32F1-461C-A5D3-691DA69DD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093AE-74CD-4FEA-9207-DCF888828FDB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08654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E83F38F-FD26-4E13-A4A3-4618A0C0B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98EC290-7924-4314-B45E-F5282AEB0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1236F9B-1C0E-4304-8802-E76C36B9E5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7F5AE-8163-4EF2-9F96-E9320B7CC5AB}" type="datetimeFigureOut">
              <a:rPr lang="ar-KW" smtClean="0"/>
              <a:t>17/06/1442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E9B568D-C24F-41EB-A714-0E3C73EFA0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CD7A049-20C3-4AF6-84DE-9DDE83320B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093AE-74CD-4FEA-9207-DCF888828FDB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722792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KW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.wav"/><Relationship Id="rId7" Type="http://schemas.openxmlformats.org/officeDocument/2006/relationships/image" Target="../media/image1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.png"/><Relationship Id="rId4" Type="http://schemas.openxmlformats.org/officeDocument/2006/relationships/audio" Target="../media/media2.wav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.wav"/><Relationship Id="rId7" Type="http://schemas.openxmlformats.org/officeDocument/2006/relationships/image" Target="../media/image1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.png"/><Relationship Id="rId4" Type="http://schemas.openxmlformats.org/officeDocument/2006/relationships/audio" Target="../media/media2.wav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.wav"/><Relationship Id="rId7" Type="http://schemas.openxmlformats.org/officeDocument/2006/relationships/image" Target="../media/image1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.png"/><Relationship Id="rId4" Type="http://schemas.openxmlformats.org/officeDocument/2006/relationships/audio" Target="../media/media2.wav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.wav"/><Relationship Id="rId7" Type="http://schemas.openxmlformats.org/officeDocument/2006/relationships/image" Target="../media/image1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.png"/><Relationship Id="rId4" Type="http://schemas.openxmlformats.org/officeDocument/2006/relationships/audio" Target="../media/media2.wav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خلفية مضيئة الشمس بيضاء-خلفية المتجهات-ناقل حر تحميل مجاني">
            <a:extLst>
              <a:ext uri="{FF2B5EF4-FFF2-40B4-BE49-F238E27FC236}">
                <a16:creationId xmlns:a16="http://schemas.microsoft.com/office/drawing/2014/main" id="{6B663D8A-50C0-4CE9-B4A8-E4C12C328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1FE237BE-B0D1-479E-ADC1-3D5C7A3A8A60}"/>
              </a:ext>
            </a:extLst>
          </p:cNvPr>
          <p:cNvSpPr/>
          <p:nvPr/>
        </p:nvSpPr>
        <p:spPr>
          <a:xfrm>
            <a:off x="2840854" y="217504"/>
            <a:ext cx="6241002" cy="55929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KW" dirty="0"/>
              <a:t>سؤال اجابته صحيحة </a:t>
            </a:r>
          </a:p>
        </p:txBody>
      </p: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00F2940B-19D5-4FEA-B2A4-A353E197CB5F}"/>
              </a:ext>
            </a:extLst>
          </p:cNvPr>
          <p:cNvGrpSpPr/>
          <p:nvPr/>
        </p:nvGrpSpPr>
        <p:grpSpPr>
          <a:xfrm>
            <a:off x="-707104" y="683582"/>
            <a:ext cx="7631687" cy="6516210"/>
            <a:chOff x="-707104" y="683582"/>
            <a:chExt cx="7631687" cy="6516210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2FE515F3-70F4-4B83-A2D4-98D6D69A1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031" b="91875" l="9967" r="89867">
                          <a14:foregroundMark x1="67525" y1="7109" x2="43605" y2="8047"/>
                          <a14:foregroundMark x1="67774" y1="91875" x2="67774" y2="91875"/>
                          <a14:foregroundMark x1="51578" y1="55625" x2="51578" y2="5562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707104" y="683582"/>
              <a:ext cx="7631687" cy="6516210"/>
            </a:xfrm>
            <a:prstGeom prst="rect">
              <a:avLst/>
            </a:prstGeom>
          </p:spPr>
        </p:pic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5B65AAE8-3FD3-4343-9A89-C69825041815}"/>
                </a:ext>
              </a:extLst>
            </p:cNvPr>
            <p:cNvSpPr txBox="1"/>
            <p:nvPr/>
          </p:nvSpPr>
          <p:spPr>
            <a:xfrm>
              <a:off x="816746" y="5016198"/>
              <a:ext cx="3160451" cy="156966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KW" sz="9600" dirty="0"/>
                <a:t>خطأ</a:t>
              </a:r>
              <a:endParaRPr lang="ar-KW" dirty="0"/>
            </a:p>
          </p:txBody>
        </p:sp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8768106F-C33F-4E4F-BCEF-D56F8C4F824E}"/>
              </a:ext>
            </a:extLst>
          </p:cNvPr>
          <p:cNvGrpSpPr/>
          <p:nvPr/>
        </p:nvGrpSpPr>
        <p:grpSpPr>
          <a:xfrm>
            <a:off x="5375578" y="683582"/>
            <a:ext cx="7631687" cy="6516210"/>
            <a:chOff x="5366701" y="683582"/>
            <a:chExt cx="7631687" cy="6516210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B91C98B2-0F09-4847-ACFA-A8246C345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031" b="91875" l="9967" r="89867">
                          <a14:foregroundMark x1="67525" y1="7109" x2="43605" y2="8047"/>
                          <a14:foregroundMark x1="67774" y1="91875" x2="67774" y2="91875"/>
                          <a14:foregroundMark x1="51578" y1="55625" x2="51578" y2="5562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66701" y="683582"/>
              <a:ext cx="7631687" cy="6516210"/>
            </a:xfrm>
            <a:prstGeom prst="rect">
              <a:avLst/>
            </a:prstGeom>
          </p:spPr>
        </p:pic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15B1FBE1-5384-4648-B79F-DB56EC93FC8C}"/>
                </a:ext>
              </a:extLst>
            </p:cNvPr>
            <p:cNvSpPr txBox="1"/>
            <p:nvPr/>
          </p:nvSpPr>
          <p:spPr>
            <a:xfrm>
              <a:off x="7148004" y="5177476"/>
              <a:ext cx="3160451" cy="156966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KW" sz="9600" dirty="0"/>
                <a:t>صح</a:t>
              </a:r>
              <a:endParaRPr lang="ar-KW" dirty="0"/>
            </a:p>
          </p:txBody>
        </p:sp>
      </p:grpSp>
      <p:pic>
        <p:nvPicPr>
          <p:cNvPr id="14" name="ممتاز">
            <a:hlinkClick r:id="" action="ppaction://media"/>
            <a:extLst>
              <a:ext uri="{FF2B5EF4-FFF2-40B4-BE49-F238E27FC236}">
                <a16:creationId xmlns:a16="http://schemas.microsoft.com/office/drawing/2014/main" id="{2176DFB4-EFDA-41CD-A1E5-FB1F775C33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131896" y="7054219"/>
            <a:ext cx="487363" cy="487363"/>
          </a:xfrm>
          <a:prstGeom prst="rect">
            <a:avLst/>
          </a:prstGeom>
        </p:spPr>
      </p:pic>
      <p:pic>
        <p:nvPicPr>
          <p:cNvPr id="15" name="صوت تصفيق للمونتاج">
            <a:hlinkClick r:id="" action="ppaction://media"/>
            <a:extLst>
              <a:ext uri="{FF2B5EF4-FFF2-40B4-BE49-F238E27FC236}">
                <a16:creationId xmlns:a16="http://schemas.microsoft.com/office/drawing/2014/main" id="{29BAF26E-0808-4A12-8777-30669E1EFD8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826572" y="72623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0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7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9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خلفية مضيئة الشمس بيضاء-خلفية المتجهات-ناقل حر تحميل مجاني">
            <a:extLst>
              <a:ext uri="{FF2B5EF4-FFF2-40B4-BE49-F238E27FC236}">
                <a16:creationId xmlns:a16="http://schemas.microsoft.com/office/drawing/2014/main" id="{6B663D8A-50C0-4CE9-B4A8-E4C12C328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1FE237BE-B0D1-479E-ADC1-3D5C7A3A8A60}"/>
              </a:ext>
            </a:extLst>
          </p:cNvPr>
          <p:cNvSpPr/>
          <p:nvPr/>
        </p:nvSpPr>
        <p:spPr>
          <a:xfrm>
            <a:off x="2840854" y="217504"/>
            <a:ext cx="6241002" cy="55929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KW" dirty="0"/>
              <a:t>سؤال اجابته خطأ </a:t>
            </a:r>
          </a:p>
        </p:txBody>
      </p: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00F2940B-19D5-4FEA-B2A4-A353E197CB5F}"/>
              </a:ext>
            </a:extLst>
          </p:cNvPr>
          <p:cNvGrpSpPr/>
          <p:nvPr/>
        </p:nvGrpSpPr>
        <p:grpSpPr>
          <a:xfrm>
            <a:off x="5619259" y="693369"/>
            <a:ext cx="7631687" cy="6516210"/>
            <a:chOff x="-707104" y="683582"/>
            <a:chExt cx="7631687" cy="6516210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2FE515F3-70F4-4B83-A2D4-98D6D69A1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031" b="91875" l="9967" r="89867">
                          <a14:foregroundMark x1="67525" y1="7109" x2="43605" y2="8047"/>
                          <a14:foregroundMark x1="67774" y1="91875" x2="67774" y2="91875"/>
                          <a14:foregroundMark x1="51578" y1="55625" x2="51578" y2="5562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707104" y="683582"/>
              <a:ext cx="7631687" cy="6516210"/>
            </a:xfrm>
            <a:prstGeom prst="rect">
              <a:avLst/>
            </a:prstGeom>
          </p:spPr>
        </p:pic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5B65AAE8-3FD3-4343-9A89-C69825041815}"/>
                </a:ext>
              </a:extLst>
            </p:cNvPr>
            <p:cNvSpPr txBox="1"/>
            <p:nvPr/>
          </p:nvSpPr>
          <p:spPr>
            <a:xfrm>
              <a:off x="816746" y="5016198"/>
              <a:ext cx="3160451" cy="156966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KW" sz="9600" dirty="0"/>
                <a:t>خطأ</a:t>
              </a:r>
              <a:endParaRPr lang="ar-KW" dirty="0"/>
            </a:p>
          </p:txBody>
        </p:sp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8768106F-C33F-4E4F-BCEF-D56F8C4F824E}"/>
              </a:ext>
            </a:extLst>
          </p:cNvPr>
          <p:cNvGrpSpPr/>
          <p:nvPr/>
        </p:nvGrpSpPr>
        <p:grpSpPr>
          <a:xfrm>
            <a:off x="-1177622" y="693369"/>
            <a:ext cx="7631687" cy="6516210"/>
            <a:chOff x="5366701" y="683582"/>
            <a:chExt cx="7631687" cy="6516210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B91C98B2-0F09-4847-ACFA-A8246C345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031" b="91875" l="9967" r="89867">
                          <a14:foregroundMark x1="67525" y1="7109" x2="43605" y2="8047"/>
                          <a14:foregroundMark x1="67774" y1="91875" x2="67774" y2="91875"/>
                          <a14:foregroundMark x1="51578" y1="55625" x2="51578" y2="5562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66701" y="683582"/>
              <a:ext cx="7631687" cy="6516210"/>
            </a:xfrm>
            <a:prstGeom prst="rect">
              <a:avLst/>
            </a:prstGeom>
          </p:spPr>
        </p:pic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15B1FBE1-5384-4648-B79F-DB56EC93FC8C}"/>
                </a:ext>
              </a:extLst>
            </p:cNvPr>
            <p:cNvSpPr txBox="1"/>
            <p:nvPr/>
          </p:nvSpPr>
          <p:spPr>
            <a:xfrm>
              <a:off x="7148004" y="5177476"/>
              <a:ext cx="3160451" cy="156966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KW" sz="9600" dirty="0"/>
                <a:t>صح</a:t>
              </a:r>
              <a:endParaRPr lang="ar-KW" dirty="0"/>
            </a:p>
          </p:txBody>
        </p:sp>
      </p:grpSp>
      <p:pic>
        <p:nvPicPr>
          <p:cNvPr id="14" name="ممتاز">
            <a:hlinkClick r:id="" action="ppaction://media"/>
            <a:extLst>
              <a:ext uri="{FF2B5EF4-FFF2-40B4-BE49-F238E27FC236}">
                <a16:creationId xmlns:a16="http://schemas.microsoft.com/office/drawing/2014/main" id="{2176DFB4-EFDA-41CD-A1E5-FB1F775C33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131896" y="7054219"/>
            <a:ext cx="487363" cy="487363"/>
          </a:xfrm>
          <a:prstGeom prst="rect">
            <a:avLst/>
          </a:prstGeom>
        </p:spPr>
      </p:pic>
      <p:pic>
        <p:nvPicPr>
          <p:cNvPr id="15" name="صوت تصفيق للمونتاج">
            <a:hlinkClick r:id="" action="ppaction://media"/>
            <a:extLst>
              <a:ext uri="{FF2B5EF4-FFF2-40B4-BE49-F238E27FC236}">
                <a16:creationId xmlns:a16="http://schemas.microsoft.com/office/drawing/2014/main" id="{29BAF26E-0808-4A12-8777-30669E1EFD8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45329" y="72095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82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7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9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خلفية مضيئة الشمس بيضاء-خلفية المتجهات-ناقل حر تحميل مجاني">
            <a:extLst>
              <a:ext uri="{FF2B5EF4-FFF2-40B4-BE49-F238E27FC236}">
                <a16:creationId xmlns:a16="http://schemas.microsoft.com/office/drawing/2014/main" id="{6B663D8A-50C0-4CE9-B4A8-E4C12C328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1FE237BE-B0D1-479E-ADC1-3D5C7A3A8A60}"/>
              </a:ext>
            </a:extLst>
          </p:cNvPr>
          <p:cNvSpPr/>
          <p:nvPr/>
        </p:nvSpPr>
        <p:spPr>
          <a:xfrm>
            <a:off x="2840854" y="217504"/>
            <a:ext cx="6241002" cy="55929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KW" dirty="0"/>
              <a:t>سؤال اجابته صحيحة </a:t>
            </a:r>
          </a:p>
        </p:txBody>
      </p: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00F2940B-19D5-4FEA-B2A4-A353E197CB5F}"/>
              </a:ext>
            </a:extLst>
          </p:cNvPr>
          <p:cNvGrpSpPr/>
          <p:nvPr/>
        </p:nvGrpSpPr>
        <p:grpSpPr>
          <a:xfrm>
            <a:off x="5851525" y="776797"/>
            <a:ext cx="7631687" cy="6516210"/>
            <a:chOff x="-707104" y="683582"/>
            <a:chExt cx="7631687" cy="6516210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2FE515F3-70F4-4B83-A2D4-98D6D69A1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031" b="91875" l="9967" r="89867">
                          <a14:foregroundMark x1="67525" y1="7109" x2="43605" y2="8047"/>
                          <a14:foregroundMark x1="67774" y1="91875" x2="67774" y2="91875"/>
                          <a14:foregroundMark x1="51578" y1="55625" x2="51578" y2="5562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707104" y="683582"/>
              <a:ext cx="7631687" cy="6516210"/>
            </a:xfrm>
            <a:prstGeom prst="rect">
              <a:avLst/>
            </a:prstGeom>
          </p:spPr>
        </p:pic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5B65AAE8-3FD3-4343-9A89-C69825041815}"/>
                </a:ext>
              </a:extLst>
            </p:cNvPr>
            <p:cNvSpPr txBox="1"/>
            <p:nvPr/>
          </p:nvSpPr>
          <p:spPr>
            <a:xfrm>
              <a:off x="816746" y="5016198"/>
              <a:ext cx="3160451" cy="156966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KW" sz="9600" dirty="0"/>
                <a:t>خطأ</a:t>
              </a:r>
              <a:endParaRPr lang="ar-KW" dirty="0"/>
            </a:p>
          </p:txBody>
        </p:sp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8768106F-C33F-4E4F-BCEF-D56F8C4F824E}"/>
              </a:ext>
            </a:extLst>
          </p:cNvPr>
          <p:cNvGrpSpPr/>
          <p:nvPr/>
        </p:nvGrpSpPr>
        <p:grpSpPr>
          <a:xfrm>
            <a:off x="-1291212" y="776797"/>
            <a:ext cx="7631687" cy="6516210"/>
            <a:chOff x="5366701" y="683582"/>
            <a:chExt cx="7631687" cy="6516210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B91C98B2-0F09-4847-ACFA-A8246C345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031" b="91875" l="9967" r="89867">
                          <a14:foregroundMark x1="67525" y1="7109" x2="43605" y2="8047"/>
                          <a14:foregroundMark x1="67774" y1="91875" x2="67774" y2="91875"/>
                          <a14:foregroundMark x1="51578" y1="55625" x2="51578" y2="5562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66701" y="683582"/>
              <a:ext cx="7631687" cy="6516210"/>
            </a:xfrm>
            <a:prstGeom prst="rect">
              <a:avLst/>
            </a:prstGeom>
          </p:spPr>
        </p:pic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15B1FBE1-5384-4648-B79F-DB56EC93FC8C}"/>
                </a:ext>
              </a:extLst>
            </p:cNvPr>
            <p:cNvSpPr txBox="1"/>
            <p:nvPr/>
          </p:nvSpPr>
          <p:spPr>
            <a:xfrm>
              <a:off x="7148004" y="5177476"/>
              <a:ext cx="3160451" cy="156966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KW" sz="9600" dirty="0"/>
                <a:t>صح</a:t>
              </a:r>
              <a:endParaRPr lang="ar-KW" dirty="0"/>
            </a:p>
          </p:txBody>
        </p:sp>
      </p:grpSp>
      <p:pic>
        <p:nvPicPr>
          <p:cNvPr id="14" name="ممتاز">
            <a:hlinkClick r:id="" action="ppaction://media"/>
            <a:extLst>
              <a:ext uri="{FF2B5EF4-FFF2-40B4-BE49-F238E27FC236}">
                <a16:creationId xmlns:a16="http://schemas.microsoft.com/office/drawing/2014/main" id="{2176DFB4-EFDA-41CD-A1E5-FB1F775C33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131896" y="7054219"/>
            <a:ext cx="487363" cy="487363"/>
          </a:xfrm>
          <a:prstGeom prst="rect">
            <a:avLst/>
          </a:prstGeom>
        </p:spPr>
      </p:pic>
      <p:pic>
        <p:nvPicPr>
          <p:cNvPr id="15" name="صوت تصفيق للمونتاج">
            <a:hlinkClick r:id="" action="ppaction://media"/>
            <a:extLst>
              <a:ext uri="{FF2B5EF4-FFF2-40B4-BE49-F238E27FC236}">
                <a16:creationId xmlns:a16="http://schemas.microsoft.com/office/drawing/2014/main" id="{29BAF26E-0808-4A12-8777-30669E1EFD8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391275" y="72777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0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7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9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خلفية مضيئة الشمس بيضاء-خلفية المتجهات-ناقل حر تحميل مجاني">
            <a:extLst>
              <a:ext uri="{FF2B5EF4-FFF2-40B4-BE49-F238E27FC236}">
                <a16:creationId xmlns:a16="http://schemas.microsoft.com/office/drawing/2014/main" id="{6B663D8A-50C0-4CE9-B4A8-E4C12C328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1FE237BE-B0D1-479E-ADC1-3D5C7A3A8A60}"/>
              </a:ext>
            </a:extLst>
          </p:cNvPr>
          <p:cNvSpPr/>
          <p:nvPr/>
        </p:nvSpPr>
        <p:spPr>
          <a:xfrm>
            <a:off x="2840854" y="217504"/>
            <a:ext cx="6241002" cy="55929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KW" dirty="0"/>
              <a:t>سؤال اجابته خطأ </a:t>
            </a:r>
          </a:p>
        </p:txBody>
      </p: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00F2940B-19D5-4FEA-B2A4-A353E197CB5F}"/>
              </a:ext>
            </a:extLst>
          </p:cNvPr>
          <p:cNvGrpSpPr/>
          <p:nvPr/>
        </p:nvGrpSpPr>
        <p:grpSpPr>
          <a:xfrm>
            <a:off x="-1292799" y="693369"/>
            <a:ext cx="7631687" cy="6516210"/>
            <a:chOff x="-707104" y="683582"/>
            <a:chExt cx="7631687" cy="6516210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2FE515F3-70F4-4B83-A2D4-98D6D69A1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031" b="91875" l="9967" r="89867">
                          <a14:foregroundMark x1="67525" y1="7109" x2="43605" y2="8047"/>
                          <a14:foregroundMark x1="67774" y1="91875" x2="67774" y2="91875"/>
                          <a14:foregroundMark x1="51578" y1="55625" x2="51578" y2="5562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707104" y="683582"/>
              <a:ext cx="7631687" cy="6516210"/>
            </a:xfrm>
            <a:prstGeom prst="rect">
              <a:avLst/>
            </a:prstGeom>
          </p:spPr>
        </p:pic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5B65AAE8-3FD3-4343-9A89-C69825041815}"/>
                </a:ext>
              </a:extLst>
            </p:cNvPr>
            <p:cNvSpPr txBox="1"/>
            <p:nvPr/>
          </p:nvSpPr>
          <p:spPr>
            <a:xfrm>
              <a:off x="816746" y="5016198"/>
              <a:ext cx="3160451" cy="156966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KW" sz="9600" dirty="0"/>
                <a:t>خطأ</a:t>
              </a:r>
              <a:endParaRPr lang="ar-KW" dirty="0"/>
            </a:p>
          </p:txBody>
        </p:sp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8768106F-C33F-4E4F-BCEF-D56F8C4F824E}"/>
              </a:ext>
            </a:extLst>
          </p:cNvPr>
          <p:cNvGrpSpPr/>
          <p:nvPr/>
        </p:nvGrpSpPr>
        <p:grpSpPr>
          <a:xfrm>
            <a:off x="5853112" y="776797"/>
            <a:ext cx="7631687" cy="6516210"/>
            <a:chOff x="5366701" y="683582"/>
            <a:chExt cx="7631687" cy="6516210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B91C98B2-0F09-4847-ACFA-A8246C345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031" b="91875" l="9967" r="89867">
                          <a14:foregroundMark x1="67525" y1="7109" x2="43605" y2="8047"/>
                          <a14:foregroundMark x1="67774" y1="91875" x2="67774" y2="91875"/>
                          <a14:foregroundMark x1="51578" y1="55625" x2="51578" y2="5562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66701" y="683582"/>
              <a:ext cx="7631687" cy="6516210"/>
            </a:xfrm>
            <a:prstGeom prst="rect">
              <a:avLst/>
            </a:prstGeom>
          </p:spPr>
        </p:pic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15B1FBE1-5384-4648-B79F-DB56EC93FC8C}"/>
                </a:ext>
              </a:extLst>
            </p:cNvPr>
            <p:cNvSpPr txBox="1"/>
            <p:nvPr/>
          </p:nvSpPr>
          <p:spPr>
            <a:xfrm>
              <a:off x="7148004" y="5177476"/>
              <a:ext cx="3160451" cy="156966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KW" sz="9600" dirty="0"/>
                <a:t>صح</a:t>
              </a:r>
              <a:endParaRPr lang="ar-KW" dirty="0"/>
            </a:p>
          </p:txBody>
        </p:sp>
      </p:grpSp>
      <p:pic>
        <p:nvPicPr>
          <p:cNvPr id="14" name="ممتاز">
            <a:hlinkClick r:id="" action="ppaction://media"/>
            <a:extLst>
              <a:ext uri="{FF2B5EF4-FFF2-40B4-BE49-F238E27FC236}">
                <a16:creationId xmlns:a16="http://schemas.microsoft.com/office/drawing/2014/main" id="{2176DFB4-EFDA-41CD-A1E5-FB1F775C33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131896" y="7054219"/>
            <a:ext cx="487363" cy="487363"/>
          </a:xfrm>
          <a:prstGeom prst="rect">
            <a:avLst/>
          </a:prstGeom>
        </p:spPr>
      </p:pic>
      <p:pic>
        <p:nvPicPr>
          <p:cNvPr id="15" name="صوت تصفيق للمونتاج">
            <a:hlinkClick r:id="" action="ppaction://media"/>
            <a:extLst>
              <a:ext uri="{FF2B5EF4-FFF2-40B4-BE49-F238E27FC236}">
                <a16:creationId xmlns:a16="http://schemas.microsoft.com/office/drawing/2014/main" id="{29BAF26E-0808-4A12-8777-30669E1EFD8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10680" y="72777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1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7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9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20</Words>
  <Application>Microsoft Office PowerPoint</Application>
  <PresentationFormat>شاشة عريضة</PresentationFormat>
  <Paragraphs>12</Paragraphs>
  <Slides>4</Slides>
  <Notes>0</Notes>
  <HiddenSlides>0</HiddenSlides>
  <MMClips>8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نوره دخنان ضحوي فالح الغريبه</dc:creator>
  <cp:lastModifiedBy>نوره دخنان ضحوي فالح الغريبه</cp:lastModifiedBy>
  <cp:revision>2</cp:revision>
  <dcterms:created xsi:type="dcterms:W3CDTF">2021-01-30T03:03:26Z</dcterms:created>
  <dcterms:modified xsi:type="dcterms:W3CDTF">2021-01-30T03:18:32Z</dcterms:modified>
</cp:coreProperties>
</file>