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83AF60-F16D-48E8-B532-5A944D459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AA482A-526B-4B82-BE31-05C860DA3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449F5F-C4E8-4560-94B0-D240DDE7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96347D-9827-47D4-9019-2CBF4A43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427055-D801-4706-989B-66961A7B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07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13A1C0-27EB-4FC6-ABC6-1D776727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E027264-1CD6-436F-9210-D4A42CA7D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246B8F-F662-496F-8910-4546B8BE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D4D89C-ACA2-4418-9684-F3025924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77CE14-4BA8-4CF4-A7E0-6AFCEE07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4234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3F0DD43-0F77-4F19-B43F-D9ECFE2D0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9D84DC-7713-4594-A705-543A94510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EEA3D0-9115-4047-A8AD-3739DE5C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960683-7907-4A31-B341-808BC0AA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64CC16-EA96-4244-849C-C5E73B81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9244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F878B4-B4C7-4AD2-BC2A-65473D17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22B585-5555-422D-BFF2-B462B608B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FE1B6E-354C-41DC-8DF9-346A69FC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FC0895-3E87-414A-A4D6-67746C70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3E78DA-0627-4F9C-8F12-E6FBD7ED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649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C1EAE5-1807-4B7D-B0F8-5906E168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70A271-4B86-43B8-9FFA-87D1306F7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8DA608-C419-44CA-A3E5-71D71EF3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50A8D7-595D-4C6F-AE2B-040FF187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9C8A0C-131D-4325-83B1-66618ABA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9902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52FC34-3984-43B6-A22D-7A37AC7B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F94C87-07C0-4C5E-9C2B-2BBACADA9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E7D42D-5771-4B3B-B3B9-C7DA8A249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B12513-EC68-4C14-8026-F609E4AD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204BF0D-9DFD-4632-896C-F3F51634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EB7CBB-025D-445F-8B34-E3CEA017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123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9F5F7D-CB6A-4D9D-ABF0-70D4BD27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F77983-61AD-4DEC-8DEC-2DB17137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CB51767-4BA7-4EF6-8F5B-1223B374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72DF93E-BCE0-4BEE-8037-872EC6BA1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6582207-6E70-45E5-92B3-C4FECA0BD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6B33B90-75AF-4ADF-BAB2-153D8B73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8882750-83E7-492B-93CC-85B6A28F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977996F-EE15-4861-A73F-28A9F378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73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077D29-ACF9-438D-AD30-773ADFAF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6C50281-8A5D-4B6B-84D6-0B3830BF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81F6C7B-72A1-4FF4-B988-F68E27BB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160C764-7522-4254-8313-1D2584FF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6073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9758602-9C22-4ABC-B70F-9ABB26E1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09B9F1F-E4A5-4C08-9BFF-F175B010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8FA0A5-7026-4D5C-B232-3225A252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729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00EDF8-7955-4228-9F71-97EFAEAD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4384D8-CC32-4B65-AA18-02B1D5B9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D01DFF-DA19-40A9-B649-70C98CC86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837A2B-DC74-4EF6-A26B-6654FF82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AA9F7A-EF42-4251-893A-E1A6AF96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DD8518-58F5-4B6F-991E-5EAFAC26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0170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DBE036-483D-4F48-BBC3-E049F2F7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D664982-D875-4BF5-84B4-0B9A3402F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9F19169-9DE1-4BB6-B2D5-99C4F7369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C612D0-7FAB-49A5-ADB8-8F5D27CD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0B0D4B-78CE-4C48-8A78-EC8E69EF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EBF9CC-32F1-461C-A5D3-691DA69D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8654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E83F38F-FD26-4E13-A4A3-4618A0C0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8EC290-7924-4314-B45E-F5282AEB0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236F9B-1C0E-4304-8802-E76C36B9E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F5AE-8163-4EF2-9F96-E9320B7CC5AB}" type="datetimeFigureOut">
              <a:rPr lang="ar-KW" smtClean="0"/>
              <a:t>17/06/1442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9B568D-C24F-41EB-A714-0E3C73EFA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D7A049-20C3-4AF6-84DE-9DDE83320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93AE-74CD-4FEA-9207-DCF888828FD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2279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خلفية مضيئة الشمس بيضاء-خلفية المتجهات-ناقل حر تحميل مجاني">
            <a:extLst>
              <a:ext uri="{FF2B5EF4-FFF2-40B4-BE49-F238E27FC236}">
                <a16:creationId xmlns:a16="http://schemas.microsoft.com/office/drawing/2014/main" id="{6B663D8A-50C0-4CE9-B4A8-E4C12C32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FE237BE-B0D1-479E-ADC1-3D5C7A3A8A60}"/>
              </a:ext>
            </a:extLst>
          </p:cNvPr>
          <p:cNvSpPr/>
          <p:nvPr/>
        </p:nvSpPr>
        <p:spPr>
          <a:xfrm>
            <a:off x="2840854" y="217504"/>
            <a:ext cx="6241002" cy="5592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/>
              <a:t>سؤال اجابته صحيحة 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F2940B-19D5-4FEA-B2A4-A353E197CB5F}"/>
              </a:ext>
            </a:extLst>
          </p:cNvPr>
          <p:cNvGrpSpPr/>
          <p:nvPr/>
        </p:nvGrpSpPr>
        <p:grpSpPr>
          <a:xfrm>
            <a:off x="-707104" y="683582"/>
            <a:ext cx="7631687" cy="6516210"/>
            <a:chOff x="-707104" y="683582"/>
            <a:chExt cx="7631687" cy="651621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2FE515F3-70F4-4B83-A2D4-98D6D69A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07104" y="683582"/>
              <a:ext cx="7631687" cy="651621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5B65AAE8-3FD3-4343-9A89-C69825041815}"/>
                </a:ext>
              </a:extLst>
            </p:cNvPr>
            <p:cNvSpPr txBox="1"/>
            <p:nvPr/>
          </p:nvSpPr>
          <p:spPr>
            <a:xfrm>
              <a:off x="816746" y="5016198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خطأ</a:t>
              </a:r>
              <a:endParaRPr lang="ar-KW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768106F-C33F-4E4F-BCEF-D56F8C4F824E}"/>
              </a:ext>
            </a:extLst>
          </p:cNvPr>
          <p:cNvGrpSpPr/>
          <p:nvPr/>
        </p:nvGrpSpPr>
        <p:grpSpPr>
          <a:xfrm>
            <a:off x="5375578" y="683582"/>
            <a:ext cx="7631687" cy="6516210"/>
            <a:chOff x="5366701" y="683582"/>
            <a:chExt cx="7631687" cy="651621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98B2-0F09-4847-ACFA-A8246C345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6701" y="683582"/>
              <a:ext cx="7631687" cy="651621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15B1FBE1-5384-4648-B79F-DB56EC93FC8C}"/>
                </a:ext>
              </a:extLst>
            </p:cNvPr>
            <p:cNvSpPr txBox="1"/>
            <p:nvPr/>
          </p:nvSpPr>
          <p:spPr>
            <a:xfrm>
              <a:off x="7148004" y="5177476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صح</a:t>
              </a:r>
              <a:endParaRPr lang="ar-KW" dirty="0"/>
            </a:p>
          </p:txBody>
        </p:sp>
      </p:grpSp>
      <p:pic>
        <p:nvPicPr>
          <p:cNvPr id="14" name="ممتاز">
            <a:hlinkClick r:id="" action="ppaction://media"/>
            <a:extLst>
              <a:ext uri="{FF2B5EF4-FFF2-40B4-BE49-F238E27FC236}">
                <a16:creationId xmlns:a16="http://schemas.microsoft.com/office/drawing/2014/main" id="{2176DFB4-EFDA-41CD-A1E5-FB1F775C3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1896" y="7054219"/>
            <a:ext cx="487363" cy="487363"/>
          </a:xfrm>
          <a:prstGeom prst="rect">
            <a:avLst/>
          </a:prstGeom>
        </p:spPr>
      </p:pic>
      <p:pic>
        <p:nvPicPr>
          <p:cNvPr id="15" name="صوت تصفيق للمونتاج">
            <a:hlinkClick r:id="" action="ppaction://media"/>
            <a:extLst>
              <a:ext uri="{FF2B5EF4-FFF2-40B4-BE49-F238E27FC236}">
                <a16:creationId xmlns:a16="http://schemas.microsoft.com/office/drawing/2014/main" id="{29BAF26E-0808-4A12-8777-30669E1EFD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26572" y="72623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خلفية مضيئة الشمس بيضاء-خلفية المتجهات-ناقل حر تحميل مجاني">
            <a:extLst>
              <a:ext uri="{FF2B5EF4-FFF2-40B4-BE49-F238E27FC236}">
                <a16:creationId xmlns:a16="http://schemas.microsoft.com/office/drawing/2014/main" id="{6B663D8A-50C0-4CE9-B4A8-E4C12C32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FE237BE-B0D1-479E-ADC1-3D5C7A3A8A60}"/>
              </a:ext>
            </a:extLst>
          </p:cNvPr>
          <p:cNvSpPr/>
          <p:nvPr/>
        </p:nvSpPr>
        <p:spPr>
          <a:xfrm>
            <a:off x="2840854" y="217504"/>
            <a:ext cx="6241002" cy="5592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/>
              <a:t>سؤال اجابته خطأ 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F2940B-19D5-4FEA-B2A4-A353E197CB5F}"/>
              </a:ext>
            </a:extLst>
          </p:cNvPr>
          <p:cNvGrpSpPr/>
          <p:nvPr/>
        </p:nvGrpSpPr>
        <p:grpSpPr>
          <a:xfrm>
            <a:off x="5619259" y="693369"/>
            <a:ext cx="7631687" cy="6516210"/>
            <a:chOff x="-707104" y="683582"/>
            <a:chExt cx="7631687" cy="651621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2FE515F3-70F4-4B83-A2D4-98D6D69A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07104" y="683582"/>
              <a:ext cx="7631687" cy="651621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5B65AAE8-3FD3-4343-9A89-C69825041815}"/>
                </a:ext>
              </a:extLst>
            </p:cNvPr>
            <p:cNvSpPr txBox="1"/>
            <p:nvPr/>
          </p:nvSpPr>
          <p:spPr>
            <a:xfrm>
              <a:off x="816746" y="5016198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خطأ</a:t>
              </a:r>
              <a:endParaRPr lang="ar-KW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768106F-C33F-4E4F-BCEF-D56F8C4F824E}"/>
              </a:ext>
            </a:extLst>
          </p:cNvPr>
          <p:cNvGrpSpPr/>
          <p:nvPr/>
        </p:nvGrpSpPr>
        <p:grpSpPr>
          <a:xfrm>
            <a:off x="-1177622" y="693369"/>
            <a:ext cx="7631687" cy="6516210"/>
            <a:chOff x="5366701" y="683582"/>
            <a:chExt cx="7631687" cy="651621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98B2-0F09-4847-ACFA-A8246C345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6701" y="683582"/>
              <a:ext cx="7631687" cy="651621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15B1FBE1-5384-4648-B79F-DB56EC93FC8C}"/>
                </a:ext>
              </a:extLst>
            </p:cNvPr>
            <p:cNvSpPr txBox="1"/>
            <p:nvPr/>
          </p:nvSpPr>
          <p:spPr>
            <a:xfrm>
              <a:off x="7148004" y="5177476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صح</a:t>
              </a:r>
              <a:endParaRPr lang="ar-KW" dirty="0"/>
            </a:p>
          </p:txBody>
        </p:sp>
      </p:grpSp>
      <p:pic>
        <p:nvPicPr>
          <p:cNvPr id="14" name="ممتاز">
            <a:hlinkClick r:id="" action="ppaction://media"/>
            <a:extLst>
              <a:ext uri="{FF2B5EF4-FFF2-40B4-BE49-F238E27FC236}">
                <a16:creationId xmlns:a16="http://schemas.microsoft.com/office/drawing/2014/main" id="{2176DFB4-EFDA-41CD-A1E5-FB1F775C3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1896" y="7054219"/>
            <a:ext cx="487363" cy="487363"/>
          </a:xfrm>
          <a:prstGeom prst="rect">
            <a:avLst/>
          </a:prstGeom>
        </p:spPr>
      </p:pic>
      <p:pic>
        <p:nvPicPr>
          <p:cNvPr id="15" name="صوت تصفيق للمونتاج">
            <a:hlinkClick r:id="" action="ppaction://media"/>
            <a:extLst>
              <a:ext uri="{FF2B5EF4-FFF2-40B4-BE49-F238E27FC236}">
                <a16:creationId xmlns:a16="http://schemas.microsoft.com/office/drawing/2014/main" id="{29BAF26E-0808-4A12-8777-30669E1EFD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45329" y="72095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خلفية مضيئة الشمس بيضاء-خلفية المتجهات-ناقل حر تحميل مجاني">
            <a:extLst>
              <a:ext uri="{FF2B5EF4-FFF2-40B4-BE49-F238E27FC236}">
                <a16:creationId xmlns:a16="http://schemas.microsoft.com/office/drawing/2014/main" id="{6B663D8A-50C0-4CE9-B4A8-E4C12C32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FE237BE-B0D1-479E-ADC1-3D5C7A3A8A60}"/>
              </a:ext>
            </a:extLst>
          </p:cNvPr>
          <p:cNvSpPr/>
          <p:nvPr/>
        </p:nvSpPr>
        <p:spPr>
          <a:xfrm>
            <a:off x="2840854" y="217504"/>
            <a:ext cx="6241002" cy="5592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/>
              <a:t>سؤال اجابته صحيحة 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F2940B-19D5-4FEA-B2A4-A353E197CB5F}"/>
              </a:ext>
            </a:extLst>
          </p:cNvPr>
          <p:cNvGrpSpPr/>
          <p:nvPr/>
        </p:nvGrpSpPr>
        <p:grpSpPr>
          <a:xfrm>
            <a:off x="5851525" y="776797"/>
            <a:ext cx="7631687" cy="6516210"/>
            <a:chOff x="-707104" y="683582"/>
            <a:chExt cx="7631687" cy="651621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2FE515F3-70F4-4B83-A2D4-98D6D69A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07104" y="683582"/>
              <a:ext cx="7631687" cy="651621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5B65AAE8-3FD3-4343-9A89-C69825041815}"/>
                </a:ext>
              </a:extLst>
            </p:cNvPr>
            <p:cNvSpPr txBox="1"/>
            <p:nvPr/>
          </p:nvSpPr>
          <p:spPr>
            <a:xfrm>
              <a:off x="816746" y="5016198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خطأ</a:t>
              </a:r>
              <a:endParaRPr lang="ar-KW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768106F-C33F-4E4F-BCEF-D56F8C4F824E}"/>
              </a:ext>
            </a:extLst>
          </p:cNvPr>
          <p:cNvGrpSpPr/>
          <p:nvPr/>
        </p:nvGrpSpPr>
        <p:grpSpPr>
          <a:xfrm>
            <a:off x="-1291212" y="776797"/>
            <a:ext cx="7631687" cy="6516210"/>
            <a:chOff x="5366701" y="683582"/>
            <a:chExt cx="7631687" cy="651621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98B2-0F09-4847-ACFA-A8246C345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6701" y="683582"/>
              <a:ext cx="7631687" cy="651621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15B1FBE1-5384-4648-B79F-DB56EC93FC8C}"/>
                </a:ext>
              </a:extLst>
            </p:cNvPr>
            <p:cNvSpPr txBox="1"/>
            <p:nvPr/>
          </p:nvSpPr>
          <p:spPr>
            <a:xfrm>
              <a:off x="7148004" y="5177476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صح</a:t>
              </a:r>
              <a:endParaRPr lang="ar-KW" dirty="0"/>
            </a:p>
          </p:txBody>
        </p:sp>
      </p:grpSp>
      <p:pic>
        <p:nvPicPr>
          <p:cNvPr id="14" name="ممتاز">
            <a:hlinkClick r:id="" action="ppaction://media"/>
            <a:extLst>
              <a:ext uri="{FF2B5EF4-FFF2-40B4-BE49-F238E27FC236}">
                <a16:creationId xmlns:a16="http://schemas.microsoft.com/office/drawing/2014/main" id="{2176DFB4-EFDA-41CD-A1E5-FB1F775C3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1896" y="7054219"/>
            <a:ext cx="487363" cy="487363"/>
          </a:xfrm>
          <a:prstGeom prst="rect">
            <a:avLst/>
          </a:prstGeom>
        </p:spPr>
      </p:pic>
      <p:pic>
        <p:nvPicPr>
          <p:cNvPr id="15" name="صوت تصفيق للمونتاج">
            <a:hlinkClick r:id="" action="ppaction://media"/>
            <a:extLst>
              <a:ext uri="{FF2B5EF4-FFF2-40B4-BE49-F238E27FC236}">
                <a16:creationId xmlns:a16="http://schemas.microsoft.com/office/drawing/2014/main" id="{29BAF26E-0808-4A12-8777-30669E1EFD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91275" y="72777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خلفية مضيئة الشمس بيضاء-خلفية المتجهات-ناقل حر تحميل مجاني">
            <a:extLst>
              <a:ext uri="{FF2B5EF4-FFF2-40B4-BE49-F238E27FC236}">
                <a16:creationId xmlns:a16="http://schemas.microsoft.com/office/drawing/2014/main" id="{6B663D8A-50C0-4CE9-B4A8-E4C12C32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FE237BE-B0D1-479E-ADC1-3D5C7A3A8A60}"/>
              </a:ext>
            </a:extLst>
          </p:cNvPr>
          <p:cNvSpPr/>
          <p:nvPr/>
        </p:nvSpPr>
        <p:spPr>
          <a:xfrm>
            <a:off x="2840854" y="217504"/>
            <a:ext cx="6241002" cy="5592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/>
              <a:t>سؤال اجابته خطأ 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F2940B-19D5-4FEA-B2A4-A353E197CB5F}"/>
              </a:ext>
            </a:extLst>
          </p:cNvPr>
          <p:cNvGrpSpPr/>
          <p:nvPr/>
        </p:nvGrpSpPr>
        <p:grpSpPr>
          <a:xfrm>
            <a:off x="-1292799" y="693369"/>
            <a:ext cx="7631687" cy="6516210"/>
            <a:chOff x="-707104" y="683582"/>
            <a:chExt cx="7631687" cy="651621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2FE515F3-70F4-4B83-A2D4-98D6D69A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07104" y="683582"/>
              <a:ext cx="7631687" cy="651621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5B65AAE8-3FD3-4343-9A89-C69825041815}"/>
                </a:ext>
              </a:extLst>
            </p:cNvPr>
            <p:cNvSpPr txBox="1"/>
            <p:nvPr/>
          </p:nvSpPr>
          <p:spPr>
            <a:xfrm>
              <a:off x="816746" y="5016198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خطأ</a:t>
              </a:r>
              <a:endParaRPr lang="ar-KW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768106F-C33F-4E4F-BCEF-D56F8C4F824E}"/>
              </a:ext>
            </a:extLst>
          </p:cNvPr>
          <p:cNvGrpSpPr/>
          <p:nvPr/>
        </p:nvGrpSpPr>
        <p:grpSpPr>
          <a:xfrm>
            <a:off x="5853112" y="776797"/>
            <a:ext cx="7631687" cy="6516210"/>
            <a:chOff x="5366701" y="683582"/>
            <a:chExt cx="7631687" cy="651621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98B2-0F09-4847-ACFA-A8246C345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6701" y="683582"/>
              <a:ext cx="7631687" cy="651621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15B1FBE1-5384-4648-B79F-DB56EC93FC8C}"/>
                </a:ext>
              </a:extLst>
            </p:cNvPr>
            <p:cNvSpPr txBox="1"/>
            <p:nvPr/>
          </p:nvSpPr>
          <p:spPr>
            <a:xfrm>
              <a:off x="7148004" y="5177476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صح</a:t>
              </a:r>
              <a:endParaRPr lang="ar-KW" dirty="0"/>
            </a:p>
          </p:txBody>
        </p:sp>
      </p:grpSp>
      <p:pic>
        <p:nvPicPr>
          <p:cNvPr id="14" name="ممتاز">
            <a:hlinkClick r:id="" action="ppaction://media"/>
            <a:extLst>
              <a:ext uri="{FF2B5EF4-FFF2-40B4-BE49-F238E27FC236}">
                <a16:creationId xmlns:a16="http://schemas.microsoft.com/office/drawing/2014/main" id="{2176DFB4-EFDA-41CD-A1E5-FB1F775C3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1896" y="7054219"/>
            <a:ext cx="487363" cy="487363"/>
          </a:xfrm>
          <a:prstGeom prst="rect">
            <a:avLst/>
          </a:prstGeom>
        </p:spPr>
      </p:pic>
      <p:pic>
        <p:nvPicPr>
          <p:cNvPr id="15" name="صوت تصفيق للمونتاج">
            <a:hlinkClick r:id="" action="ppaction://media"/>
            <a:extLst>
              <a:ext uri="{FF2B5EF4-FFF2-40B4-BE49-F238E27FC236}">
                <a16:creationId xmlns:a16="http://schemas.microsoft.com/office/drawing/2014/main" id="{29BAF26E-0808-4A12-8777-30669E1EFD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0680" y="72777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</Words>
  <Application>Microsoft Office PowerPoint</Application>
  <PresentationFormat>شاشة عريضة</PresentationFormat>
  <Paragraphs>12</Paragraphs>
  <Slides>4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نوره دخنان ضحوي فالح الغريبه</dc:creator>
  <cp:lastModifiedBy>نوره دخنان ضحوي فالح الغريبه</cp:lastModifiedBy>
  <cp:revision>2</cp:revision>
  <dcterms:created xsi:type="dcterms:W3CDTF">2021-01-30T03:03:26Z</dcterms:created>
  <dcterms:modified xsi:type="dcterms:W3CDTF">2021-01-30T03:18:32Z</dcterms:modified>
</cp:coreProperties>
</file>