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ufuli Arabic" charset="1" panose="00000500000000000000"/>
      <p:regular r:id="rId10"/>
    </p:embeddedFont>
    <p:embeddedFont>
      <p:font typeface="Tufuli Arabic Bold" charset="1" panose="00000800000000000000"/>
      <p:regular r:id="rId11"/>
    </p:embeddedFont>
    <p:embeddedFont>
      <p:font typeface="Palsam" charset="1" panose="00000500000000000000"/>
      <p:regular r:id="rId12"/>
    </p:embeddedFont>
    <p:embeddedFont>
      <p:font typeface="Palsam Bol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17" Target="../media/image27.jpeg" Type="http://schemas.openxmlformats.org/officeDocument/2006/relationships/image"/><Relationship Id="rId18" Target="../media/image28.jpeg" Type="http://schemas.openxmlformats.org/officeDocument/2006/relationships/image"/><Relationship Id="rId19" Target="../media/image29.jpeg" Type="http://schemas.openxmlformats.org/officeDocument/2006/relationships/image"/><Relationship Id="rId2" Target="../media/image12.png" Type="http://schemas.openxmlformats.org/officeDocument/2006/relationships/image"/><Relationship Id="rId20" Target="../media/image30.jpeg" Type="http://schemas.openxmlformats.org/officeDocument/2006/relationships/image"/><Relationship Id="rId21" Target="../media/image31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40.png" Type="http://schemas.openxmlformats.org/officeDocument/2006/relationships/image"/><Relationship Id="rId13" Target="../media/image41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2.jpeg" Type="http://schemas.openxmlformats.org/officeDocument/2006/relationships/image"/><Relationship Id="rId5" Target="../media/image33.jpeg" Type="http://schemas.openxmlformats.org/officeDocument/2006/relationships/image"/><Relationship Id="rId6" Target="../media/image34.png" Type="http://schemas.openxmlformats.org/officeDocument/2006/relationships/image"/><Relationship Id="rId7" Target="../media/image35.jpeg" Type="http://schemas.openxmlformats.org/officeDocument/2006/relationships/image"/><Relationship Id="rId8" Target="../media/image36.jpeg" Type="http://schemas.openxmlformats.org/officeDocument/2006/relationships/image"/><Relationship Id="rId9" Target="../media/image37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52.png" Type="http://schemas.openxmlformats.org/officeDocument/2006/relationships/image"/><Relationship Id="rId15" Target="../media/image5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62.png" Type="http://schemas.openxmlformats.org/officeDocument/2006/relationships/image"/><Relationship Id="rId13" Target="../media/image63.svg" Type="http://schemas.openxmlformats.org/officeDocument/2006/relationships/image"/><Relationship Id="rId14" Target="../media/image64.png" Type="http://schemas.openxmlformats.org/officeDocument/2006/relationships/image"/><Relationship Id="rId15" Target="../media/image65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27.jpeg" Type="http://schemas.openxmlformats.org/officeDocument/2006/relationships/image"/><Relationship Id="rId5" Target="../media/image68.jpeg" Type="http://schemas.openxmlformats.org/officeDocument/2006/relationships/image"/><Relationship Id="rId6" Target="../media/image29.jpeg" Type="http://schemas.openxmlformats.org/officeDocument/2006/relationships/image"/><Relationship Id="rId7" Target="../media/image69.jpeg" Type="http://schemas.openxmlformats.org/officeDocument/2006/relationships/image"/><Relationship Id="rId8" Target="../media/image70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27.jpeg" Type="http://schemas.openxmlformats.org/officeDocument/2006/relationships/image"/><Relationship Id="rId5" Target="../media/image68.jpeg" Type="http://schemas.openxmlformats.org/officeDocument/2006/relationships/image"/><Relationship Id="rId6" Target="../media/image29.jpeg" Type="http://schemas.openxmlformats.org/officeDocument/2006/relationships/image"/><Relationship Id="rId7" Target="../media/image69.jpeg" Type="http://schemas.openxmlformats.org/officeDocument/2006/relationships/image"/><Relationship Id="rId8" Target="../media/image7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C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357568"/>
            <a:ext cx="6103956" cy="9483548"/>
          </a:xfrm>
          <a:custGeom>
            <a:avLst/>
            <a:gdLst/>
            <a:ahLst/>
            <a:cxnLst/>
            <a:rect r="r" b="b" t="t" l="l"/>
            <a:pathLst>
              <a:path h="9483548" w="6103956">
                <a:moveTo>
                  <a:pt x="0" y="0"/>
                </a:moveTo>
                <a:lnTo>
                  <a:pt x="6103956" y="0"/>
                </a:lnTo>
                <a:lnTo>
                  <a:pt x="6103956" y="9483548"/>
                </a:lnTo>
                <a:lnTo>
                  <a:pt x="0" y="9483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5160" y="510609"/>
            <a:ext cx="5906951" cy="9177466"/>
          </a:xfrm>
          <a:custGeom>
            <a:avLst/>
            <a:gdLst/>
            <a:ahLst/>
            <a:cxnLst/>
            <a:rect r="r" b="b" t="t" l="l"/>
            <a:pathLst>
              <a:path h="9177466" w="5906951">
                <a:moveTo>
                  <a:pt x="0" y="0"/>
                </a:moveTo>
                <a:lnTo>
                  <a:pt x="5906951" y="0"/>
                </a:lnTo>
                <a:lnTo>
                  <a:pt x="5906951" y="9177466"/>
                </a:lnTo>
                <a:lnTo>
                  <a:pt x="0" y="917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88738" y="3722048"/>
            <a:ext cx="1582525" cy="363981"/>
          </a:xfrm>
          <a:custGeom>
            <a:avLst/>
            <a:gdLst/>
            <a:ahLst/>
            <a:cxnLst/>
            <a:rect r="r" b="b" t="t" l="l"/>
            <a:pathLst>
              <a:path h="363981" w="1582525">
                <a:moveTo>
                  <a:pt x="0" y="0"/>
                </a:moveTo>
                <a:lnTo>
                  <a:pt x="1582524" y="0"/>
                </a:lnTo>
                <a:lnTo>
                  <a:pt x="1582524" y="363981"/>
                </a:lnTo>
                <a:lnTo>
                  <a:pt x="0" y="363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78490" y="204527"/>
            <a:ext cx="1233338" cy="1233338"/>
            <a:chOff x="0" y="0"/>
            <a:chExt cx="1644451" cy="16444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44451" cy="1644451"/>
            </a:xfrm>
            <a:custGeom>
              <a:avLst/>
              <a:gdLst/>
              <a:ahLst/>
              <a:cxnLst/>
              <a:rect r="r" b="b" t="t" l="l"/>
              <a:pathLst>
                <a:path h="1644451" w="1644451">
                  <a:moveTo>
                    <a:pt x="0" y="0"/>
                  </a:moveTo>
                  <a:lnTo>
                    <a:pt x="1644451" y="0"/>
                  </a:lnTo>
                  <a:lnTo>
                    <a:pt x="1644451" y="1644451"/>
                  </a:lnTo>
                  <a:lnTo>
                    <a:pt x="0" y="1644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031176" y="5099342"/>
            <a:ext cx="3638696" cy="3722452"/>
          </a:xfrm>
          <a:custGeom>
            <a:avLst/>
            <a:gdLst/>
            <a:ahLst/>
            <a:cxnLst/>
            <a:rect r="r" b="b" t="t" l="l"/>
            <a:pathLst>
              <a:path h="3722452" w="3638696">
                <a:moveTo>
                  <a:pt x="0" y="0"/>
                </a:moveTo>
                <a:lnTo>
                  <a:pt x="3638697" y="0"/>
                </a:lnTo>
                <a:lnTo>
                  <a:pt x="3638697" y="3722451"/>
                </a:lnTo>
                <a:lnTo>
                  <a:pt x="0" y="3722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052641" y="2885044"/>
            <a:ext cx="3024000" cy="1973160"/>
          </a:xfrm>
          <a:custGeom>
            <a:avLst/>
            <a:gdLst/>
            <a:ahLst/>
            <a:cxnLst/>
            <a:rect r="r" b="b" t="t" l="l"/>
            <a:pathLst>
              <a:path h="1973160" w="3024000">
                <a:moveTo>
                  <a:pt x="0" y="0"/>
                </a:moveTo>
                <a:lnTo>
                  <a:pt x="3024000" y="0"/>
                </a:lnTo>
                <a:lnTo>
                  <a:pt x="3024000" y="1973160"/>
                </a:lnTo>
                <a:lnTo>
                  <a:pt x="0" y="1973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25246" y="1855709"/>
            <a:ext cx="4450556" cy="1029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Tufuli Arabic"/>
              </a:rPr>
              <a:t>العودة للمدرسة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52310" y="2827894"/>
            <a:ext cx="3137478" cy="492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935">
                <a:solidFill>
                  <a:srgbClr val="000000"/>
                </a:solidFill>
                <a:cs typeface="Palsam"/>
              </a:rPr>
              <a:t>أوراق نشاط متنوعة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9314" y="111184"/>
            <a:ext cx="7239788" cy="10440404"/>
            <a:chOff x="0" y="0"/>
            <a:chExt cx="3207450" cy="4625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3184590" cy="4597482"/>
            </a:xfrm>
            <a:custGeom>
              <a:avLst/>
              <a:gdLst/>
              <a:ahLst/>
              <a:cxnLst/>
              <a:rect r="r" b="b" t="t" l="l"/>
              <a:pathLst>
                <a:path h="4597482" w="3184590">
                  <a:moveTo>
                    <a:pt x="3184590" y="4597482"/>
                  </a:moveTo>
                  <a:lnTo>
                    <a:pt x="0" y="4589862"/>
                  </a:lnTo>
                  <a:lnTo>
                    <a:pt x="0" y="1607754"/>
                  </a:lnTo>
                  <a:lnTo>
                    <a:pt x="17780" y="19050"/>
                  </a:lnTo>
                  <a:lnTo>
                    <a:pt x="1585923" y="0"/>
                  </a:lnTo>
                  <a:lnTo>
                    <a:pt x="316554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3213800" cy="4624152"/>
            </a:xfrm>
            <a:custGeom>
              <a:avLst/>
              <a:gdLst/>
              <a:ahLst/>
              <a:cxnLst/>
              <a:rect r="r" b="b" t="t" l="l"/>
              <a:pathLst>
                <a:path h="4624152" w="3213800">
                  <a:moveTo>
                    <a:pt x="3179510" y="21590"/>
                  </a:moveTo>
                  <a:cubicBezTo>
                    <a:pt x="3180780" y="34290"/>
                    <a:pt x="3180780" y="44450"/>
                    <a:pt x="3182050" y="54610"/>
                  </a:cubicBezTo>
                  <a:cubicBezTo>
                    <a:pt x="3184590" y="133940"/>
                    <a:pt x="3185860" y="234735"/>
                    <a:pt x="3188400" y="331930"/>
                  </a:cubicBezTo>
                  <a:cubicBezTo>
                    <a:pt x="3188400" y="472323"/>
                    <a:pt x="3201100" y="3240580"/>
                    <a:pt x="3207450" y="3380973"/>
                  </a:cubicBezTo>
                  <a:cubicBezTo>
                    <a:pt x="3213800" y="3593362"/>
                    <a:pt x="3209990" y="3809351"/>
                    <a:pt x="3209990" y="4021740"/>
                  </a:cubicBezTo>
                  <a:cubicBezTo>
                    <a:pt x="3209990" y="4208930"/>
                    <a:pt x="3211260" y="4381722"/>
                    <a:pt x="3212530" y="4563192"/>
                  </a:cubicBezTo>
                  <a:cubicBezTo>
                    <a:pt x="3212530" y="4584782"/>
                    <a:pt x="3212530" y="4598752"/>
                    <a:pt x="3212530" y="4622882"/>
                  </a:cubicBezTo>
                  <a:cubicBezTo>
                    <a:pt x="3189670" y="4622882"/>
                    <a:pt x="3169350" y="4624152"/>
                    <a:pt x="3144167" y="4622882"/>
                  </a:cubicBezTo>
                  <a:cubicBezTo>
                    <a:pt x="2984330" y="4617802"/>
                    <a:pt x="2822033" y="4624152"/>
                    <a:pt x="2662196" y="4619072"/>
                  </a:cubicBezTo>
                  <a:cubicBezTo>
                    <a:pt x="2566294" y="4615262"/>
                    <a:pt x="2472850" y="4617802"/>
                    <a:pt x="2376948" y="4615262"/>
                  </a:cubicBezTo>
                  <a:cubicBezTo>
                    <a:pt x="2332685" y="4613992"/>
                    <a:pt x="2288422" y="4612722"/>
                    <a:pt x="2244160" y="4611452"/>
                  </a:cubicBezTo>
                  <a:cubicBezTo>
                    <a:pt x="2217111" y="4611452"/>
                    <a:pt x="2192520" y="4612722"/>
                    <a:pt x="2165471" y="4612722"/>
                  </a:cubicBezTo>
                  <a:cubicBezTo>
                    <a:pt x="2096618" y="4611452"/>
                    <a:pt x="1907272" y="4612722"/>
                    <a:pt x="1838419" y="4611452"/>
                  </a:cubicBezTo>
                  <a:cubicBezTo>
                    <a:pt x="1789238" y="4610182"/>
                    <a:pt x="805624" y="4619072"/>
                    <a:pt x="756443" y="4617802"/>
                  </a:cubicBezTo>
                  <a:cubicBezTo>
                    <a:pt x="744148" y="4617802"/>
                    <a:pt x="729394" y="4619072"/>
                    <a:pt x="717098" y="4619072"/>
                  </a:cubicBezTo>
                  <a:cubicBezTo>
                    <a:pt x="687590" y="4619072"/>
                    <a:pt x="660541" y="4620342"/>
                    <a:pt x="631032" y="4620342"/>
                  </a:cubicBezTo>
                  <a:cubicBezTo>
                    <a:pt x="557261" y="4620342"/>
                    <a:pt x="485949" y="4619072"/>
                    <a:pt x="412178" y="4617802"/>
                  </a:cubicBezTo>
                  <a:cubicBezTo>
                    <a:pt x="367915" y="4616532"/>
                    <a:pt x="323653" y="4615262"/>
                    <a:pt x="281849" y="4613992"/>
                  </a:cubicBezTo>
                  <a:cubicBezTo>
                    <a:pt x="203160" y="4612722"/>
                    <a:pt x="124471" y="4611452"/>
                    <a:pt x="48260" y="4611452"/>
                  </a:cubicBezTo>
                  <a:cubicBezTo>
                    <a:pt x="38100" y="4611452"/>
                    <a:pt x="29210" y="4611452"/>
                    <a:pt x="19050" y="4610182"/>
                  </a:cubicBezTo>
                  <a:cubicBezTo>
                    <a:pt x="10160" y="4608912"/>
                    <a:pt x="5080" y="4602562"/>
                    <a:pt x="7620" y="4593672"/>
                  </a:cubicBezTo>
                  <a:cubicBezTo>
                    <a:pt x="16510" y="4561712"/>
                    <a:pt x="12700" y="4471717"/>
                    <a:pt x="11430" y="4378122"/>
                  </a:cubicBezTo>
                  <a:cubicBezTo>
                    <a:pt x="10160" y="4187332"/>
                    <a:pt x="6350" y="4000141"/>
                    <a:pt x="7620" y="3809351"/>
                  </a:cubicBezTo>
                  <a:cubicBezTo>
                    <a:pt x="5080" y="3571763"/>
                    <a:pt x="0" y="630715"/>
                    <a:pt x="7620" y="389527"/>
                  </a:cubicBezTo>
                  <a:cubicBezTo>
                    <a:pt x="8890" y="342730"/>
                    <a:pt x="7620" y="292332"/>
                    <a:pt x="8890" y="245535"/>
                  </a:cubicBezTo>
                  <a:cubicBezTo>
                    <a:pt x="10160" y="169939"/>
                    <a:pt x="12700" y="871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95" y="30480"/>
                    <a:pt x="102340" y="29210"/>
                  </a:cubicBezTo>
                  <a:cubicBezTo>
                    <a:pt x="168733" y="25400"/>
                    <a:pt x="235127" y="22860"/>
                    <a:pt x="303980" y="20320"/>
                  </a:cubicBezTo>
                  <a:cubicBezTo>
                    <a:pt x="350702" y="17780"/>
                    <a:pt x="397424" y="16510"/>
                    <a:pt x="441686" y="13970"/>
                  </a:cubicBezTo>
                  <a:cubicBezTo>
                    <a:pt x="485949" y="11430"/>
                    <a:pt x="532671" y="8890"/>
                    <a:pt x="576933" y="8890"/>
                  </a:cubicBezTo>
                  <a:cubicBezTo>
                    <a:pt x="626114" y="7620"/>
                    <a:pt x="675295" y="10160"/>
                    <a:pt x="724476" y="8890"/>
                  </a:cubicBezTo>
                  <a:cubicBezTo>
                    <a:pt x="785952" y="8890"/>
                    <a:pt x="1899895" y="6350"/>
                    <a:pt x="1961371" y="5080"/>
                  </a:cubicBezTo>
                  <a:cubicBezTo>
                    <a:pt x="2020388" y="3810"/>
                    <a:pt x="2079404" y="2540"/>
                    <a:pt x="2140880" y="2540"/>
                  </a:cubicBezTo>
                  <a:cubicBezTo>
                    <a:pt x="2241701" y="1270"/>
                    <a:pt x="2340062" y="0"/>
                    <a:pt x="2440883" y="0"/>
                  </a:cubicBezTo>
                  <a:cubicBezTo>
                    <a:pt x="2482686" y="0"/>
                    <a:pt x="2526949" y="2540"/>
                    <a:pt x="2568753" y="2540"/>
                  </a:cubicBezTo>
                  <a:cubicBezTo>
                    <a:pt x="2684327" y="3810"/>
                    <a:pt x="2802361" y="5080"/>
                    <a:pt x="2917936" y="7620"/>
                  </a:cubicBezTo>
                  <a:cubicBezTo>
                    <a:pt x="2979412" y="8890"/>
                    <a:pt x="3040888" y="12700"/>
                    <a:pt x="3102364" y="16510"/>
                  </a:cubicBezTo>
                  <a:cubicBezTo>
                    <a:pt x="3117118" y="16510"/>
                    <a:pt x="3131872" y="16510"/>
                    <a:pt x="3144167" y="16510"/>
                  </a:cubicBezTo>
                  <a:cubicBezTo>
                    <a:pt x="3160460" y="17780"/>
                    <a:pt x="3169350" y="20320"/>
                    <a:pt x="3179510" y="21590"/>
                  </a:cubicBezTo>
                  <a:close/>
                  <a:moveTo>
                    <a:pt x="3189670" y="4606372"/>
                  </a:moveTo>
                  <a:cubicBezTo>
                    <a:pt x="3190940" y="4589862"/>
                    <a:pt x="3192210" y="4577162"/>
                    <a:pt x="3192210" y="4564462"/>
                  </a:cubicBezTo>
                  <a:cubicBezTo>
                    <a:pt x="3190940" y="4363723"/>
                    <a:pt x="3189670" y="4172932"/>
                    <a:pt x="3189670" y="3967743"/>
                  </a:cubicBezTo>
                  <a:cubicBezTo>
                    <a:pt x="3189670" y="3874148"/>
                    <a:pt x="3192210" y="3780553"/>
                    <a:pt x="3190940" y="3686958"/>
                  </a:cubicBezTo>
                  <a:cubicBezTo>
                    <a:pt x="3190940" y="3600562"/>
                    <a:pt x="3189670" y="3510566"/>
                    <a:pt x="3188400" y="3424171"/>
                  </a:cubicBezTo>
                  <a:cubicBezTo>
                    <a:pt x="3183320" y="3290978"/>
                    <a:pt x="3171890" y="533520"/>
                    <a:pt x="3171890" y="400327"/>
                  </a:cubicBezTo>
                  <a:cubicBezTo>
                    <a:pt x="3169350" y="288732"/>
                    <a:pt x="3166810" y="173538"/>
                    <a:pt x="3164270" y="63500"/>
                  </a:cubicBezTo>
                  <a:cubicBezTo>
                    <a:pt x="3163000" y="44450"/>
                    <a:pt x="3161730" y="43180"/>
                    <a:pt x="3136790" y="41910"/>
                  </a:cubicBezTo>
                  <a:cubicBezTo>
                    <a:pt x="3129413" y="41910"/>
                    <a:pt x="3124495" y="41910"/>
                    <a:pt x="3117118" y="40640"/>
                  </a:cubicBezTo>
                  <a:cubicBezTo>
                    <a:pt x="3055642" y="36830"/>
                    <a:pt x="2991707" y="31750"/>
                    <a:pt x="2930231" y="30480"/>
                  </a:cubicBezTo>
                  <a:cubicBezTo>
                    <a:pt x="2780230" y="26670"/>
                    <a:pt x="2627770" y="25400"/>
                    <a:pt x="2477768" y="22860"/>
                  </a:cubicBezTo>
                  <a:cubicBezTo>
                    <a:pt x="2455637" y="22860"/>
                    <a:pt x="2431047" y="22860"/>
                    <a:pt x="2408915" y="22860"/>
                  </a:cubicBezTo>
                  <a:cubicBezTo>
                    <a:pt x="2372030" y="22860"/>
                    <a:pt x="2335144" y="22860"/>
                    <a:pt x="2300718" y="22860"/>
                  </a:cubicBezTo>
                  <a:cubicBezTo>
                    <a:pt x="2222029" y="22860"/>
                    <a:pt x="2143339" y="22860"/>
                    <a:pt x="2067109" y="24130"/>
                  </a:cubicBezTo>
                  <a:cubicBezTo>
                    <a:pt x="2000715" y="25400"/>
                    <a:pt x="881854" y="29210"/>
                    <a:pt x="815460" y="29210"/>
                  </a:cubicBezTo>
                  <a:cubicBezTo>
                    <a:pt x="707262" y="29210"/>
                    <a:pt x="599065" y="26670"/>
                    <a:pt x="490867" y="33020"/>
                  </a:cubicBezTo>
                  <a:cubicBezTo>
                    <a:pt x="434309" y="36830"/>
                    <a:pt x="380211" y="36830"/>
                    <a:pt x="326112" y="38100"/>
                  </a:cubicBezTo>
                  <a:cubicBezTo>
                    <a:pt x="232668" y="41910"/>
                    <a:pt x="139225" y="45720"/>
                    <a:pt x="49530" y="50800"/>
                  </a:cubicBezTo>
                  <a:cubicBezTo>
                    <a:pt x="36830" y="50800"/>
                    <a:pt x="34290" y="53340"/>
                    <a:pt x="33020" y="76343"/>
                  </a:cubicBezTo>
                  <a:cubicBezTo>
                    <a:pt x="31750" y="141140"/>
                    <a:pt x="31750" y="205937"/>
                    <a:pt x="30480" y="270733"/>
                  </a:cubicBezTo>
                  <a:cubicBezTo>
                    <a:pt x="29210" y="378728"/>
                    <a:pt x="26670" y="483122"/>
                    <a:pt x="25400" y="591117"/>
                  </a:cubicBezTo>
                  <a:cubicBezTo>
                    <a:pt x="20320" y="706311"/>
                    <a:pt x="26670" y="3521366"/>
                    <a:pt x="29210" y="3636560"/>
                  </a:cubicBezTo>
                  <a:cubicBezTo>
                    <a:pt x="29210" y="3758954"/>
                    <a:pt x="29210" y="3884947"/>
                    <a:pt x="30480" y="4007341"/>
                  </a:cubicBezTo>
                  <a:cubicBezTo>
                    <a:pt x="30480" y="4097336"/>
                    <a:pt x="33020" y="4187332"/>
                    <a:pt x="33020" y="4277327"/>
                  </a:cubicBezTo>
                  <a:cubicBezTo>
                    <a:pt x="33020" y="4374522"/>
                    <a:pt x="33020" y="4471717"/>
                    <a:pt x="31750" y="4564462"/>
                  </a:cubicBezTo>
                  <a:cubicBezTo>
                    <a:pt x="31750" y="4568272"/>
                    <a:pt x="31750" y="4570812"/>
                    <a:pt x="31750" y="4574622"/>
                  </a:cubicBezTo>
                  <a:cubicBezTo>
                    <a:pt x="31750" y="4584782"/>
                    <a:pt x="35560" y="4588592"/>
                    <a:pt x="44450" y="4588592"/>
                  </a:cubicBezTo>
                  <a:cubicBezTo>
                    <a:pt x="67913" y="4588592"/>
                    <a:pt x="102340" y="4589862"/>
                    <a:pt x="134307" y="4589862"/>
                  </a:cubicBezTo>
                  <a:cubicBezTo>
                    <a:pt x="181029" y="4589862"/>
                    <a:pt x="230209" y="4587322"/>
                    <a:pt x="276931" y="4589862"/>
                  </a:cubicBezTo>
                  <a:cubicBezTo>
                    <a:pt x="353161" y="4593672"/>
                    <a:pt x="429391" y="4596212"/>
                    <a:pt x="505621" y="4594942"/>
                  </a:cubicBezTo>
                  <a:cubicBezTo>
                    <a:pt x="554802" y="4593672"/>
                    <a:pt x="601524" y="4596212"/>
                    <a:pt x="650705" y="4596212"/>
                  </a:cubicBezTo>
                  <a:cubicBezTo>
                    <a:pt x="722017" y="4596212"/>
                    <a:pt x="793329" y="4594942"/>
                    <a:pt x="864641" y="4596212"/>
                  </a:cubicBezTo>
                  <a:cubicBezTo>
                    <a:pt x="970379" y="4597482"/>
                    <a:pt x="2131044" y="4587322"/>
                    <a:pt x="2239242" y="4589862"/>
                  </a:cubicBezTo>
                  <a:cubicBezTo>
                    <a:pt x="2285964" y="4591132"/>
                    <a:pt x="2332685" y="4592402"/>
                    <a:pt x="2376948" y="4592402"/>
                  </a:cubicBezTo>
                  <a:cubicBezTo>
                    <a:pt x="2458096" y="4594942"/>
                    <a:pt x="2536785" y="4591132"/>
                    <a:pt x="2617933" y="4594942"/>
                  </a:cubicBezTo>
                  <a:cubicBezTo>
                    <a:pt x="2684327" y="4597482"/>
                    <a:pt x="2750721" y="4597482"/>
                    <a:pt x="2817115" y="4600022"/>
                  </a:cubicBezTo>
                  <a:cubicBezTo>
                    <a:pt x="2915477" y="4603832"/>
                    <a:pt x="3013838" y="4606372"/>
                    <a:pt x="3112200" y="4607642"/>
                  </a:cubicBezTo>
                  <a:cubicBezTo>
                    <a:pt x="3149085" y="4607642"/>
                    <a:pt x="3169350" y="4606372"/>
                    <a:pt x="3189670" y="460637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16545" y="1236969"/>
            <a:ext cx="1926909" cy="7909795"/>
            <a:chOff x="0" y="0"/>
            <a:chExt cx="2569212" cy="105463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744014"/>
              <a:ext cx="2569212" cy="6463427"/>
            </a:xfrm>
            <a:custGeom>
              <a:avLst/>
              <a:gdLst/>
              <a:ahLst/>
              <a:cxnLst/>
              <a:rect r="r" b="b" t="t" l="l"/>
              <a:pathLst>
                <a:path h="6463427" w="2569212">
                  <a:moveTo>
                    <a:pt x="0" y="0"/>
                  </a:moveTo>
                  <a:lnTo>
                    <a:pt x="2569212" y="0"/>
                  </a:lnTo>
                  <a:lnTo>
                    <a:pt x="2569212" y="6463427"/>
                  </a:lnTo>
                  <a:lnTo>
                    <a:pt x="0" y="6463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0">
              <a:off x="0" y="0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2034275"/>
                  </a:moveTo>
                  <a:lnTo>
                    <a:pt x="2284228" y="2034275"/>
                  </a:lnTo>
                  <a:lnTo>
                    <a:pt x="2284228" y="0"/>
                  </a:lnTo>
                  <a:lnTo>
                    <a:pt x="0" y="0"/>
                  </a:lnTo>
                  <a:lnTo>
                    <a:pt x="0" y="203427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7996341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0"/>
                  </a:moveTo>
                  <a:lnTo>
                    <a:pt x="2284228" y="0"/>
                  </a:lnTo>
                  <a:lnTo>
                    <a:pt x="2284228" y="2034276"/>
                  </a:lnTo>
                  <a:lnTo>
                    <a:pt x="0" y="203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512118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0"/>
                  </a:moveTo>
                  <a:lnTo>
                    <a:pt x="2284228" y="0"/>
                  </a:lnTo>
                  <a:lnTo>
                    <a:pt x="2284228" y="2034275"/>
                  </a:lnTo>
                  <a:lnTo>
                    <a:pt x="0" y="2034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8337" y="3823965"/>
              <a:ext cx="2180811" cy="2180811"/>
            </a:xfrm>
            <a:custGeom>
              <a:avLst/>
              <a:gdLst/>
              <a:ahLst/>
              <a:cxnLst/>
              <a:rect r="r" b="b" t="t" l="l"/>
              <a:pathLst>
                <a:path h="2180811" w="2180811">
                  <a:moveTo>
                    <a:pt x="0" y="0"/>
                  </a:moveTo>
                  <a:lnTo>
                    <a:pt x="2180812" y="0"/>
                  </a:lnTo>
                  <a:lnTo>
                    <a:pt x="2180812" y="2180811"/>
                  </a:lnTo>
                  <a:lnTo>
                    <a:pt x="0" y="2180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495137" y="4104942"/>
            <a:ext cx="1635609" cy="1635609"/>
          </a:xfrm>
          <a:custGeom>
            <a:avLst/>
            <a:gdLst/>
            <a:ahLst/>
            <a:cxnLst/>
            <a:rect r="r" b="b" t="t" l="l"/>
            <a:pathLst>
              <a:path h="1635609" w="1635609">
                <a:moveTo>
                  <a:pt x="0" y="0"/>
                </a:moveTo>
                <a:lnTo>
                  <a:pt x="1635608" y="0"/>
                </a:lnTo>
                <a:lnTo>
                  <a:pt x="1635608" y="1635609"/>
                </a:lnTo>
                <a:lnTo>
                  <a:pt x="0" y="163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878756" y="1236969"/>
            <a:ext cx="1686142" cy="7909795"/>
            <a:chOff x="0" y="0"/>
            <a:chExt cx="2248190" cy="1054639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790275"/>
              <a:ext cx="2248190" cy="2248190"/>
            </a:xfrm>
            <a:custGeom>
              <a:avLst/>
              <a:gdLst/>
              <a:ahLst/>
              <a:cxnLst/>
              <a:rect r="r" b="b" t="t" l="l"/>
              <a:pathLst>
                <a:path h="2248190" w="2248190">
                  <a:moveTo>
                    <a:pt x="0" y="0"/>
                  </a:moveTo>
                  <a:lnTo>
                    <a:pt x="2248190" y="0"/>
                  </a:lnTo>
                  <a:lnTo>
                    <a:pt x="2248190" y="2248190"/>
                  </a:lnTo>
                  <a:lnTo>
                    <a:pt x="0" y="2248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14" id="14"/>
            <p:cNvSpPr/>
            <p:nvPr/>
          </p:nvSpPr>
          <p:spPr>
            <a:xfrm rot="-5400000">
              <a:off x="-443104" y="8279729"/>
              <a:ext cx="4507928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rot="-5400000">
              <a:off x="-1732734" y="8279729"/>
              <a:ext cx="4507928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rot="-5400000">
              <a:off x="-1348508" y="1882438"/>
              <a:ext cx="3790275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rot="-5400000">
              <a:off x="-147859" y="1920618"/>
              <a:ext cx="3866637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756000" y="1236969"/>
            <a:ext cx="1926909" cy="7909795"/>
            <a:chOff x="0" y="0"/>
            <a:chExt cx="2569212" cy="105463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744014"/>
              <a:ext cx="2569212" cy="6463427"/>
            </a:xfrm>
            <a:custGeom>
              <a:avLst/>
              <a:gdLst/>
              <a:ahLst/>
              <a:cxnLst/>
              <a:rect r="r" b="b" t="t" l="l"/>
              <a:pathLst>
                <a:path h="6463427" w="2569212">
                  <a:moveTo>
                    <a:pt x="0" y="0"/>
                  </a:moveTo>
                  <a:lnTo>
                    <a:pt x="2569212" y="0"/>
                  </a:lnTo>
                  <a:lnTo>
                    <a:pt x="2569212" y="6463427"/>
                  </a:lnTo>
                  <a:lnTo>
                    <a:pt x="0" y="6463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true" rot="0">
              <a:off x="0" y="0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2034275"/>
                  </a:moveTo>
                  <a:lnTo>
                    <a:pt x="2284228" y="2034275"/>
                  </a:lnTo>
                  <a:lnTo>
                    <a:pt x="2284228" y="0"/>
                  </a:lnTo>
                  <a:lnTo>
                    <a:pt x="0" y="0"/>
                  </a:lnTo>
                  <a:lnTo>
                    <a:pt x="0" y="203427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7996341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0"/>
                  </a:moveTo>
                  <a:lnTo>
                    <a:pt x="2284228" y="0"/>
                  </a:lnTo>
                  <a:lnTo>
                    <a:pt x="2284228" y="2034276"/>
                  </a:lnTo>
                  <a:lnTo>
                    <a:pt x="0" y="203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8512118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0"/>
                  </a:moveTo>
                  <a:lnTo>
                    <a:pt x="2284228" y="0"/>
                  </a:lnTo>
                  <a:lnTo>
                    <a:pt x="2284228" y="2034275"/>
                  </a:lnTo>
                  <a:lnTo>
                    <a:pt x="0" y="2034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8337" y="3823965"/>
              <a:ext cx="2180811" cy="2180811"/>
            </a:xfrm>
            <a:custGeom>
              <a:avLst/>
              <a:gdLst/>
              <a:ahLst/>
              <a:cxnLst/>
              <a:rect r="r" b="b" t="t" l="l"/>
              <a:pathLst>
                <a:path h="2180811" w="2180811">
                  <a:moveTo>
                    <a:pt x="0" y="0"/>
                  </a:moveTo>
                  <a:lnTo>
                    <a:pt x="2180812" y="0"/>
                  </a:lnTo>
                  <a:lnTo>
                    <a:pt x="2180812" y="2180811"/>
                  </a:lnTo>
                  <a:lnTo>
                    <a:pt x="0" y="2180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943480" y="1236969"/>
            <a:ext cx="1926909" cy="7909795"/>
            <a:chOff x="0" y="0"/>
            <a:chExt cx="2569212" cy="1054639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1744014"/>
              <a:ext cx="2569212" cy="6463427"/>
            </a:xfrm>
            <a:custGeom>
              <a:avLst/>
              <a:gdLst/>
              <a:ahLst/>
              <a:cxnLst/>
              <a:rect r="r" b="b" t="t" l="l"/>
              <a:pathLst>
                <a:path h="6463427" w="2569212">
                  <a:moveTo>
                    <a:pt x="0" y="0"/>
                  </a:moveTo>
                  <a:lnTo>
                    <a:pt x="2569212" y="0"/>
                  </a:lnTo>
                  <a:lnTo>
                    <a:pt x="2569212" y="6463427"/>
                  </a:lnTo>
                  <a:lnTo>
                    <a:pt x="0" y="6463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true" rot="0">
              <a:off x="0" y="0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2034275"/>
                  </a:moveTo>
                  <a:lnTo>
                    <a:pt x="2284228" y="2034275"/>
                  </a:lnTo>
                  <a:lnTo>
                    <a:pt x="2284228" y="0"/>
                  </a:lnTo>
                  <a:lnTo>
                    <a:pt x="0" y="0"/>
                  </a:lnTo>
                  <a:lnTo>
                    <a:pt x="0" y="203427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7996341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0"/>
                  </a:moveTo>
                  <a:lnTo>
                    <a:pt x="2284228" y="0"/>
                  </a:lnTo>
                  <a:lnTo>
                    <a:pt x="2284228" y="2034276"/>
                  </a:lnTo>
                  <a:lnTo>
                    <a:pt x="0" y="203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8512118"/>
              <a:ext cx="2284228" cy="2034275"/>
            </a:xfrm>
            <a:custGeom>
              <a:avLst/>
              <a:gdLst/>
              <a:ahLst/>
              <a:cxnLst/>
              <a:rect r="r" b="b" t="t" l="l"/>
              <a:pathLst>
                <a:path h="2034275" w="2284228">
                  <a:moveTo>
                    <a:pt x="0" y="0"/>
                  </a:moveTo>
                  <a:lnTo>
                    <a:pt x="2284228" y="0"/>
                  </a:lnTo>
                  <a:lnTo>
                    <a:pt x="2284228" y="2034275"/>
                  </a:lnTo>
                  <a:lnTo>
                    <a:pt x="0" y="2034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17726" r="-12476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18337" y="3823965"/>
              <a:ext cx="2180811" cy="2180811"/>
            </a:xfrm>
            <a:custGeom>
              <a:avLst/>
              <a:gdLst/>
              <a:ahLst/>
              <a:cxnLst/>
              <a:rect r="r" b="b" t="t" l="l"/>
              <a:pathLst>
                <a:path h="2180811" w="2180811">
                  <a:moveTo>
                    <a:pt x="0" y="0"/>
                  </a:moveTo>
                  <a:lnTo>
                    <a:pt x="2180812" y="0"/>
                  </a:lnTo>
                  <a:lnTo>
                    <a:pt x="2180812" y="2180811"/>
                  </a:lnTo>
                  <a:lnTo>
                    <a:pt x="0" y="2180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5007142" y="1236969"/>
            <a:ext cx="1686142" cy="7909795"/>
            <a:chOff x="0" y="0"/>
            <a:chExt cx="2248190" cy="1054639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790275"/>
              <a:ext cx="2248190" cy="2248190"/>
            </a:xfrm>
            <a:custGeom>
              <a:avLst/>
              <a:gdLst/>
              <a:ahLst/>
              <a:cxnLst/>
              <a:rect r="r" b="b" t="t" l="l"/>
              <a:pathLst>
                <a:path h="2248190" w="2248190">
                  <a:moveTo>
                    <a:pt x="0" y="0"/>
                  </a:moveTo>
                  <a:lnTo>
                    <a:pt x="2248190" y="0"/>
                  </a:lnTo>
                  <a:lnTo>
                    <a:pt x="2248190" y="2248190"/>
                  </a:lnTo>
                  <a:lnTo>
                    <a:pt x="0" y="2248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32" id="32"/>
            <p:cNvSpPr/>
            <p:nvPr/>
          </p:nvSpPr>
          <p:spPr>
            <a:xfrm rot="-5400000">
              <a:off x="-443104" y="8279729"/>
              <a:ext cx="4507928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3" id="33"/>
            <p:cNvSpPr/>
            <p:nvPr/>
          </p:nvSpPr>
          <p:spPr>
            <a:xfrm rot="-5400000">
              <a:off x="-1732734" y="8279729"/>
              <a:ext cx="4507928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4" id="34"/>
            <p:cNvSpPr/>
            <p:nvPr/>
          </p:nvSpPr>
          <p:spPr>
            <a:xfrm rot="-5400000">
              <a:off x="-1348508" y="1882438"/>
              <a:ext cx="3790275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5" id="35"/>
            <p:cNvSpPr/>
            <p:nvPr/>
          </p:nvSpPr>
          <p:spPr>
            <a:xfrm rot="-5400000">
              <a:off x="-147859" y="1920618"/>
              <a:ext cx="3866637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812229" y="1236969"/>
            <a:ext cx="1686142" cy="7909795"/>
            <a:chOff x="0" y="0"/>
            <a:chExt cx="2248190" cy="1054639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790275"/>
              <a:ext cx="2248190" cy="2248190"/>
            </a:xfrm>
            <a:custGeom>
              <a:avLst/>
              <a:gdLst/>
              <a:ahLst/>
              <a:cxnLst/>
              <a:rect r="r" b="b" t="t" l="l"/>
              <a:pathLst>
                <a:path h="2248190" w="2248190">
                  <a:moveTo>
                    <a:pt x="0" y="0"/>
                  </a:moveTo>
                  <a:lnTo>
                    <a:pt x="2248190" y="0"/>
                  </a:lnTo>
                  <a:lnTo>
                    <a:pt x="2248190" y="2248190"/>
                  </a:lnTo>
                  <a:lnTo>
                    <a:pt x="0" y="2248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38" id="38"/>
            <p:cNvSpPr/>
            <p:nvPr/>
          </p:nvSpPr>
          <p:spPr>
            <a:xfrm rot="-5400000">
              <a:off x="-443104" y="8279729"/>
              <a:ext cx="4507928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9" id="39"/>
            <p:cNvSpPr/>
            <p:nvPr/>
          </p:nvSpPr>
          <p:spPr>
            <a:xfrm rot="-5400000">
              <a:off x="-1732734" y="8279729"/>
              <a:ext cx="4507928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0" id="40"/>
            <p:cNvSpPr/>
            <p:nvPr/>
          </p:nvSpPr>
          <p:spPr>
            <a:xfrm rot="-5400000">
              <a:off x="-1348508" y="1882438"/>
              <a:ext cx="3790275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1" id="41"/>
            <p:cNvSpPr/>
            <p:nvPr/>
          </p:nvSpPr>
          <p:spPr>
            <a:xfrm rot="-5400000">
              <a:off x="-147859" y="1920618"/>
              <a:ext cx="3866637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42" id="42"/>
          <p:cNvGrpSpPr/>
          <p:nvPr/>
        </p:nvGrpSpPr>
        <p:grpSpPr>
          <a:xfrm rot="0">
            <a:off x="3729585" y="8263524"/>
            <a:ext cx="100830" cy="679378"/>
            <a:chOff x="0" y="0"/>
            <a:chExt cx="134441" cy="90583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85698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771397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5495930" y="4311220"/>
            <a:ext cx="753985" cy="1297860"/>
          </a:xfrm>
          <a:custGeom>
            <a:avLst/>
            <a:gdLst/>
            <a:ahLst/>
            <a:cxnLst/>
            <a:rect r="r" b="b" t="t" l="l"/>
            <a:pathLst>
              <a:path h="1297860" w="753985">
                <a:moveTo>
                  <a:pt x="0" y="0"/>
                </a:moveTo>
                <a:lnTo>
                  <a:pt x="753985" y="0"/>
                </a:lnTo>
                <a:lnTo>
                  <a:pt x="753985" y="1297860"/>
                </a:lnTo>
                <a:lnTo>
                  <a:pt x="0" y="1297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085802" y="4262275"/>
            <a:ext cx="902778" cy="1395750"/>
          </a:xfrm>
          <a:custGeom>
            <a:avLst/>
            <a:gdLst/>
            <a:ahLst/>
            <a:cxnLst/>
            <a:rect r="r" b="b" t="t" l="l"/>
            <a:pathLst>
              <a:path h="1395750" w="902778">
                <a:moveTo>
                  <a:pt x="0" y="0"/>
                </a:moveTo>
                <a:lnTo>
                  <a:pt x="902778" y="0"/>
                </a:lnTo>
                <a:lnTo>
                  <a:pt x="902778" y="1395750"/>
                </a:lnTo>
                <a:lnTo>
                  <a:pt x="0" y="1395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3279110" y="4672043"/>
            <a:ext cx="900950" cy="937037"/>
          </a:xfrm>
          <a:custGeom>
            <a:avLst/>
            <a:gdLst/>
            <a:ahLst/>
            <a:cxnLst/>
            <a:rect r="r" b="b" t="t" l="l"/>
            <a:pathLst>
              <a:path h="937037" w="900950">
                <a:moveTo>
                  <a:pt x="0" y="0"/>
                </a:moveTo>
                <a:lnTo>
                  <a:pt x="900950" y="0"/>
                </a:lnTo>
                <a:lnTo>
                  <a:pt x="900950" y="937037"/>
                </a:lnTo>
                <a:lnTo>
                  <a:pt x="0" y="9370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144945" y="4220413"/>
            <a:ext cx="470449" cy="451631"/>
          </a:xfrm>
          <a:custGeom>
            <a:avLst/>
            <a:gdLst/>
            <a:ahLst/>
            <a:cxnLst/>
            <a:rect r="r" b="b" t="t" l="l"/>
            <a:pathLst>
              <a:path h="451631" w="470449">
                <a:moveTo>
                  <a:pt x="0" y="0"/>
                </a:moveTo>
                <a:lnTo>
                  <a:pt x="470449" y="0"/>
                </a:lnTo>
                <a:lnTo>
                  <a:pt x="470449" y="451630"/>
                </a:lnTo>
                <a:lnTo>
                  <a:pt x="0" y="4516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4062359" y="4631063"/>
            <a:ext cx="437242" cy="509498"/>
          </a:xfrm>
          <a:custGeom>
            <a:avLst/>
            <a:gdLst/>
            <a:ahLst/>
            <a:cxnLst/>
            <a:rect r="r" b="b" t="t" l="l"/>
            <a:pathLst>
              <a:path h="509498" w="437242">
                <a:moveTo>
                  <a:pt x="0" y="0"/>
                </a:moveTo>
                <a:lnTo>
                  <a:pt x="437242" y="0"/>
                </a:lnTo>
                <a:lnTo>
                  <a:pt x="437242" y="509499"/>
                </a:lnTo>
                <a:lnTo>
                  <a:pt x="0" y="5094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248381" y="6113414"/>
            <a:ext cx="858033" cy="619754"/>
          </a:xfrm>
          <a:custGeom>
            <a:avLst/>
            <a:gdLst/>
            <a:ahLst/>
            <a:cxnLst/>
            <a:rect r="r" b="b" t="t" l="l"/>
            <a:pathLst>
              <a:path h="619754" w="858033">
                <a:moveTo>
                  <a:pt x="0" y="0"/>
                </a:moveTo>
                <a:lnTo>
                  <a:pt x="858033" y="0"/>
                </a:lnTo>
                <a:lnTo>
                  <a:pt x="858033" y="619754"/>
                </a:lnTo>
                <a:lnTo>
                  <a:pt x="0" y="61975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3297695" y="6113414"/>
            <a:ext cx="858033" cy="619754"/>
          </a:xfrm>
          <a:custGeom>
            <a:avLst/>
            <a:gdLst/>
            <a:ahLst/>
            <a:cxnLst/>
            <a:rect r="r" b="b" t="t" l="l"/>
            <a:pathLst>
              <a:path h="619754" w="858033">
                <a:moveTo>
                  <a:pt x="0" y="0"/>
                </a:moveTo>
                <a:lnTo>
                  <a:pt x="858033" y="0"/>
                </a:lnTo>
                <a:lnTo>
                  <a:pt x="858033" y="619754"/>
                </a:lnTo>
                <a:lnTo>
                  <a:pt x="0" y="61975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5453586" y="6113414"/>
            <a:ext cx="858033" cy="619754"/>
          </a:xfrm>
          <a:custGeom>
            <a:avLst/>
            <a:gdLst/>
            <a:ahLst/>
            <a:cxnLst/>
            <a:rect r="r" b="b" t="t" l="l"/>
            <a:pathLst>
              <a:path h="619754" w="858033">
                <a:moveTo>
                  <a:pt x="0" y="0"/>
                </a:moveTo>
                <a:lnTo>
                  <a:pt x="858033" y="0"/>
                </a:lnTo>
                <a:lnTo>
                  <a:pt x="858033" y="619754"/>
                </a:lnTo>
                <a:lnTo>
                  <a:pt x="0" y="61975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414362" y="6856149"/>
            <a:ext cx="526070" cy="877186"/>
          </a:xfrm>
          <a:custGeom>
            <a:avLst/>
            <a:gdLst/>
            <a:ahLst/>
            <a:cxnLst/>
            <a:rect r="r" b="b" t="t" l="l"/>
            <a:pathLst>
              <a:path h="877186" w="526070">
                <a:moveTo>
                  <a:pt x="0" y="0"/>
                </a:moveTo>
                <a:lnTo>
                  <a:pt x="526070" y="0"/>
                </a:lnTo>
                <a:lnTo>
                  <a:pt x="526070" y="877186"/>
                </a:lnTo>
                <a:lnTo>
                  <a:pt x="0" y="87718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3458792" y="6856149"/>
            <a:ext cx="526070" cy="877186"/>
          </a:xfrm>
          <a:custGeom>
            <a:avLst/>
            <a:gdLst/>
            <a:ahLst/>
            <a:cxnLst/>
            <a:rect r="r" b="b" t="t" l="l"/>
            <a:pathLst>
              <a:path h="877186" w="526070">
                <a:moveTo>
                  <a:pt x="0" y="0"/>
                </a:moveTo>
                <a:lnTo>
                  <a:pt x="526070" y="0"/>
                </a:lnTo>
                <a:lnTo>
                  <a:pt x="526070" y="877186"/>
                </a:lnTo>
                <a:lnTo>
                  <a:pt x="0" y="87718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619755" y="6842271"/>
            <a:ext cx="526070" cy="877186"/>
          </a:xfrm>
          <a:custGeom>
            <a:avLst/>
            <a:gdLst/>
            <a:ahLst/>
            <a:cxnLst/>
            <a:rect r="r" b="b" t="t" l="l"/>
            <a:pathLst>
              <a:path h="877186" w="526070">
                <a:moveTo>
                  <a:pt x="0" y="0"/>
                </a:moveTo>
                <a:lnTo>
                  <a:pt x="526070" y="0"/>
                </a:lnTo>
                <a:lnTo>
                  <a:pt x="526070" y="877186"/>
                </a:lnTo>
                <a:lnTo>
                  <a:pt x="0" y="87718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571790" y="7676160"/>
            <a:ext cx="678125" cy="530549"/>
          </a:xfrm>
          <a:custGeom>
            <a:avLst/>
            <a:gdLst/>
            <a:ahLst/>
            <a:cxnLst/>
            <a:rect r="r" b="b" t="t" l="l"/>
            <a:pathLst>
              <a:path h="530549" w="678125">
                <a:moveTo>
                  <a:pt x="0" y="0"/>
                </a:moveTo>
                <a:lnTo>
                  <a:pt x="678125" y="0"/>
                </a:lnTo>
                <a:lnTo>
                  <a:pt x="678125" y="530549"/>
                </a:lnTo>
                <a:lnTo>
                  <a:pt x="0" y="53054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3440938" y="7676160"/>
            <a:ext cx="678125" cy="530549"/>
          </a:xfrm>
          <a:custGeom>
            <a:avLst/>
            <a:gdLst/>
            <a:ahLst/>
            <a:cxnLst/>
            <a:rect r="r" b="b" t="t" l="l"/>
            <a:pathLst>
              <a:path h="530549" w="678125">
                <a:moveTo>
                  <a:pt x="0" y="0"/>
                </a:moveTo>
                <a:lnTo>
                  <a:pt x="678124" y="0"/>
                </a:lnTo>
                <a:lnTo>
                  <a:pt x="678124" y="530549"/>
                </a:lnTo>
                <a:lnTo>
                  <a:pt x="0" y="53054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309746" y="7733335"/>
            <a:ext cx="678125" cy="530549"/>
          </a:xfrm>
          <a:custGeom>
            <a:avLst/>
            <a:gdLst/>
            <a:ahLst/>
            <a:cxnLst/>
            <a:rect r="r" b="b" t="t" l="l"/>
            <a:pathLst>
              <a:path h="530549" w="678125">
                <a:moveTo>
                  <a:pt x="0" y="0"/>
                </a:moveTo>
                <a:lnTo>
                  <a:pt x="678124" y="0"/>
                </a:lnTo>
                <a:lnTo>
                  <a:pt x="678124" y="530549"/>
                </a:lnTo>
                <a:lnTo>
                  <a:pt x="0" y="53054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grpSp>
        <p:nvGrpSpPr>
          <p:cNvPr name="Group 60" id="60"/>
          <p:cNvGrpSpPr/>
          <p:nvPr/>
        </p:nvGrpSpPr>
        <p:grpSpPr>
          <a:xfrm rot="0">
            <a:off x="1626982" y="8263884"/>
            <a:ext cx="100830" cy="679378"/>
            <a:chOff x="0" y="0"/>
            <a:chExt cx="134441" cy="905838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2" id="62"/>
            <p:cNvSpPr/>
            <p:nvPr/>
          </p:nvSpPr>
          <p:spPr>
            <a:xfrm flipH="false" flipV="false" rot="0">
              <a:off x="0" y="385698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0" y="771397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5860437" y="8263884"/>
            <a:ext cx="100830" cy="679378"/>
            <a:chOff x="0" y="0"/>
            <a:chExt cx="134441" cy="905838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0" y="385698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0" y="771397"/>
              <a:ext cx="134441" cy="134441"/>
            </a:xfrm>
            <a:custGeom>
              <a:avLst/>
              <a:gdLst/>
              <a:ahLst/>
              <a:cxnLst/>
              <a:rect r="r" b="b" t="t" l="l"/>
              <a:pathLst>
                <a:path h="134441" w="134441">
                  <a:moveTo>
                    <a:pt x="0" y="0"/>
                  </a:moveTo>
                  <a:lnTo>
                    <a:pt x="134441" y="0"/>
                  </a:lnTo>
                  <a:lnTo>
                    <a:pt x="134441" y="134441"/>
                  </a:lnTo>
                  <a:lnTo>
                    <a:pt x="0" y="134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8" id="68"/>
          <p:cNvSpPr/>
          <p:nvPr/>
        </p:nvSpPr>
        <p:spPr>
          <a:xfrm flipH="false" flipV="false" rot="0">
            <a:off x="1248381" y="2922399"/>
            <a:ext cx="858033" cy="893670"/>
          </a:xfrm>
          <a:custGeom>
            <a:avLst/>
            <a:gdLst/>
            <a:ahLst/>
            <a:cxnLst/>
            <a:rect r="r" b="b" t="t" l="l"/>
            <a:pathLst>
              <a:path h="893670" w="858033">
                <a:moveTo>
                  <a:pt x="0" y="0"/>
                </a:moveTo>
                <a:lnTo>
                  <a:pt x="858033" y="0"/>
                </a:lnTo>
                <a:lnTo>
                  <a:pt x="858033" y="893670"/>
                </a:lnTo>
                <a:lnTo>
                  <a:pt x="0" y="89367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3350983" y="3004103"/>
            <a:ext cx="858033" cy="893670"/>
          </a:xfrm>
          <a:custGeom>
            <a:avLst/>
            <a:gdLst/>
            <a:ahLst/>
            <a:cxnLst/>
            <a:rect r="r" b="b" t="t" l="l"/>
            <a:pathLst>
              <a:path h="893670" w="858033">
                <a:moveTo>
                  <a:pt x="0" y="0"/>
                </a:moveTo>
                <a:lnTo>
                  <a:pt x="858034" y="0"/>
                </a:lnTo>
                <a:lnTo>
                  <a:pt x="858034" y="893670"/>
                </a:lnTo>
                <a:lnTo>
                  <a:pt x="0" y="89367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453586" y="3004103"/>
            <a:ext cx="858033" cy="893670"/>
          </a:xfrm>
          <a:custGeom>
            <a:avLst/>
            <a:gdLst/>
            <a:ahLst/>
            <a:cxnLst/>
            <a:rect r="r" b="b" t="t" l="l"/>
            <a:pathLst>
              <a:path h="893670" w="858033">
                <a:moveTo>
                  <a:pt x="0" y="0"/>
                </a:moveTo>
                <a:lnTo>
                  <a:pt x="858033" y="0"/>
                </a:lnTo>
                <a:lnTo>
                  <a:pt x="858033" y="893670"/>
                </a:lnTo>
                <a:lnTo>
                  <a:pt x="0" y="89367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1229300" y="2102750"/>
            <a:ext cx="839015" cy="695823"/>
          </a:xfrm>
          <a:custGeom>
            <a:avLst/>
            <a:gdLst/>
            <a:ahLst/>
            <a:cxnLst/>
            <a:rect r="r" b="b" t="t" l="l"/>
            <a:pathLst>
              <a:path h="695823" w="839015">
                <a:moveTo>
                  <a:pt x="0" y="0"/>
                </a:moveTo>
                <a:lnTo>
                  <a:pt x="839016" y="0"/>
                </a:lnTo>
                <a:lnTo>
                  <a:pt x="839016" y="695824"/>
                </a:lnTo>
                <a:lnTo>
                  <a:pt x="0" y="69582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3302320" y="2102750"/>
            <a:ext cx="839015" cy="695823"/>
          </a:xfrm>
          <a:custGeom>
            <a:avLst/>
            <a:gdLst/>
            <a:ahLst/>
            <a:cxnLst/>
            <a:rect r="r" b="b" t="t" l="l"/>
            <a:pathLst>
              <a:path h="695823" w="839015">
                <a:moveTo>
                  <a:pt x="0" y="0"/>
                </a:moveTo>
                <a:lnTo>
                  <a:pt x="839015" y="0"/>
                </a:lnTo>
                <a:lnTo>
                  <a:pt x="839015" y="695824"/>
                </a:lnTo>
                <a:lnTo>
                  <a:pt x="0" y="69582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5472604" y="2102750"/>
            <a:ext cx="839015" cy="695823"/>
          </a:xfrm>
          <a:custGeom>
            <a:avLst/>
            <a:gdLst/>
            <a:ahLst/>
            <a:cxnLst/>
            <a:rect r="r" b="b" t="t" l="l"/>
            <a:pathLst>
              <a:path h="695823" w="839015">
                <a:moveTo>
                  <a:pt x="0" y="0"/>
                </a:moveTo>
                <a:lnTo>
                  <a:pt x="839015" y="0"/>
                </a:lnTo>
                <a:lnTo>
                  <a:pt x="839015" y="695824"/>
                </a:lnTo>
                <a:lnTo>
                  <a:pt x="0" y="69582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74" id="74"/>
          <p:cNvSpPr txBox="true"/>
          <p:nvPr/>
        </p:nvSpPr>
        <p:spPr>
          <a:xfrm rot="0">
            <a:off x="6249915" y="4764685"/>
            <a:ext cx="408865" cy="35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1"/>
              </a:lnSpc>
            </a:pPr>
            <a:r>
              <a:rPr lang="en-US" sz="958">
                <a:solidFill>
                  <a:srgbClr val="000000"/>
                </a:solidFill>
                <a:cs typeface="Tufuli Arabic"/>
              </a:rPr>
              <a:t>العودة</a:t>
            </a:r>
          </a:p>
          <a:p>
            <a:pPr algn="ctr">
              <a:lnSpc>
                <a:spcPts val="1341"/>
              </a:lnSpc>
            </a:pPr>
            <a:r>
              <a:rPr lang="en-US" sz="958">
                <a:solidFill>
                  <a:srgbClr val="000000"/>
                </a:solidFill>
                <a:cs typeface="Tufuli Arabic"/>
              </a:rPr>
              <a:t>للمدرسة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3653494" y="4273120"/>
            <a:ext cx="408865" cy="35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1"/>
              </a:lnSpc>
            </a:pPr>
            <a:r>
              <a:rPr lang="en-US" sz="958">
                <a:solidFill>
                  <a:srgbClr val="000000"/>
                </a:solidFill>
                <a:cs typeface="Tufuli Arabic"/>
              </a:rPr>
              <a:t>العودة</a:t>
            </a:r>
          </a:p>
          <a:p>
            <a:pPr algn="ctr">
              <a:lnSpc>
                <a:spcPts val="1341"/>
              </a:lnSpc>
            </a:pPr>
            <a:r>
              <a:rPr lang="en-US" sz="958">
                <a:solidFill>
                  <a:srgbClr val="000000"/>
                </a:solidFill>
                <a:cs typeface="Tufuli Arabic"/>
              </a:rPr>
              <a:t>للمدرسة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026680" y="4569916"/>
            <a:ext cx="408865" cy="35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1"/>
              </a:lnSpc>
            </a:pPr>
            <a:r>
              <a:rPr lang="en-US" sz="958">
                <a:solidFill>
                  <a:srgbClr val="000000"/>
                </a:solidFill>
                <a:cs typeface="Tufuli Arabic"/>
              </a:rPr>
              <a:t>العودة</a:t>
            </a:r>
          </a:p>
          <a:p>
            <a:pPr algn="ctr">
              <a:lnSpc>
                <a:spcPts val="1341"/>
              </a:lnSpc>
            </a:pPr>
            <a:r>
              <a:rPr lang="en-US" sz="958">
                <a:solidFill>
                  <a:srgbClr val="000000"/>
                </a:solidFill>
                <a:cs typeface="Tufuli Arabic"/>
              </a:rPr>
              <a:t>للمدرسة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5247548" y="718072"/>
            <a:ext cx="1270110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000000"/>
                </a:solidFill>
                <a:cs typeface="Tufuli Arabic"/>
              </a:rPr>
              <a:t>ب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3094530" y="761918"/>
            <a:ext cx="1270110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000000"/>
                </a:solidFill>
                <a:cs typeface="Tufuli Arabic"/>
              </a:rPr>
              <a:t>ب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013753" y="718072"/>
            <a:ext cx="1270110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000000"/>
                </a:solidFill>
                <a:cs typeface="Tufuli Arabic"/>
              </a:rPr>
              <a:t>ب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9314" y="111184"/>
            <a:ext cx="7239788" cy="10440404"/>
            <a:chOff x="0" y="0"/>
            <a:chExt cx="3207450" cy="4625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3184590" cy="4597482"/>
            </a:xfrm>
            <a:custGeom>
              <a:avLst/>
              <a:gdLst/>
              <a:ahLst/>
              <a:cxnLst/>
              <a:rect r="r" b="b" t="t" l="l"/>
              <a:pathLst>
                <a:path h="4597482" w="3184590">
                  <a:moveTo>
                    <a:pt x="3184590" y="4597482"/>
                  </a:moveTo>
                  <a:lnTo>
                    <a:pt x="0" y="4589862"/>
                  </a:lnTo>
                  <a:lnTo>
                    <a:pt x="0" y="1607754"/>
                  </a:lnTo>
                  <a:lnTo>
                    <a:pt x="17780" y="19050"/>
                  </a:lnTo>
                  <a:lnTo>
                    <a:pt x="1585923" y="0"/>
                  </a:lnTo>
                  <a:lnTo>
                    <a:pt x="316554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3213800" cy="4624152"/>
            </a:xfrm>
            <a:custGeom>
              <a:avLst/>
              <a:gdLst/>
              <a:ahLst/>
              <a:cxnLst/>
              <a:rect r="r" b="b" t="t" l="l"/>
              <a:pathLst>
                <a:path h="4624152" w="3213800">
                  <a:moveTo>
                    <a:pt x="3179510" y="21590"/>
                  </a:moveTo>
                  <a:cubicBezTo>
                    <a:pt x="3180780" y="34290"/>
                    <a:pt x="3180780" y="44450"/>
                    <a:pt x="3182050" y="54610"/>
                  </a:cubicBezTo>
                  <a:cubicBezTo>
                    <a:pt x="3184590" y="133940"/>
                    <a:pt x="3185860" y="234735"/>
                    <a:pt x="3188400" y="331930"/>
                  </a:cubicBezTo>
                  <a:cubicBezTo>
                    <a:pt x="3188400" y="472323"/>
                    <a:pt x="3201100" y="3240580"/>
                    <a:pt x="3207450" y="3380973"/>
                  </a:cubicBezTo>
                  <a:cubicBezTo>
                    <a:pt x="3213800" y="3593362"/>
                    <a:pt x="3209990" y="3809351"/>
                    <a:pt x="3209990" y="4021740"/>
                  </a:cubicBezTo>
                  <a:cubicBezTo>
                    <a:pt x="3209990" y="4208930"/>
                    <a:pt x="3211260" y="4381722"/>
                    <a:pt x="3212530" y="4563192"/>
                  </a:cubicBezTo>
                  <a:cubicBezTo>
                    <a:pt x="3212530" y="4584782"/>
                    <a:pt x="3212530" y="4598752"/>
                    <a:pt x="3212530" y="4622882"/>
                  </a:cubicBezTo>
                  <a:cubicBezTo>
                    <a:pt x="3189670" y="4622882"/>
                    <a:pt x="3169350" y="4624152"/>
                    <a:pt x="3144167" y="4622882"/>
                  </a:cubicBezTo>
                  <a:cubicBezTo>
                    <a:pt x="2984330" y="4617802"/>
                    <a:pt x="2822033" y="4624152"/>
                    <a:pt x="2662196" y="4619072"/>
                  </a:cubicBezTo>
                  <a:cubicBezTo>
                    <a:pt x="2566294" y="4615262"/>
                    <a:pt x="2472850" y="4617802"/>
                    <a:pt x="2376948" y="4615262"/>
                  </a:cubicBezTo>
                  <a:cubicBezTo>
                    <a:pt x="2332685" y="4613992"/>
                    <a:pt x="2288422" y="4612722"/>
                    <a:pt x="2244160" y="4611452"/>
                  </a:cubicBezTo>
                  <a:cubicBezTo>
                    <a:pt x="2217111" y="4611452"/>
                    <a:pt x="2192520" y="4612722"/>
                    <a:pt x="2165471" y="4612722"/>
                  </a:cubicBezTo>
                  <a:cubicBezTo>
                    <a:pt x="2096618" y="4611452"/>
                    <a:pt x="1907272" y="4612722"/>
                    <a:pt x="1838419" y="4611452"/>
                  </a:cubicBezTo>
                  <a:cubicBezTo>
                    <a:pt x="1789238" y="4610182"/>
                    <a:pt x="805624" y="4619072"/>
                    <a:pt x="756443" y="4617802"/>
                  </a:cubicBezTo>
                  <a:cubicBezTo>
                    <a:pt x="744148" y="4617802"/>
                    <a:pt x="729394" y="4619072"/>
                    <a:pt x="717098" y="4619072"/>
                  </a:cubicBezTo>
                  <a:cubicBezTo>
                    <a:pt x="687590" y="4619072"/>
                    <a:pt x="660541" y="4620342"/>
                    <a:pt x="631032" y="4620342"/>
                  </a:cubicBezTo>
                  <a:cubicBezTo>
                    <a:pt x="557261" y="4620342"/>
                    <a:pt x="485949" y="4619072"/>
                    <a:pt x="412178" y="4617802"/>
                  </a:cubicBezTo>
                  <a:cubicBezTo>
                    <a:pt x="367915" y="4616532"/>
                    <a:pt x="323653" y="4615262"/>
                    <a:pt x="281849" y="4613992"/>
                  </a:cubicBezTo>
                  <a:cubicBezTo>
                    <a:pt x="203160" y="4612722"/>
                    <a:pt x="124471" y="4611452"/>
                    <a:pt x="48260" y="4611452"/>
                  </a:cubicBezTo>
                  <a:cubicBezTo>
                    <a:pt x="38100" y="4611452"/>
                    <a:pt x="29210" y="4611452"/>
                    <a:pt x="19050" y="4610182"/>
                  </a:cubicBezTo>
                  <a:cubicBezTo>
                    <a:pt x="10160" y="4608912"/>
                    <a:pt x="5080" y="4602562"/>
                    <a:pt x="7620" y="4593672"/>
                  </a:cubicBezTo>
                  <a:cubicBezTo>
                    <a:pt x="16510" y="4561712"/>
                    <a:pt x="12700" y="4471717"/>
                    <a:pt x="11430" y="4378122"/>
                  </a:cubicBezTo>
                  <a:cubicBezTo>
                    <a:pt x="10160" y="4187332"/>
                    <a:pt x="6350" y="4000141"/>
                    <a:pt x="7620" y="3809351"/>
                  </a:cubicBezTo>
                  <a:cubicBezTo>
                    <a:pt x="5080" y="3571763"/>
                    <a:pt x="0" y="630715"/>
                    <a:pt x="7620" y="389527"/>
                  </a:cubicBezTo>
                  <a:cubicBezTo>
                    <a:pt x="8890" y="342730"/>
                    <a:pt x="7620" y="292332"/>
                    <a:pt x="8890" y="245535"/>
                  </a:cubicBezTo>
                  <a:cubicBezTo>
                    <a:pt x="10160" y="169939"/>
                    <a:pt x="12700" y="871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95" y="30480"/>
                    <a:pt x="102340" y="29210"/>
                  </a:cubicBezTo>
                  <a:cubicBezTo>
                    <a:pt x="168733" y="25400"/>
                    <a:pt x="235127" y="22860"/>
                    <a:pt x="303980" y="20320"/>
                  </a:cubicBezTo>
                  <a:cubicBezTo>
                    <a:pt x="350702" y="17780"/>
                    <a:pt x="397424" y="16510"/>
                    <a:pt x="441686" y="13970"/>
                  </a:cubicBezTo>
                  <a:cubicBezTo>
                    <a:pt x="485949" y="11430"/>
                    <a:pt x="532671" y="8890"/>
                    <a:pt x="576933" y="8890"/>
                  </a:cubicBezTo>
                  <a:cubicBezTo>
                    <a:pt x="626114" y="7620"/>
                    <a:pt x="675295" y="10160"/>
                    <a:pt x="724476" y="8890"/>
                  </a:cubicBezTo>
                  <a:cubicBezTo>
                    <a:pt x="785952" y="8890"/>
                    <a:pt x="1899895" y="6350"/>
                    <a:pt x="1961371" y="5080"/>
                  </a:cubicBezTo>
                  <a:cubicBezTo>
                    <a:pt x="2020388" y="3810"/>
                    <a:pt x="2079404" y="2540"/>
                    <a:pt x="2140880" y="2540"/>
                  </a:cubicBezTo>
                  <a:cubicBezTo>
                    <a:pt x="2241701" y="1270"/>
                    <a:pt x="2340062" y="0"/>
                    <a:pt x="2440883" y="0"/>
                  </a:cubicBezTo>
                  <a:cubicBezTo>
                    <a:pt x="2482686" y="0"/>
                    <a:pt x="2526949" y="2540"/>
                    <a:pt x="2568753" y="2540"/>
                  </a:cubicBezTo>
                  <a:cubicBezTo>
                    <a:pt x="2684327" y="3810"/>
                    <a:pt x="2802361" y="5080"/>
                    <a:pt x="2917936" y="7620"/>
                  </a:cubicBezTo>
                  <a:cubicBezTo>
                    <a:pt x="2979412" y="8890"/>
                    <a:pt x="3040888" y="12700"/>
                    <a:pt x="3102364" y="16510"/>
                  </a:cubicBezTo>
                  <a:cubicBezTo>
                    <a:pt x="3117118" y="16510"/>
                    <a:pt x="3131872" y="16510"/>
                    <a:pt x="3144167" y="16510"/>
                  </a:cubicBezTo>
                  <a:cubicBezTo>
                    <a:pt x="3160460" y="17780"/>
                    <a:pt x="3169350" y="20320"/>
                    <a:pt x="3179510" y="21590"/>
                  </a:cubicBezTo>
                  <a:close/>
                  <a:moveTo>
                    <a:pt x="3189670" y="4606372"/>
                  </a:moveTo>
                  <a:cubicBezTo>
                    <a:pt x="3190940" y="4589862"/>
                    <a:pt x="3192210" y="4577162"/>
                    <a:pt x="3192210" y="4564462"/>
                  </a:cubicBezTo>
                  <a:cubicBezTo>
                    <a:pt x="3190940" y="4363723"/>
                    <a:pt x="3189670" y="4172932"/>
                    <a:pt x="3189670" y="3967743"/>
                  </a:cubicBezTo>
                  <a:cubicBezTo>
                    <a:pt x="3189670" y="3874148"/>
                    <a:pt x="3192210" y="3780553"/>
                    <a:pt x="3190940" y="3686958"/>
                  </a:cubicBezTo>
                  <a:cubicBezTo>
                    <a:pt x="3190940" y="3600562"/>
                    <a:pt x="3189670" y="3510566"/>
                    <a:pt x="3188400" y="3424171"/>
                  </a:cubicBezTo>
                  <a:cubicBezTo>
                    <a:pt x="3183320" y="3290978"/>
                    <a:pt x="3171890" y="533520"/>
                    <a:pt x="3171890" y="400327"/>
                  </a:cubicBezTo>
                  <a:cubicBezTo>
                    <a:pt x="3169350" y="288732"/>
                    <a:pt x="3166810" y="173538"/>
                    <a:pt x="3164270" y="63500"/>
                  </a:cubicBezTo>
                  <a:cubicBezTo>
                    <a:pt x="3163000" y="44450"/>
                    <a:pt x="3161730" y="43180"/>
                    <a:pt x="3136790" y="41910"/>
                  </a:cubicBezTo>
                  <a:cubicBezTo>
                    <a:pt x="3129413" y="41910"/>
                    <a:pt x="3124495" y="41910"/>
                    <a:pt x="3117118" y="40640"/>
                  </a:cubicBezTo>
                  <a:cubicBezTo>
                    <a:pt x="3055642" y="36830"/>
                    <a:pt x="2991707" y="31750"/>
                    <a:pt x="2930231" y="30480"/>
                  </a:cubicBezTo>
                  <a:cubicBezTo>
                    <a:pt x="2780230" y="26670"/>
                    <a:pt x="2627770" y="25400"/>
                    <a:pt x="2477768" y="22860"/>
                  </a:cubicBezTo>
                  <a:cubicBezTo>
                    <a:pt x="2455637" y="22860"/>
                    <a:pt x="2431047" y="22860"/>
                    <a:pt x="2408915" y="22860"/>
                  </a:cubicBezTo>
                  <a:cubicBezTo>
                    <a:pt x="2372030" y="22860"/>
                    <a:pt x="2335144" y="22860"/>
                    <a:pt x="2300718" y="22860"/>
                  </a:cubicBezTo>
                  <a:cubicBezTo>
                    <a:pt x="2222029" y="22860"/>
                    <a:pt x="2143339" y="22860"/>
                    <a:pt x="2067109" y="24130"/>
                  </a:cubicBezTo>
                  <a:cubicBezTo>
                    <a:pt x="2000715" y="25400"/>
                    <a:pt x="881854" y="29210"/>
                    <a:pt x="815460" y="29210"/>
                  </a:cubicBezTo>
                  <a:cubicBezTo>
                    <a:pt x="707262" y="29210"/>
                    <a:pt x="599065" y="26670"/>
                    <a:pt x="490867" y="33020"/>
                  </a:cubicBezTo>
                  <a:cubicBezTo>
                    <a:pt x="434309" y="36830"/>
                    <a:pt x="380211" y="36830"/>
                    <a:pt x="326112" y="38100"/>
                  </a:cubicBezTo>
                  <a:cubicBezTo>
                    <a:pt x="232668" y="41910"/>
                    <a:pt x="139225" y="45720"/>
                    <a:pt x="49530" y="50800"/>
                  </a:cubicBezTo>
                  <a:cubicBezTo>
                    <a:pt x="36830" y="50800"/>
                    <a:pt x="34290" y="53340"/>
                    <a:pt x="33020" y="76343"/>
                  </a:cubicBezTo>
                  <a:cubicBezTo>
                    <a:pt x="31750" y="141140"/>
                    <a:pt x="31750" y="205937"/>
                    <a:pt x="30480" y="270733"/>
                  </a:cubicBezTo>
                  <a:cubicBezTo>
                    <a:pt x="29210" y="378728"/>
                    <a:pt x="26670" y="483122"/>
                    <a:pt x="25400" y="591117"/>
                  </a:cubicBezTo>
                  <a:cubicBezTo>
                    <a:pt x="20320" y="706311"/>
                    <a:pt x="26670" y="3521366"/>
                    <a:pt x="29210" y="3636560"/>
                  </a:cubicBezTo>
                  <a:cubicBezTo>
                    <a:pt x="29210" y="3758954"/>
                    <a:pt x="29210" y="3884947"/>
                    <a:pt x="30480" y="4007341"/>
                  </a:cubicBezTo>
                  <a:cubicBezTo>
                    <a:pt x="30480" y="4097336"/>
                    <a:pt x="33020" y="4187332"/>
                    <a:pt x="33020" y="4277327"/>
                  </a:cubicBezTo>
                  <a:cubicBezTo>
                    <a:pt x="33020" y="4374522"/>
                    <a:pt x="33020" y="4471717"/>
                    <a:pt x="31750" y="4564462"/>
                  </a:cubicBezTo>
                  <a:cubicBezTo>
                    <a:pt x="31750" y="4568272"/>
                    <a:pt x="31750" y="4570812"/>
                    <a:pt x="31750" y="4574622"/>
                  </a:cubicBezTo>
                  <a:cubicBezTo>
                    <a:pt x="31750" y="4584782"/>
                    <a:pt x="35560" y="4588592"/>
                    <a:pt x="44450" y="4588592"/>
                  </a:cubicBezTo>
                  <a:cubicBezTo>
                    <a:pt x="67913" y="4588592"/>
                    <a:pt x="102340" y="4589862"/>
                    <a:pt x="134307" y="4589862"/>
                  </a:cubicBezTo>
                  <a:cubicBezTo>
                    <a:pt x="181029" y="4589862"/>
                    <a:pt x="230209" y="4587322"/>
                    <a:pt x="276931" y="4589862"/>
                  </a:cubicBezTo>
                  <a:cubicBezTo>
                    <a:pt x="353161" y="4593672"/>
                    <a:pt x="429391" y="4596212"/>
                    <a:pt x="505621" y="4594942"/>
                  </a:cubicBezTo>
                  <a:cubicBezTo>
                    <a:pt x="554802" y="4593672"/>
                    <a:pt x="601524" y="4596212"/>
                    <a:pt x="650705" y="4596212"/>
                  </a:cubicBezTo>
                  <a:cubicBezTo>
                    <a:pt x="722017" y="4596212"/>
                    <a:pt x="793329" y="4594942"/>
                    <a:pt x="864641" y="4596212"/>
                  </a:cubicBezTo>
                  <a:cubicBezTo>
                    <a:pt x="970379" y="4597482"/>
                    <a:pt x="2131044" y="4587322"/>
                    <a:pt x="2239242" y="4589862"/>
                  </a:cubicBezTo>
                  <a:cubicBezTo>
                    <a:pt x="2285964" y="4591132"/>
                    <a:pt x="2332685" y="4592402"/>
                    <a:pt x="2376948" y="4592402"/>
                  </a:cubicBezTo>
                  <a:cubicBezTo>
                    <a:pt x="2458096" y="4594942"/>
                    <a:pt x="2536785" y="4591132"/>
                    <a:pt x="2617933" y="4594942"/>
                  </a:cubicBezTo>
                  <a:cubicBezTo>
                    <a:pt x="2684327" y="4597482"/>
                    <a:pt x="2750721" y="4597482"/>
                    <a:pt x="2817115" y="4600022"/>
                  </a:cubicBezTo>
                  <a:cubicBezTo>
                    <a:pt x="2915477" y="4603832"/>
                    <a:pt x="3013838" y="4606372"/>
                    <a:pt x="3112200" y="4607642"/>
                  </a:cubicBezTo>
                  <a:cubicBezTo>
                    <a:pt x="3149085" y="4607642"/>
                    <a:pt x="3169350" y="4606372"/>
                    <a:pt x="3189670" y="460637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95137" y="4104942"/>
            <a:ext cx="1635609" cy="1635609"/>
          </a:xfrm>
          <a:custGeom>
            <a:avLst/>
            <a:gdLst/>
            <a:ahLst/>
            <a:cxnLst/>
            <a:rect r="r" b="b" t="t" l="l"/>
            <a:pathLst>
              <a:path h="1635609" w="1635609">
                <a:moveTo>
                  <a:pt x="0" y="0"/>
                </a:moveTo>
                <a:lnTo>
                  <a:pt x="1635608" y="0"/>
                </a:lnTo>
                <a:lnTo>
                  <a:pt x="1635608" y="1635609"/>
                </a:lnTo>
                <a:lnTo>
                  <a:pt x="0" y="1635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56000" y="577885"/>
            <a:ext cx="6048000" cy="2866591"/>
            <a:chOff x="0" y="0"/>
            <a:chExt cx="8064000" cy="382212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4241878" y="0"/>
              <a:ext cx="3822122" cy="382212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3822122" cy="3822122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756000" y="3898090"/>
            <a:ext cx="6048000" cy="2866591"/>
            <a:chOff x="0" y="0"/>
            <a:chExt cx="8064000" cy="382212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4241878" y="0"/>
              <a:ext cx="3822122" cy="3822122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822122" cy="3822122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20" id="20"/>
          <p:cNvGrpSpPr/>
          <p:nvPr/>
        </p:nvGrpSpPr>
        <p:grpSpPr>
          <a:xfrm rot="0">
            <a:off x="756000" y="7218296"/>
            <a:ext cx="6048000" cy="2866591"/>
            <a:chOff x="0" y="0"/>
            <a:chExt cx="8064000" cy="3822122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4241878" y="0"/>
              <a:ext cx="3822122" cy="3822122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822122" cy="3822122"/>
              <a:chOff x="0" y="0"/>
              <a:chExt cx="6350000" cy="63500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27" id="27"/>
          <p:cNvSpPr/>
          <p:nvPr/>
        </p:nvSpPr>
        <p:spPr>
          <a:xfrm flipH="false" flipV="false" rot="0">
            <a:off x="4637279" y="874855"/>
            <a:ext cx="1394705" cy="1660983"/>
          </a:xfrm>
          <a:custGeom>
            <a:avLst/>
            <a:gdLst/>
            <a:ahLst/>
            <a:cxnLst/>
            <a:rect r="r" b="b" t="t" l="l"/>
            <a:pathLst>
              <a:path h="1660983" w="1394705">
                <a:moveTo>
                  <a:pt x="0" y="0"/>
                </a:moveTo>
                <a:lnTo>
                  <a:pt x="1394704" y="0"/>
                </a:lnTo>
                <a:lnTo>
                  <a:pt x="1394704" y="1660984"/>
                </a:lnTo>
                <a:lnTo>
                  <a:pt x="0" y="1660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551460" y="7320200"/>
            <a:ext cx="1823581" cy="1872210"/>
          </a:xfrm>
          <a:custGeom>
            <a:avLst/>
            <a:gdLst/>
            <a:ahLst/>
            <a:cxnLst/>
            <a:rect r="r" b="b" t="t" l="l"/>
            <a:pathLst>
              <a:path h="1872210" w="1823581">
                <a:moveTo>
                  <a:pt x="0" y="0"/>
                </a:moveTo>
                <a:lnTo>
                  <a:pt x="1823581" y="0"/>
                </a:lnTo>
                <a:lnTo>
                  <a:pt x="1823581" y="1872211"/>
                </a:lnTo>
                <a:lnTo>
                  <a:pt x="0" y="1872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637279" y="3936616"/>
            <a:ext cx="1486250" cy="1972260"/>
          </a:xfrm>
          <a:custGeom>
            <a:avLst/>
            <a:gdLst/>
            <a:ahLst/>
            <a:cxnLst/>
            <a:rect r="r" b="b" t="t" l="l"/>
            <a:pathLst>
              <a:path h="1972260" w="1486250">
                <a:moveTo>
                  <a:pt x="0" y="0"/>
                </a:moveTo>
                <a:lnTo>
                  <a:pt x="1486250" y="0"/>
                </a:lnTo>
                <a:lnTo>
                  <a:pt x="1486250" y="1972260"/>
                </a:lnTo>
                <a:lnTo>
                  <a:pt x="0" y="197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358897" y="4092622"/>
            <a:ext cx="1683639" cy="1647928"/>
          </a:xfrm>
          <a:custGeom>
            <a:avLst/>
            <a:gdLst/>
            <a:ahLst/>
            <a:cxnLst/>
            <a:rect r="r" b="b" t="t" l="l"/>
            <a:pathLst>
              <a:path h="1647928" w="1683639">
                <a:moveTo>
                  <a:pt x="0" y="0"/>
                </a:moveTo>
                <a:lnTo>
                  <a:pt x="1683639" y="0"/>
                </a:lnTo>
                <a:lnTo>
                  <a:pt x="1683639" y="1647929"/>
                </a:lnTo>
                <a:lnTo>
                  <a:pt x="0" y="16479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3072" r="0" b="-13522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58897" y="7320200"/>
            <a:ext cx="1689412" cy="1872210"/>
          </a:xfrm>
          <a:custGeom>
            <a:avLst/>
            <a:gdLst/>
            <a:ahLst/>
            <a:cxnLst/>
            <a:rect r="r" b="b" t="t" l="l"/>
            <a:pathLst>
              <a:path h="1872210" w="1689412">
                <a:moveTo>
                  <a:pt x="0" y="0"/>
                </a:moveTo>
                <a:lnTo>
                  <a:pt x="1689412" y="0"/>
                </a:lnTo>
                <a:lnTo>
                  <a:pt x="1689412" y="1872211"/>
                </a:lnTo>
                <a:lnTo>
                  <a:pt x="0" y="18722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56422" y="962495"/>
            <a:ext cx="1494362" cy="1665715"/>
          </a:xfrm>
          <a:custGeom>
            <a:avLst/>
            <a:gdLst/>
            <a:ahLst/>
            <a:cxnLst/>
            <a:rect r="r" b="b" t="t" l="l"/>
            <a:pathLst>
              <a:path h="1665715" w="1494362">
                <a:moveTo>
                  <a:pt x="0" y="0"/>
                </a:moveTo>
                <a:lnTo>
                  <a:pt x="1494362" y="0"/>
                </a:lnTo>
                <a:lnTo>
                  <a:pt x="1494362" y="1665715"/>
                </a:lnTo>
                <a:lnTo>
                  <a:pt x="0" y="16657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738396" y="5908876"/>
            <a:ext cx="773658" cy="685977"/>
          </a:xfrm>
          <a:custGeom>
            <a:avLst/>
            <a:gdLst/>
            <a:ahLst/>
            <a:cxnLst/>
            <a:rect r="r" b="b" t="t" l="l"/>
            <a:pathLst>
              <a:path h="685977" w="773658">
                <a:moveTo>
                  <a:pt x="0" y="0"/>
                </a:moveTo>
                <a:lnTo>
                  <a:pt x="773658" y="0"/>
                </a:lnTo>
                <a:lnTo>
                  <a:pt x="773658" y="685977"/>
                </a:lnTo>
                <a:lnTo>
                  <a:pt x="0" y="685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859383" y="5908876"/>
            <a:ext cx="773658" cy="685977"/>
          </a:xfrm>
          <a:custGeom>
            <a:avLst/>
            <a:gdLst/>
            <a:ahLst/>
            <a:cxnLst/>
            <a:rect r="r" b="b" t="t" l="l"/>
            <a:pathLst>
              <a:path h="685977" w="773658">
                <a:moveTo>
                  <a:pt x="0" y="0"/>
                </a:moveTo>
                <a:lnTo>
                  <a:pt x="773658" y="0"/>
                </a:lnTo>
                <a:lnTo>
                  <a:pt x="773658" y="685977"/>
                </a:lnTo>
                <a:lnTo>
                  <a:pt x="0" y="685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859383" y="9250023"/>
            <a:ext cx="773658" cy="685977"/>
          </a:xfrm>
          <a:custGeom>
            <a:avLst/>
            <a:gdLst/>
            <a:ahLst/>
            <a:cxnLst/>
            <a:rect r="r" b="b" t="t" l="l"/>
            <a:pathLst>
              <a:path h="685977" w="773658">
                <a:moveTo>
                  <a:pt x="0" y="0"/>
                </a:moveTo>
                <a:lnTo>
                  <a:pt x="773658" y="0"/>
                </a:lnTo>
                <a:lnTo>
                  <a:pt x="773658" y="685977"/>
                </a:lnTo>
                <a:lnTo>
                  <a:pt x="0" y="685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738396" y="9250023"/>
            <a:ext cx="773658" cy="685977"/>
          </a:xfrm>
          <a:custGeom>
            <a:avLst/>
            <a:gdLst/>
            <a:ahLst/>
            <a:cxnLst/>
            <a:rect r="r" b="b" t="t" l="l"/>
            <a:pathLst>
              <a:path h="685977" w="773658">
                <a:moveTo>
                  <a:pt x="0" y="0"/>
                </a:moveTo>
                <a:lnTo>
                  <a:pt x="773658" y="0"/>
                </a:lnTo>
                <a:lnTo>
                  <a:pt x="773658" y="685977"/>
                </a:lnTo>
                <a:lnTo>
                  <a:pt x="0" y="685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738396" y="2592989"/>
            <a:ext cx="773658" cy="685977"/>
          </a:xfrm>
          <a:custGeom>
            <a:avLst/>
            <a:gdLst/>
            <a:ahLst/>
            <a:cxnLst/>
            <a:rect r="r" b="b" t="t" l="l"/>
            <a:pathLst>
              <a:path h="685977" w="773658">
                <a:moveTo>
                  <a:pt x="0" y="0"/>
                </a:moveTo>
                <a:lnTo>
                  <a:pt x="773658" y="0"/>
                </a:lnTo>
                <a:lnTo>
                  <a:pt x="773658" y="685976"/>
                </a:lnTo>
                <a:lnTo>
                  <a:pt x="0" y="685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859383" y="2592989"/>
            <a:ext cx="773658" cy="685977"/>
          </a:xfrm>
          <a:custGeom>
            <a:avLst/>
            <a:gdLst/>
            <a:ahLst/>
            <a:cxnLst/>
            <a:rect r="r" b="b" t="t" l="l"/>
            <a:pathLst>
              <a:path h="685977" w="773658">
                <a:moveTo>
                  <a:pt x="0" y="0"/>
                </a:moveTo>
                <a:lnTo>
                  <a:pt x="773658" y="0"/>
                </a:lnTo>
                <a:lnTo>
                  <a:pt x="773658" y="685976"/>
                </a:lnTo>
                <a:lnTo>
                  <a:pt x="0" y="685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117314" y="2743424"/>
            <a:ext cx="1742069" cy="430766"/>
          </a:xfrm>
          <a:custGeom>
            <a:avLst/>
            <a:gdLst/>
            <a:ahLst/>
            <a:cxnLst/>
            <a:rect r="r" b="b" t="t" l="l"/>
            <a:pathLst>
              <a:path h="430766" w="1742069">
                <a:moveTo>
                  <a:pt x="0" y="0"/>
                </a:moveTo>
                <a:lnTo>
                  <a:pt x="1742069" y="0"/>
                </a:lnTo>
                <a:lnTo>
                  <a:pt x="1742069" y="430766"/>
                </a:lnTo>
                <a:lnTo>
                  <a:pt x="0" y="43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2874899" y="2738403"/>
            <a:ext cx="500653" cy="328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cs typeface="Tufuli Arabic"/>
              </a:rPr>
              <a:t>أسمي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874899" y="6066920"/>
            <a:ext cx="500653" cy="328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cs typeface="Tufuli Arabic"/>
              </a:rPr>
              <a:t>أسمي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874899" y="9436399"/>
            <a:ext cx="500653" cy="328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cs typeface="Tufuli Arabic"/>
              </a:rPr>
              <a:t>أسمي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995885" y="9395438"/>
            <a:ext cx="500653" cy="328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cs typeface="Tufuli Arabic"/>
              </a:rPr>
              <a:t>أسمي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995885" y="6066920"/>
            <a:ext cx="500653" cy="328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cs typeface="Tufuli Arabic"/>
              </a:rPr>
              <a:t>أسمي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995885" y="2750468"/>
            <a:ext cx="500653" cy="328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cs typeface="Tufuli Arabic"/>
              </a:rPr>
              <a:t>أسمي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0">
            <a:off x="4117314" y="6049111"/>
            <a:ext cx="1742069" cy="430766"/>
          </a:xfrm>
          <a:custGeom>
            <a:avLst/>
            <a:gdLst/>
            <a:ahLst/>
            <a:cxnLst/>
            <a:rect r="r" b="b" t="t" l="l"/>
            <a:pathLst>
              <a:path h="430766" w="1742069">
                <a:moveTo>
                  <a:pt x="0" y="0"/>
                </a:moveTo>
                <a:lnTo>
                  <a:pt x="1742069" y="0"/>
                </a:lnTo>
                <a:lnTo>
                  <a:pt x="1742069" y="430766"/>
                </a:lnTo>
                <a:lnTo>
                  <a:pt x="0" y="43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117314" y="9401961"/>
            <a:ext cx="1742069" cy="430766"/>
          </a:xfrm>
          <a:custGeom>
            <a:avLst/>
            <a:gdLst/>
            <a:ahLst/>
            <a:cxnLst/>
            <a:rect r="r" b="b" t="t" l="l"/>
            <a:pathLst>
              <a:path h="430766" w="1742069">
                <a:moveTo>
                  <a:pt x="0" y="0"/>
                </a:moveTo>
                <a:lnTo>
                  <a:pt x="1742069" y="0"/>
                </a:lnTo>
                <a:lnTo>
                  <a:pt x="1742069" y="430766"/>
                </a:lnTo>
                <a:lnTo>
                  <a:pt x="0" y="43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999480" y="9401961"/>
            <a:ext cx="1742069" cy="430766"/>
          </a:xfrm>
          <a:custGeom>
            <a:avLst/>
            <a:gdLst/>
            <a:ahLst/>
            <a:cxnLst/>
            <a:rect r="r" b="b" t="t" l="l"/>
            <a:pathLst>
              <a:path h="430766" w="1742069">
                <a:moveTo>
                  <a:pt x="0" y="0"/>
                </a:moveTo>
                <a:lnTo>
                  <a:pt x="1742069" y="0"/>
                </a:lnTo>
                <a:lnTo>
                  <a:pt x="1742069" y="430766"/>
                </a:lnTo>
                <a:lnTo>
                  <a:pt x="0" y="43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999480" y="6036482"/>
            <a:ext cx="1742069" cy="430766"/>
          </a:xfrm>
          <a:custGeom>
            <a:avLst/>
            <a:gdLst/>
            <a:ahLst/>
            <a:cxnLst/>
            <a:rect r="r" b="b" t="t" l="l"/>
            <a:pathLst>
              <a:path h="430766" w="1742069">
                <a:moveTo>
                  <a:pt x="0" y="0"/>
                </a:moveTo>
                <a:lnTo>
                  <a:pt x="1742069" y="0"/>
                </a:lnTo>
                <a:lnTo>
                  <a:pt x="1742069" y="430766"/>
                </a:lnTo>
                <a:lnTo>
                  <a:pt x="0" y="43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996327" y="2743424"/>
            <a:ext cx="1742069" cy="430766"/>
          </a:xfrm>
          <a:custGeom>
            <a:avLst/>
            <a:gdLst/>
            <a:ahLst/>
            <a:cxnLst/>
            <a:rect r="r" b="b" t="t" l="l"/>
            <a:pathLst>
              <a:path h="430766" w="1742069">
                <a:moveTo>
                  <a:pt x="0" y="0"/>
                </a:moveTo>
                <a:lnTo>
                  <a:pt x="1742069" y="0"/>
                </a:lnTo>
                <a:lnTo>
                  <a:pt x="1742069" y="430766"/>
                </a:lnTo>
                <a:lnTo>
                  <a:pt x="0" y="43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1" id="51"/>
          <p:cNvSpPr/>
          <p:nvPr/>
        </p:nvSpPr>
        <p:spPr>
          <a:xfrm rot="0">
            <a:off x="4423116" y="2958807"/>
            <a:ext cx="1130464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 rot="0">
            <a:off x="4423116" y="6264494"/>
            <a:ext cx="1130464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3" id="53"/>
          <p:cNvSpPr/>
          <p:nvPr/>
        </p:nvSpPr>
        <p:spPr>
          <a:xfrm rot="0">
            <a:off x="4423116" y="9617344"/>
            <a:ext cx="1130464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 rot="0">
            <a:off x="1302129" y="2954045"/>
            <a:ext cx="1130464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5" id="55"/>
          <p:cNvSpPr/>
          <p:nvPr/>
        </p:nvSpPr>
        <p:spPr>
          <a:xfrm rot="0">
            <a:off x="1302129" y="6264494"/>
            <a:ext cx="1130464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6" id="56"/>
          <p:cNvSpPr/>
          <p:nvPr/>
        </p:nvSpPr>
        <p:spPr>
          <a:xfrm rot="0">
            <a:off x="1238710" y="9629210"/>
            <a:ext cx="1130464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9314" y="111184"/>
            <a:ext cx="7239788" cy="10440404"/>
            <a:chOff x="0" y="0"/>
            <a:chExt cx="3207450" cy="4625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3184590" cy="4597482"/>
            </a:xfrm>
            <a:custGeom>
              <a:avLst/>
              <a:gdLst/>
              <a:ahLst/>
              <a:cxnLst/>
              <a:rect r="r" b="b" t="t" l="l"/>
              <a:pathLst>
                <a:path h="4597482" w="3184590">
                  <a:moveTo>
                    <a:pt x="3184590" y="4597482"/>
                  </a:moveTo>
                  <a:lnTo>
                    <a:pt x="0" y="4589862"/>
                  </a:lnTo>
                  <a:lnTo>
                    <a:pt x="0" y="1607754"/>
                  </a:lnTo>
                  <a:lnTo>
                    <a:pt x="17780" y="19050"/>
                  </a:lnTo>
                  <a:lnTo>
                    <a:pt x="1585923" y="0"/>
                  </a:lnTo>
                  <a:lnTo>
                    <a:pt x="316554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3213800" cy="4624152"/>
            </a:xfrm>
            <a:custGeom>
              <a:avLst/>
              <a:gdLst/>
              <a:ahLst/>
              <a:cxnLst/>
              <a:rect r="r" b="b" t="t" l="l"/>
              <a:pathLst>
                <a:path h="4624152" w="3213800">
                  <a:moveTo>
                    <a:pt x="3179510" y="21590"/>
                  </a:moveTo>
                  <a:cubicBezTo>
                    <a:pt x="3180780" y="34290"/>
                    <a:pt x="3180780" y="44450"/>
                    <a:pt x="3182050" y="54610"/>
                  </a:cubicBezTo>
                  <a:cubicBezTo>
                    <a:pt x="3184590" y="133940"/>
                    <a:pt x="3185860" y="234735"/>
                    <a:pt x="3188400" y="331930"/>
                  </a:cubicBezTo>
                  <a:cubicBezTo>
                    <a:pt x="3188400" y="472323"/>
                    <a:pt x="3201100" y="3240580"/>
                    <a:pt x="3207450" y="3380973"/>
                  </a:cubicBezTo>
                  <a:cubicBezTo>
                    <a:pt x="3213800" y="3593362"/>
                    <a:pt x="3209990" y="3809351"/>
                    <a:pt x="3209990" y="4021740"/>
                  </a:cubicBezTo>
                  <a:cubicBezTo>
                    <a:pt x="3209990" y="4208930"/>
                    <a:pt x="3211260" y="4381722"/>
                    <a:pt x="3212530" y="4563192"/>
                  </a:cubicBezTo>
                  <a:cubicBezTo>
                    <a:pt x="3212530" y="4584782"/>
                    <a:pt x="3212530" y="4598752"/>
                    <a:pt x="3212530" y="4622882"/>
                  </a:cubicBezTo>
                  <a:cubicBezTo>
                    <a:pt x="3189670" y="4622882"/>
                    <a:pt x="3169350" y="4624152"/>
                    <a:pt x="3144167" y="4622882"/>
                  </a:cubicBezTo>
                  <a:cubicBezTo>
                    <a:pt x="2984330" y="4617802"/>
                    <a:pt x="2822033" y="4624152"/>
                    <a:pt x="2662196" y="4619072"/>
                  </a:cubicBezTo>
                  <a:cubicBezTo>
                    <a:pt x="2566294" y="4615262"/>
                    <a:pt x="2472850" y="4617802"/>
                    <a:pt x="2376948" y="4615262"/>
                  </a:cubicBezTo>
                  <a:cubicBezTo>
                    <a:pt x="2332685" y="4613992"/>
                    <a:pt x="2288422" y="4612722"/>
                    <a:pt x="2244160" y="4611452"/>
                  </a:cubicBezTo>
                  <a:cubicBezTo>
                    <a:pt x="2217111" y="4611452"/>
                    <a:pt x="2192520" y="4612722"/>
                    <a:pt x="2165471" y="4612722"/>
                  </a:cubicBezTo>
                  <a:cubicBezTo>
                    <a:pt x="2096618" y="4611452"/>
                    <a:pt x="1907272" y="4612722"/>
                    <a:pt x="1838419" y="4611452"/>
                  </a:cubicBezTo>
                  <a:cubicBezTo>
                    <a:pt x="1789238" y="4610182"/>
                    <a:pt x="805624" y="4619072"/>
                    <a:pt x="756443" y="4617802"/>
                  </a:cubicBezTo>
                  <a:cubicBezTo>
                    <a:pt x="744148" y="4617802"/>
                    <a:pt x="729394" y="4619072"/>
                    <a:pt x="717098" y="4619072"/>
                  </a:cubicBezTo>
                  <a:cubicBezTo>
                    <a:pt x="687590" y="4619072"/>
                    <a:pt x="660541" y="4620342"/>
                    <a:pt x="631032" y="4620342"/>
                  </a:cubicBezTo>
                  <a:cubicBezTo>
                    <a:pt x="557261" y="4620342"/>
                    <a:pt x="485949" y="4619072"/>
                    <a:pt x="412178" y="4617802"/>
                  </a:cubicBezTo>
                  <a:cubicBezTo>
                    <a:pt x="367915" y="4616532"/>
                    <a:pt x="323653" y="4615262"/>
                    <a:pt x="281849" y="4613992"/>
                  </a:cubicBezTo>
                  <a:cubicBezTo>
                    <a:pt x="203160" y="4612722"/>
                    <a:pt x="124471" y="4611452"/>
                    <a:pt x="48260" y="4611452"/>
                  </a:cubicBezTo>
                  <a:cubicBezTo>
                    <a:pt x="38100" y="4611452"/>
                    <a:pt x="29210" y="4611452"/>
                    <a:pt x="19050" y="4610182"/>
                  </a:cubicBezTo>
                  <a:cubicBezTo>
                    <a:pt x="10160" y="4608912"/>
                    <a:pt x="5080" y="4602562"/>
                    <a:pt x="7620" y="4593672"/>
                  </a:cubicBezTo>
                  <a:cubicBezTo>
                    <a:pt x="16510" y="4561712"/>
                    <a:pt x="12700" y="4471717"/>
                    <a:pt x="11430" y="4378122"/>
                  </a:cubicBezTo>
                  <a:cubicBezTo>
                    <a:pt x="10160" y="4187332"/>
                    <a:pt x="6350" y="4000141"/>
                    <a:pt x="7620" y="3809351"/>
                  </a:cubicBezTo>
                  <a:cubicBezTo>
                    <a:pt x="5080" y="3571763"/>
                    <a:pt x="0" y="630715"/>
                    <a:pt x="7620" y="389527"/>
                  </a:cubicBezTo>
                  <a:cubicBezTo>
                    <a:pt x="8890" y="342730"/>
                    <a:pt x="7620" y="292332"/>
                    <a:pt x="8890" y="245535"/>
                  </a:cubicBezTo>
                  <a:cubicBezTo>
                    <a:pt x="10160" y="169939"/>
                    <a:pt x="12700" y="871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95" y="30480"/>
                    <a:pt x="102340" y="29210"/>
                  </a:cubicBezTo>
                  <a:cubicBezTo>
                    <a:pt x="168733" y="25400"/>
                    <a:pt x="235127" y="22860"/>
                    <a:pt x="303980" y="20320"/>
                  </a:cubicBezTo>
                  <a:cubicBezTo>
                    <a:pt x="350702" y="17780"/>
                    <a:pt x="397424" y="16510"/>
                    <a:pt x="441686" y="13970"/>
                  </a:cubicBezTo>
                  <a:cubicBezTo>
                    <a:pt x="485949" y="11430"/>
                    <a:pt x="532671" y="8890"/>
                    <a:pt x="576933" y="8890"/>
                  </a:cubicBezTo>
                  <a:cubicBezTo>
                    <a:pt x="626114" y="7620"/>
                    <a:pt x="675295" y="10160"/>
                    <a:pt x="724476" y="8890"/>
                  </a:cubicBezTo>
                  <a:cubicBezTo>
                    <a:pt x="785952" y="8890"/>
                    <a:pt x="1899895" y="6350"/>
                    <a:pt x="1961371" y="5080"/>
                  </a:cubicBezTo>
                  <a:cubicBezTo>
                    <a:pt x="2020388" y="3810"/>
                    <a:pt x="2079404" y="2540"/>
                    <a:pt x="2140880" y="2540"/>
                  </a:cubicBezTo>
                  <a:cubicBezTo>
                    <a:pt x="2241701" y="1270"/>
                    <a:pt x="2340062" y="0"/>
                    <a:pt x="2440883" y="0"/>
                  </a:cubicBezTo>
                  <a:cubicBezTo>
                    <a:pt x="2482686" y="0"/>
                    <a:pt x="2526949" y="2540"/>
                    <a:pt x="2568753" y="2540"/>
                  </a:cubicBezTo>
                  <a:cubicBezTo>
                    <a:pt x="2684327" y="3810"/>
                    <a:pt x="2802361" y="5080"/>
                    <a:pt x="2917936" y="7620"/>
                  </a:cubicBezTo>
                  <a:cubicBezTo>
                    <a:pt x="2979412" y="8890"/>
                    <a:pt x="3040888" y="12700"/>
                    <a:pt x="3102364" y="16510"/>
                  </a:cubicBezTo>
                  <a:cubicBezTo>
                    <a:pt x="3117118" y="16510"/>
                    <a:pt x="3131872" y="16510"/>
                    <a:pt x="3144167" y="16510"/>
                  </a:cubicBezTo>
                  <a:cubicBezTo>
                    <a:pt x="3160460" y="17780"/>
                    <a:pt x="3169350" y="20320"/>
                    <a:pt x="3179510" y="21590"/>
                  </a:cubicBezTo>
                  <a:close/>
                  <a:moveTo>
                    <a:pt x="3189670" y="4606372"/>
                  </a:moveTo>
                  <a:cubicBezTo>
                    <a:pt x="3190940" y="4589862"/>
                    <a:pt x="3192210" y="4577162"/>
                    <a:pt x="3192210" y="4564462"/>
                  </a:cubicBezTo>
                  <a:cubicBezTo>
                    <a:pt x="3190940" y="4363723"/>
                    <a:pt x="3189670" y="4172932"/>
                    <a:pt x="3189670" y="3967743"/>
                  </a:cubicBezTo>
                  <a:cubicBezTo>
                    <a:pt x="3189670" y="3874148"/>
                    <a:pt x="3192210" y="3780553"/>
                    <a:pt x="3190940" y="3686958"/>
                  </a:cubicBezTo>
                  <a:cubicBezTo>
                    <a:pt x="3190940" y="3600562"/>
                    <a:pt x="3189670" y="3510566"/>
                    <a:pt x="3188400" y="3424171"/>
                  </a:cubicBezTo>
                  <a:cubicBezTo>
                    <a:pt x="3183320" y="3290978"/>
                    <a:pt x="3171890" y="533520"/>
                    <a:pt x="3171890" y="400327"/>
                  </a:cubicBezTo>
                  <a:cubicBezTo>
                    <a:pt x="3169350" y="288732"/>
                    <a:pt x="3166810" y="173538"/>
                    <a:pt x="3164270" y="63500"/>
                  </a:cubicBezTo>
                  <a:cubicBezTo>
                    <a:pt x="3163000" y="44450"/>
                    <a:pt x="3161730" y="43180"/>
                    <a:pt x="3136790" y="41910"/>
                  </a:cubicBezTo>
                  <a:cubicBezTo>
                    <a:pt x="3129413" y="41910"/>
                    <a:pt x="3124495" y="41910"/>
                    <a:pt x="3117118" y="40640"/>
                  </a:cubicBezTo>
                  <a:cubicBezTo>
                    <a:pt x="3055642" y="36830"/>
                    <a:pt x="2991707" y="31750"/>
                    <a:pt x="2930231" y="30480"/>
                  </a:cubicBezTo>
                  <a:cubicBezTo>
                    <a:pt x="2780230" y="26670"/>
                    <a:pt x="2627770" y="25400"/>
                    <a:pt x="2477768" y="22860"/>
                  </a:cubicBezTo>
                  <a:cubicBezTo>
                    <a:pt x="2455637" y="22860"/>
                    <a:pt x="2431047" y="22860"/>
                    <a:pt x="2408915" y="22860"/>
                  </a:cubicBezTo>
                  <a:cubicBezTo>
                    <a:pt x="2372030" y="22860"/>
                    <a:pt x="2335144" y="22860"/>
                    <a:pt x="2300718" y="22860"/>
                  </a:cubicBezTo>
                  <a:cubicBezTo>
                    <a:pt x="2222029" y="22860"/>
                    <a:pt x="2143339" y="22860"/>
                    <a:pt x="2067109" y="24130"/>
                  </a:cubicBezTo>
                  <a:cubicBezTo>
                    <a:pt x="2000715" y="25400"/>
                    <a:pt x="881854" y="29210"/>
                    <a:pt x="815460" y="29210"/>
                  </a:cubicBezTo>
                  <a:cubicBezTo>
                    <a:pt x="707262" y="29210"/>
                    <a:pt x="599065" y="26670"/>
                    <a:pt x="490867" y="33020"/>
                  </a:cubicBezTo>
                  <a:cubicBezTo>
                    <a:pt x="434309" y="36830"/>
                    <a:pt x="380211" y="36830"/>
                    <a:pt x="326112" y="38100"/>
                  </a:cubicBezTo>
                  <a:cubicBezTo>
                    <a:pt x="232668" y="41910"/>
                    <a:pt x="139225" y="45720"/>
                    <a:pt x="49530" y="50800"/>
                  </a:cubicBezTo>
                  <a:cubicBezTo>
                    <a:pt x="36830" y="50800"/>
                    <a:pt x="34290" y="53340"/>
                    <a:pt x="33020" y="76343"/>
                  </a:cubicBezTo>
                  <a:cubicBezTo>
                    <a:pt x="31750" y="141140"/>
                    <a:pt x="31750" y="205937"/>
                    <a:pt x="30480" y="270733"/>
                  </a:cubicBezTo>
                  <a:cubicBezTo>
                    <a:pt x="29210" y="378728"/>
                    <a:pt x="26670" y="483122"/>
                    <a:pt x="25400" y="591117"/>
                  </a:cubicBezTo>
                  <a:cubicBezTo>
                    <a:pt x="20320" y="706311"/>
                    <a:pt x="26670" y="3521366"/>
                    <a:pt x="29210" y="3636560"/>
                  </a:cubicBezTo>
                  <a:cubicBezTo>
                    <a:pt x="29210" y="3758954"/>
                    <a:pt x="29210" y="3884947"/>
                    <a:pt x="30480" y="4007341"/>
                  </a:cubicBezTo>
                  <a:cubicBezTo>
                    <a:pt x="30480" y="4097336"/>
                    <a:pt x="33020" y="4187332"/>
                    <a:pt x="33020" y="4277327"/>
                  </a:cubicBezTo>
                  <a:cubicBezTo>
                    <a:pt x="33020" y="4374522"/>
                    <a:pt x="33020" y="4471717"/>
                    <a:pt x="31750" y="4564462"/>
                  </a:cubicBezTo>
                  <a:cubicBezTo>
                    <a:pt x="31750" y="4568272"/>
                    <a:pt x="31750" y="4570812"/>
                    <a:pt x="31750" y="4574622"/>
                  </a:cubicBezTo>
                  <a:cubicBezTo>
                    <a:pt x="31750" y="4584782"/>
                    <a:pt x="35560" y="4588592"/>
                    <a:pt x="44450" y="4588592"/>
                  </a:cubicBezTo>
                  <a:cubicBezTo>
                    <a:pt x="67913" y="4588592"/>
                    <a:pt x="102340" y="4589862"/>
                    <a:pt x="134307" y="4589862"/>
                  </a:cubicBezTo>
                  <a:cubicBezTo>
                    <a:pt x="181029" y="4589862"/>
                    <a:pt x="230209" y="4587322"/>
                    <a:pt x="276931" y="4589862"/>
                  </a:cubicBezTo>
                  <a:cubicBezTo>
                    <a:pt x="353161" y="4593672"/>
                    <a:pt x="429391" y="4596212"/>
                    <a:pt x="505621" y="4594942"/>
                  </a:cubicBezTo>
                  <a:cubicBezTo>
                    <a:pt x="554802" y="4593672"/>
                    <a:pt x="601524" y="4596212"/>
                    <a:pt x="650705" y="4596212"/>
                  </a:cubicBezTo>
                  <a:cubicBezTo>
                    <a:pt x="722017" y="4596212"/>
                    <a:pt x="793329" y="4594942"/>
                    <a:pt x="864641" y="4596212"/>
                  </a:cubicBezTo>
                  <a:cubicBezTo>
                    <a:pt x="970379" y="4597482"/>
                    <a:pt x="2131044" y="4587322"/>
                    <a:pt x="2239242" y="4589862"/>
                  </a:cubicBezTo>
                  <a:cubicBezTo>
                    <a:pt x="2285964" y="4591132"/>
                    <a:pt x="2332685" y="4592402"/>
                    <a:pt x="2376948" y="4592402"/>
                  </a:cubicBezTo>
                  <a:cubicBezTo>
                    <a:pt x="2458096" y="4594942"/>
                    <a:pt x="2536785" y="4591132"/>
                    <a:pt x="2617933" y="4594942"/>
                  </a:cubicBezTo>
                  <a:cubicBezTo>
                    <a:pt x="2684327" y="4597482"/>
                    <a:pt x="2750721" y="4597482"/>
                    <a:pt x="2817115" y="4600022"/>
                  </a:cubicBezTo>
                  <a:cubicBezTo>
                    <a:pt x="2915477" y="4603832"/>
                    <a:pt x="3013838" y="4606372"/>
                    <a:pt x="3112200" y="4607642"/>
                  </a:cubicBezTo>
                  <a:cubicBezTo>
                    <a:pt x="3149085" y="4607642"/>
                    <a:pt x="3169350" y="4606372"/>
                    <a:pt x="3189670" y="460637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95137" y="4104942"/>
            <a:ext cx="1635609" cy="1635609"/>
          </a:xfrm>
          <a:custGeom>
            <a:avLst/>
            <a:gdLst/>
            <a:ahLst/>
            <a:cxnLst/>
            <a:rect r="r" b="b" t="t" l="l"/>
            <a:pathLst>
              <a:path h="1635609" w="1635609">
                <a:moveTo>
                  <a:pt x="0" y="0"/>
                </a:moveTo>
                <a:lnTo>
                  <a:pt x="1635608" y="0"/>
                </a:lnTo>
                <a:lnTo>
                  <a:pt x="1635608" y="1635609"/>
                </a:lnTo>
                <a:lnTo>
                  <a:pt x="0" y="1635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56000" y="577885"/>
            <a:ext cx="6048000" cy="2866591"/>
            <a:chOff x="0" y="0"/>
            <a:chExt cx="8064000" cy="382212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4241878" y="0"/>
              <a:ext cx="3822122" cy="382212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3822122" cy="3822122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756000" y="3898090"/>
            <a:ext cx="6048000" cy="2866591"/>
            <a:chOff x="0" y="0"/>
            <a:chExt cx="8064000" cy="382212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4241878" y="0"/>
              <a:ext cx="3822122" cy="3822122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822122" cy="3822122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20" id="20"/>
          <p:cNvGrpSpPr/>
          <p:nvPr/>
        </p:nvGrpSpPr>
        <p:grpSpPr>
          <a:xfrm rot="0">
            <a:off x="3937409" y="7218296"/>
            <a:ext cx="2866591" cy="2866591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6205220" cy="6205220"/>
            </a:xfrm>
            <a:custGeom>
              <a:avLst/>
              <a:gdLst/>
              <a:ahLst/>
              <a:cxnLst/>
              <a:rect r="r" b="b" t="t" l="l"/>
              <a:pathLst>
                <a:path h="6205220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756000" y="7221882"/>
            <a:ext cx="2866591" cy="2866591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6205220" cy="6205220"/>
            </a:xfrm>
            <a:custGeom>
              <a:avLst/>
              <a:gdLst/>
              <a:ahLst/>
              <a:cxnLst/>
              <a:rect r="r" b="b" t="t" l="l"/>
              <a:pathLst>
                <a:path h="6205220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937439" y="4104942"/>
            <a:ext cx="2448653" cy="2433349"/>
          </a:xfrm>
          <a:custGeom>
            <a:avLst/>
            <a:gdLst/>
            <a:ahLst/>
            <a:cxnLst/>
            <a:rect r="r" b="b" t="t" l="l"/>
            <a:pathLst>
              <a:path h="2433349" w="2448653">
                <a:moveTo>
                  <a:pt x="0" y="0"/>
                </a:moveTo>
                <a:lnTo>
                  <a:pt x="2448653" y="0"/>
                </a:lnTo>
                <a:lnTo>
                  <a:pt x="2448653" y="2433349"/>
                </a:lnTo>
                <a:lnTo>
                  <a:pt x="0" y="2433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66586" y="7721030"/>
            <a:ext cx="2590357" cy="1868295"/>
          </a:xfrm>
          <a:custGeom>
            <a:avLst/>
            <a:gdLst/>
            <a:ahLst/>
            <a:cxnLst/>
            <a:rect r="r" b="b" t="t" l="l"/>
            <a:pathLst>
              <a:path h="1868295" w="2590357">
                <a:moveTo>
                  <a:pt x="0" y="0"/>
                </a:moveTo>
                <a:lnTo>
                  <a:pt x="2590358" y="0"/>
                </a:lnTo>
                <a:lnTo>
                  <a:pt x="2590358" y="1868295"/>
                </a:lnTo>
                <a:lnTo>
                  <a:pt x="0" y="1868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175254" y="4010467"/>
            <a:ext cx="2390900" cy="2527824"/>
          </a:xfrm>
          <a:custGeom>
            <a:avLst/>
            <a:gdLst/>
            <a:ahLst/>
            <a:cxnLst/>
            <a:rect r="r" b="b" t="t" l="l"/>
            <a:pathLst>
              <a:path h="2527824" w="2390900">
                <a:moveTo>
                  <a:pt x="0" y="0"/>
                </a:moveTo>
                <a:lnTo>
                  <a:pt x="2390900" y="0"/>
                </a:lnTo>
                <a:lnTo>
                  <a:pt x="2390900" y="2527824"/>
                </a:lnTo>
                <a:lnTo>
                  <a:pt x="0" y="2527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429603" y="808495"/>
            <a:ext cx="1882203" cy="2405372"/>
          </a:xfrm>
          <a:custGeom>
            <a:avLst/>
            <a:gdLst/>
            <a:ahLst/>
            <a:cxnLst/>
            <a:rect r="r" b="b" t="t" l="l"/>
            <a:pathLst>
              <a:path h="2405372" w="1882203">
                <a:moveTo>
                  <a:pt x="0" y="0"/>
                </a:moveTo>
                <a:lnTo>
                  <a:pt x="1882203" y="0"/>
                </a:lnTo>
                <a:lnTo>
                  <a:pt x="1882203" y="2405371"/>
                </a:lnTo>
                <a:lnTo>
                  <a:pt x="0" y="2405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37439" y="756000"/>
            <a:ext cx="2662841" cy="2365491"/>
          </a:xfrm>
          <a:custGeom>
            <a:avLst/>
            <a:gdLst/>
            <a:ahLst/>
            <a:cxnLst/>
            <a:rect r="r" b="b" t="t" l="l"/>
            <a:pathLst>
              <a:path h="2365491" w="2662841">
                <a:moveTo>
                  <a:pt x="0" y="0"/>
                </a:moveTo>
                <a:lnTo>
                  <a:pt x="2662841" y="0"/>
                </a:lnTo>
                <a:lnTo>
                  <a:pt x="2662841" y="2365491"/>
                </a:lnTo>
                <a:lnTo>
                  <a:pt x="0" y="23654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175254" y="7326657"/>
            <a:ext cx="2531806" cy="2083465"/>
          </a:xfrm>
          <a:custGeom>
            <a:avLst/>
            <a:gdLst/>
            <a:ahLst/>
            <a:cxnLst/>
            <a:rect r="r" b="b" t="t" l="l"/>
            <a:pathLst>
              <a:path h="2083465" w="2531806">
                <a:moveTo>
                  <a:pt x="0" y="0"/>
                </a:moveTo>
                <a:lnTo>
                  <a:pt x="2531806" y="0"/>
                </a:lnTo>
                <a:lnTo>
                  <a:pt x="2531806" y="2083465"/>
                </a:lnTo>
                <a:lnTo>
                  <a:pt x="0" y="20834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9314" y="111184"/>
            <a:ext cx="7239788" cy="10440404"/>
            <a:chOff x="0" y="0"/>
            <a:chExt cx="3207450" cy="4625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3184590" cy="4597482"/>
            </a:xfrm>
            <a:custGeom>
              <a:avLst/>
              <a:gdLst/>
              <a:ahLst/>
              <a:cxnLst/>
              <a:rect r="r" b="b" t="t" l="l"/>
              <a:pathLst>
                <a:path h="4597482" w="3184590">
                  <a:moveTo>
                    <a:pt x="3184590" y="4597482"/>
                  </a:moveTo>
                  <a:lnTo>
                    <a:pt x="0" y="4589862"/>
                  </a:lnTo>
                  <a:lnTo>
                    <a:pt x="0" y="1607754"/>
                  </a:lnTo>
                  <a:lnTo>
                    <a:pt x="17780" y="19050"/>
                  </a:lnTo>
                  <a:lnTo>
                    <a:pt x="1585923" y="0"/>
                  </a:lnTo>
                  <a:lnTo>
                    <a:pt x="316554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3213800" cy="4624152"/>
            </a:xfrm>
            <a:custGeom>
              <a:avLst/>
              <a:gdLst/>
              <a:ahLst/>
              <a:cxnLst/>
              <a:rect r="r" b="b" t="t" l="l"/>
              <a:pathLst>
                <a:path h="4624152" w="3213800">
                  <a:moveTo>
                    <a:pt x="3179510" y="21590"/>
                  </a:moveTo>
                  <a:cubicBezTo>
                    <a:pt x="3180780" y="34290"/>
                    <a:pt x="3180780" y="44450"/>
                    <a:pt x="3182050" y="54610"/>
                  </a:cubicBezTo>
                  <a:cubicBezTo>
                    <a:pt x="3184590" y="133940"/>
                    <a:pt x="3185860" y="234735"/>
                    <a:pt x="3188400" y="331930"/>
                  </a:cubicBezTo>
                  <a:cubicBezTo>
                    <a:pt x="3188400" y="472323"/>
                    <a:pt x="3201100" y="3240580"/>
                    <a:pt x="3207450" y="3380973"/>
                  </a:cubicBezTo>
                  <a:cubicBezTo>
                    <a:pt x="3213800" y="3593362"/>
                    <a:pt x="3209990" y="3809351"/>
                    <a:pt x="3209990" y="4021740"/>
                  </a:cubicBezTo>
                  <a:cubicBezTo>
                    <a:pt x="3209990" y="4208930"/>
                    <a:pt x="3211260" y="4381722"/>
                    <a:pt x="3212530" y="4563192"/>
                  </a:cubicBezTo>
                  <a:cubicBezTo>
                    <a:pt x="3212530" y="4584782"/>
                    <a:pt x="3212530" y="4598752"/>
                    <a:pt x="3212530" y="4622882"/>
                  </a:cubicBezTo>
                  <a:cubicBezTo>
                    <a:pt x="3189670" y="4622882"/>
                    <a:pt x="3169350" y="4624152"/>
                    <a:pt x="3144167" y="4622882"/>
                  </a:cubicBezTo>
                  <a:cubicBezTo>
                    <a:pt x="2984330" y="4617802"/>
                    <a:pt x="2822033" y="4624152"/>
                    <a:pt x="2662196" y="4619072"/>
                  </a:cubicBezTo>
                  <a:cubicBezTo>
                    <a:pt x="2566294" y="4615262"/>
                    <a:pt x="2472850" y="4617802"/>
                    <a:pt x="2376948" y="4615262"/>
                  </a:cubicBezTo>
                  <a:cubicBezTo>
                    <a:pt x="2332685" y="4613992"/>
                    <a:pt x="2288422" y="4612722"/>
                    <a:pt x="2244160" y="4611452"/>
                  </a:cubicBezTo>
                  <a:cubicBezTo>
                    <a:pt x="2217111" y="4611452"/>
                    <a:pt x="2192520" y="4612722"/>
                    <a:pt x="2165471" y="4612722"/>
                  </a:cubicBezTo>
                  <a:cubicBezTo>
                    <a:pt x="2096618" y="4611452"/>
                    <a:pt x="1907272" y="4612722"/>
                    <a:pt x="1838419" y="4611452"/>
                  </a:cubicBezTo>
                  <a:cubicBezTo>
                    <a:pt x="1789238" y="4610182"/>
                    <a:pt x="805624" y="4619072"/>
                    <a:pt x="756443" y="4617802"/>
                  </a:cubicBezTo>
                  <a:cubicBezTo>
                    <a:pt x="744148" y="4617802"/>
                    <a:pt x="729394" y="4619072"/>
                    <a:pt x="717098" y="4619072"/>
                  </a:cubicBezTo>
                  <a:cubicBezTo>
                    <a:pt x="687590" y="4619072"/>
                    <a:pt x="660541" y="4620342"/>
                    <a:pt x="631032" y="4620342"/>
                  </a:cubicBezTo>
                  <a:cubicBezTo>
                    <a:pt x="557261" y="4620342"/>
                    <a:pt x="485949" y="4619072"/>
                    <a:pt x="412178" y="4617802"/>
                  </a:cubicBezTo>
                  <a:cubicBezTo>
                    <a:pt x="367915" y="4616532"/>
                    <a:pt x="323653" y="4615262"/>
                    <a:pt x="281849" y="4613992"/>
                  </a:cubicBezTo>
                  <a:cubicBezTo>
                    <a:pt x="203160" y="4612722"/>
                    <a:pt x="124471" y="4611452"/>
                    <a:pt x="48260" y="4611452"/>
                  </a:cubicBezTo>
                  <a:cubicBezTo>
                    <a:pt x="38100" y="4611452"/>
                    <a:pt x="29210" y="4611452"/>
                    <a:pt x="19050" y="4610182"/>
                  </a:cubicBezTo>
                  <a:cubicBezTo>
                    <a:pt x="10160" y="4608912"/>
                    <a:pt x="5080" y="4602562"/>
                    <a:pt x="7620" y="4593672"/>
                  </a:cubicBezTo>
                  <a:cubicBezTo>
                    <a:pt x="16510" y="4561712"/>
                    <a:pt x="12700" y="4471717"/>
                    <a:pt x="11430" y="4378122"/>
                  </a:cubicBezTo>
                  <a:cubicBezTo>
                    <a:pt x="10160" y="4187332"/>
                    <a:pt x="6350" y="4000141"/>
                    <a:pt x="7620" y="3809351"/>
                  </a:cubicBezTo>
                  <a:cubicBezTo>
                    <a:pt x="5080" y="3571763"/>
                    <a:pt x="0" y="630715"/>
                    <a:pt x="7620" y="389527"/>
                  </a:cubicBezTo>
                  <a:cubicBezTo>
                    <a:pt x="8890" y="342730"/>
                    <a:pt x="7620" y="292332"/>
                    <a:pt x="8890" y="245535"/>
                  </a:cubicBezTo>
                  <a:cubicBezTo>
                    <a:pt x="10160" y="169939"/>
                    <a:pt x="12700" y="871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95" y="30480"/>
                    <a:pt x="102340" y="29210"/>
                  </a:cubicBezTo>
                  <a:cubicBezTo>
                    <a:pt x="168733" y="25400"/>
                    <a:pt x="235127" y="22860"/>
                    <a:pt x="303980" y="20320"/>
                  </a:cubicBezTo>
                  <a:cubicBezTo>
                    <a:pt x="350702" y="17780"/>
                    <a:pt x="397424" y="16510"/>
                    <a:pt x="441686" y="13970"/>
                  </a:cubicBezTo>
                  <a:cubicBezTo>
                    <a:pt x="485949" y="11430"/>
                    <a:pt x="532671" y="8890"/>
                    <a:pt x="576933" y="8890"/>
                  </a:cubicBezTo>
                  <a:cubicBezTo>
                    <a:pt x="626114" y="7620"/>
                    <a:pt x="675295" y="10160"/>
                    <a:pt x="724476" y="8890"/>
                  </a:cubicBezTo>
                  <a:cubicBezTo>
                    <a:pt x="785952" y="8890"/>
                    <a:pt x="1899895" y="6350"/>
                    <a:pt x="1961371" y="5080"/>
                  </a:cubicBezTo>
                  <a:cubicBezTo>
                    <a:pt x="2020388" y="3810"/>
                    <a:pt x="2079404" y="2540"/>
                    <a:pt x="2140880" y="2540"/>
                  </a:cubicBezTo>
                  <a:cubicBezTo>
                    <a:pt x="2241701" y="1270"/>
                    <a:pt x="2340062" y="0"/>
                    <a:pt x="2440883" y="0"/>
                  </a:cubicBezTo>
                  <a:cubicBezTo>
                    <a:pt x="2482686" y="0"/>
                    <a:pt x="2526949" y="2540"/>
                    <a:pt x="2568753" y="2540"/>
                  </a:cubicBezTo>
                  <a:cubicBezTo>
                    <a:pt x="2684327" y="3810"/>
                    <a:pt x="2802361" y="5080"/>
                    <a:pt x="2917936" y="7620"/>
                  </a:cubicBezTo>
                  <a:cubicBezTo>
                    <a:pt x="2979412" y="8890"/>
                    <a:pt x="3040888" y="12700"/>
                    <a:pt x="3102364" y="16510"/>
                  </a:cubicBezTo>
                  <a:cubicBezTo>
                    <a:pt x="3117118" y="16510"/>
                    <a:pt x="3131872" y="16510"/>
                    <a:pt x="3144167" y="16510"/>
                  </a:cubicBezTo>
                  <a:cubicBezTo>
                    <a:pt x="3160460" y="17780"/>
                    <a:pt x="3169350" y="20320"/>
                    <a:pt x="3179510" y="21590"/>
                  </a:cubicBezTo>
                  <a:close/>
                  <a:moveTo>
                    <a:pt x="3189670" y="4606372"/>
                  </a:moveTo>
                  <a:cubicBezTo>
                    <a:pt x="3190940" y="4589862"/>
                    <a:pt x="3192210" y="4577162"/>
                    <a:pt x="3192210" y="4564462"/>
                  </a:cubicBezTo>
                  <a:cubicBezTo>
                    <a:pt x="3190940" y="4363723"/>
                    <a:pt x="3189670" y="4172932"/>
                    <a:pt x="3189670" y="3967743"/>
                  </a:cubicBezTo>
                  <a:cubicBezTo>
                    <a:pt x="3189670" y="3874148"/>
                    <a:pt x="3192210" y="3780553"/>
                    <a:pt x="3190940" y="3686958"/>
                  </a:cubicBezTo>
                  <a:cubicBezTo>
                    <a:pt x="3190940" y="3600562"/>
                    <a:pt x="3189670" y="3510566"/>
                    <a:pt x="3188400" y="3424171"/>
                  </a:cubicBezTo>
                  <a:cubicBezTo>
                    <a:pt x="3183320" y="3290978"/>
                    <a:pt x="3171890" y="533520"/>
                    <a:pt x="3171890" y="400327"/>
                  </a:cubicBezTo>
                  <a:cubicBezTo>
                    <a:pt x="3169350" y="288732"/>
                    <a:pt x="3166810" y="173538"/>
                    <a:pt x="3164270" y="63500"/>
                  </a:cubicBezTo>
                  <a:cubicBezTo>
                    <a:pt x="3163000" y="44450"/>
                    <a:pt x="3161730" y="43180"/>
                    <a:pt x="3136790" y="41910"/>
                  </a:cubicBezTo>
                  <a:cubicBezTo>
                    <a:pt x="3129413" y="41910"/>
                    <a:pt x="3124495" y="41910"/>
                    <a:pt x="3117118" y="40640"/>
                  </a:cubicBezTo>
                  <a:cubicBezTo>
                    <a:pt x="3055642" y="36830"/>
                    <a:pt x="2991707" y="31750"/>
                    <a:pt x="2930231" y="30480"/>
                  </a:cubicBezTo>
                  <a:cubicBezTo>
                    <a:pt x="2780230" y="26670"/>
                    <a:pt x="2627770" y="25400"/>
                    <a:pt x="2477768" y="22860"/>
                  </a:cubicBezTo>
                  <a:cubicBezTo>
                    <a:pt x="2455637" y="22860"/>
                    <a:pt x="2431047" y="22860"/>
                    <a:pt x="2408915" y="22860"/>
                  </a:cubicBezTo>
                  <a:cubicBezTo>
                    <a:pt x="2372030" y="22860"/>
                    <a:pt x="2335144" y="22860"/>
                    <a:pt x="2300718" y="22860"/>
                  </a:cubicBezTo>
                  <a:cubicBezTo>
                    <a:pt x="2222029" y="22860"/>
                    <a:pt x="2143339" y="22860"/>
                    <a:pt x="2067109" y="24130"/>
                  </a:cubicBezTo>
                  <a:cubicBezTo>
                    <a:pt x="2000715" y="25400"/>
                    <a:pt x="881854" y="29210"/>
                    <a:pt x="815460" y="29210"/>
                  </a:cubicBezTo>
                  <a:cubicBezTo>
                    <a:pt x="707262" y="29210"/>
                    <a:pt x="599065" y="26670"/>
                    <a:pt x="490867" y="33020"/>
                  </a:cubicBezTo>
                  <a:cubicBezTo>
                    <a:pt x="434309" y="36830"/>
                    <a:pt x="380211" y="36830"/>
                    <a:pt x="326112" y="38100"/>
                  </a:cubicBezTo>
                  <a:cubicBezTo>
                    <a:pt x="232668" y="41910"/>
                    <a:pt x="139225" y="45720"/>
                    <a:pt x="49530" y="50800"/>
                  </a:cubicBezTo>
                  <a:cubicBezTo>
                    <a:pt x="36830" y="50800"/>
                    <a:pt x="34290" y="53340"/>
                    <a:pt x="33020" y="76343"/>
                  </a:cubicBezTo>
                  <a:cubicBezTo>
                    <a:pt x="31750" y="141140"/>
                    <a:pt x="31750" y="205937"/>
                    <a:pt x="30480" y="270733"/>
                  </a:cubicBezTo>
                  <a:cubicBezTo>
                    <a:pt x="29210" y="378728"/>
                    <a:pt x="26670" y="483122"/>
                    <a:pt x="25400" y="591117"/>
                  </a:cubicBezTo>
                  <a:cubicBezTo>
                    <a:pt x="20320" y="706311"/>
                    <a:pt x="26670" y="3521366"/>
                    <a:pt x="29210" y="3636560"/>
                  </a:cubicBezTo>
                  <a:cubicBezTo>
                    <a:pt x="29210" y="3758954"/>
                    <a:pt x="29210" y="3884947"/>
                    <a:pt x="30480" y="4007341"/>
                  </a:cubicBezTo>
                  <a:cubicBezTo>
                    <a:pt x="30480" y="4097336"/>
                    <a:pt x="33020" y="4187332"/>
                    <a:pt x="33020" y="4277327"/>
                  </a:cubicBezTo>
                  <a:cubicBezTo>
                    <a:pt x="33020" y="4374522"/>
                    <a:pt x="33020" y="4471717"/>
                    <a:pt x="31750" y="4564462"/>
                  </a:cubicBezTo>
                  <a:cubicBezTo>
                    <a:pt x="31750" y="4568272"/>
                    <a:pt x="31750" y="4570812"/>
                    <a:pt x="31750" y="4574622"/>
                  </a:cubicBezTo>
                  <a:cubicBezTo>
                    <a:pt x="31750" y="4584782"/>
                    <a:pt x="35560" y="4588592"/>
                    <a:pt x="44450" y="4588592"/>
                  </a:cubicBezTo>
                  <a:cubicBezTo>
                    <a:pt x="67913" y="4588592"/>
                    <a:pt x="102340" y="4589862"/>
                    <a:pt x="134307" y="4589862"/>
                  </a:cubicBezTo>
                  <a:cubicBezTo>
                    <a:pt x="181029" y="4589862"/>
                    <a:pt x="230209" y="4587322"/>
                    <a:pt x="276931" y="4589862"/>
                  </a:cubicBezTo>
                  <a:cubicBezTo>
                    <a:pt x="353161" y="4593672"/>
                    <a:pt x="429391" y="4596212"/>
                    <a:pt x="505621" y="4594942"/>
                  </a:cubicBezTo>
                  <a:cubicBezTo>
                    <a:pt x="554802" y="4593672"/>
                    <a:pt x="601524" y="4596212"/>
                    <a:pt x="650705" y="4596212"/>
                  </a:cubicBezTo>
                  <a:cubicBezTo>
                    <a:pt x="722017" y="4596212"/>
                    <a:pt x="793329" y="4594942"/>
                    <a:pt x="864641" y="4596212"/>
                  </a:cubicBezTo>
                  <a:cubicBezTo>
                    <a:pt x="970379" y="4597482"/>
                    <a:pt x="2131044" y="4587322"/>
                    <a:pt x="2239242" y="4589862"/>
                  </a:cubicBezTo>
                  <a:cubicBezTo>
                    <a:pt x="2285964" y="4591132"/>
                    <a:pt x="2332685" y="4592402"/>
                    <a:pt x="2376948" y="4592402"/>
                  </a:cubicBezTo>
                  <a:cubicBezTo>
                    <a:pt x="2458096" y="4594942"/>
                    <a:pt x="2536785" y="4591132"/>
                    <a:pt x="2617933" y="4594942"/>
                  </a:cubicBezTo>
                  <a:cubicBezTo>
                    <a:pt x="2684327" y="4597482"/>
                    <a:pt x="2750721" y="4597482"/>
                    <a:pt x="2817115" y="4600022"/>
                  </a:cubicBezTo>
                  <a:cubicBezTo>
                    <a:pt x="2915477" y="4603832"/>
                    <a:pt x="3013838" y="4606372"/>
                    <a:pt x="3112200" y="4607642"/>
                  </a:cubicBezTo>
                  <a:cubicBezTo>
                    <a:pt x="3149085" y="4607642"/>
                    <a:pt x="3169350" y="4606372"/>
                    <a:pt x="3189670" y="460637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95137" y="4104942"/>
            <a:ext cx="1635609" cy="1635609"/>
          </a:xfrm>
          <a:custGeom>
            <a:avLst/>
            <a:gdLst/>
            <a:ahLst/>
            <a:cxnLst/>
            <a:rect r="r" b="b" t="t" l="l"/>
            <a:pathLst>
              <a:path h="1635609" w="1635609">
                <a:moveTo>
                  <a:pt x="0" y="0"/>
                </a:moveTo>
                <a:lnTo>
                  <a:pt x="1635608" y="0"/>
                </a:lnTo>
                <a:lnTo>
                  <a:pt x="1635608" y="1635609"/>
                </a:lnTo>
                <a:lnTo>
                  <a:pt x="0" y="1635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56000" y="577885"/>
            <a:ext cx="6048000" cy="2866591"/>
            <a:chOff x="0" y="0"/>
            <a:chExt cx="8064000" cy="382212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4241878" y="0"/>
              <a:ext cx="3822122" cy="382212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3822122" cy="3822122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756000" y="3898090"/>
            <a:ext cx="6048000" cy="2866591"/>
            <a:chOff x="0" y="0"/>
            <a:chExt cx="8064000" cy="382212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4241878" y="0"/>
              <a:ext cx="3822122" cy="3822122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822122" cy="3822122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r="r" b="b" t="t" l="l"/>
                <a:pathLst>
                  <a:path h="6205220" w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20" id="20"/>
          <p:cNvGrpSpPr/>
          <p:nvPr/>
        </p:nvGrpSpPr>
        <p:grpSpPr>
          <a:xfrm rot="0">
            <a:off x="3937409" y="7218296"/>
            <a:ext cx="2866591" cy="2866591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6205220" cy="6205220"/>
            </a:xfrm>
            <a:custGeom>
              <a:avLst/>
              <a:gdLst/>
              <a:ahLst/>
              <a:cxnLst/>
              <a:rect r="r" b="b" t="t" l="l"/>
              <a:pathLst>
                <a:path h="6205220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756000" y="7221882"/>
            <a:ext cx="2866591" cy="2866591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6205220" cy="6205220"/>
            </a:xfrm>
            <a:custGeom>
              <a:avLst/>
              <a:gdLst/>
              <a:ahLst/>
              <a:cxnLst/>
              <a:rect r="r" b="b" t="t" l="l"/>
              <a:pathLst>
                <a:path h="6205220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937439" y="4104942"/>
            <a:ext cx="2448653" cy="2433349"/>
          </a:xfrm>
          <a:custGeom>
            <a:avLst/>
            <a:gdLst/>
            <a:ahLst/>
            <a:cxnLst/>
            <a:rect r="r" b="b" t="t" l="l"/>
            <a:pathLst>
              <a:path h="2433349" w="2448653">
                <a:moveTo>
                  <a:pt x="0" y="0"/>
                </a:moveTo>
                <a:lnTo>
                  <a:pt x="2448653" y="0"/>
                </a:lnTo>
                <a:lnTo>
                  <a:pt x="2448653" y="2433349"/>
                </a:lnTo>
                <a:lnTo>
                  <a:pt x="0" y="2433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66586" y="7721030"/>
            <a:ext cx="2590357" cy="1868295"/>
          </a:xfrm>
          <a:custGeom>
            <a:avLst/>
            <a:gdLst/>
            <a:ahLst/>
            <a:cxnLst/>
            <a:rect r="r" b="b" t="t" l="l"/>
            <a:pathLst>
              <a:path h="1868295" w="2590357">
                <a:moveTo>
                  <a:pt x="0" y="0"/>
                </a:moveTo>
                <a:lnTo>
                  <a:pt x="2590358" y="0"/>
                </a:lnTo>
                <a:lnTo>
                  <a:pt x="2590358" y="1868295"/>
                </a:lnTo>
                <a:lnTo>
                  <a:pt x="0" y="1868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175254" y="4010467"/>
            <a:ext cx="2390900" cy="2527824"/>
          </a:xfrm>
          <a:custGeom>
            <a:avLst/>
            <a:gdLst/>
            <a:ahLst/>
            <a:cxnLst/>
            <a:rect r="r" b="b" t="t" l="l"/>
            <a:pathLst>
              <a:path h="2527824" w="2390900">
                <a:moveTo>
                  <a:pt x="0" y="0"/>
                </a:moveTo>
                <a:lnTo>
                  <a:pt x="2390900" y="0"/>
                </a:lnTo>
                <a:lnTo>
                  <a:pt x="2390900" y="2527824"/>
                </a:lnTo>
                <a:lnTo>
                  <a:pt x="0" y="2527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429603" y="808495"/>
            <a:ext cx="1882203" cy="2405372"/>
          </a:xfrm>
          <a:custGeom>
            <a:avLst/>
            <a:gdLst/>
            <a:ahLst/>
            <a:cxnLst/>
            <a:rect r="r" b="b" t="t" l="l"/>
            <a:pathLst>
              <a:path h="2405372" w="1882203">
                <a:moveTo>
                  <a:pt x="0" y="0"/>
                </a:moveTo>
                <a:lnTo>
                  <a:pt x="1882203" y="0"/>
                </a:lnTo>
                <a:lnTo>
                  <a:pt x="1882203" y="2405371"/>
                </a:lnTo>
                <a:lnTo>
                  <a:pt x="0" y="2405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37439" y="756000"/>
            <a:ext cx="2662841" cy="2365491"/>
          </a:xfrm>
          <a:custGeom>
            <a:avLst/>
            <a:gdLst/>
            <a:ahLst/>
            <a:cxnLst/>
            <a:rect r="r" b="b" t="t" l="l"/>
            <a:pathLst>
              <a:path h="2365491" w="2662841">
                <a:moveTo>
                  <a:pt x="0" y="0"/>
                </a:moveTo>
                <a:lnTo>
                  <a:pt x="2662841" y="0"/>
                </a:lnTo>
                <a:lnTo>
                  <a:pt x="2662841" y="2365491"/>
                </a:lnTo>
                <a:lnTo>
                  <a:pt x="0" y="23654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175254" y="7326657"/>
            <a:ext cx="2531806" cy="2083465"/>
          </a:xfrm>
          <a:custGeom>
            <a:avLst/>
            <a:gdLst/>
            <a:ahLst/>
            <a:cxnLst/>
            <a:rect r="r" b="b" t="t" l="l"/>
            <a:pathLst>
              <a:path h="2083465" w="2531806">
                <a:moveTo>
                  <a:pt x="0" y="0"/>
                </a:moveTo>
                <a:lnTo>
                  <a:pt x="2531806" y="0"/>
                </a:lnTo>
                <a:lnTo>
                  <a:pt x="2531806" y="2083465"/>
                </a:lnTo>
                <a:lnTo>
                  <a:pt x="0" y="20834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60339" y="2899982"/>
            <a:ext cx="5680159" cy="4892037"/>
          </a:xfrm>
          <a:custGeom>
            <a:avLst/>
            <a:gdLst/>
            <a:ahLst/>
            <a:cxnLst/>
            <a:rect r="r" b="b" t="t" l="l"/>
            <a:pathLst>
              <a:path h="4892037" w="5680159">
                <a:moveTo>
                  <a:pt x="0" y="0"/>
                </a:moveTo>
                <a:lnTo>
                  <a:pt x="5680159" y="0"/>
                </a:lnTo>
                <a:lnTo>
                  <a:pt x="5680159" y="4892036"/>
                </a:lnTo>
                <a:lnTo>
                  <a:pt x="0" y="489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06231" y="449614"/>
            <a:ext cx="1639055" cy="9792773"/>
            <a:chOff x="0" y="0"/>
            <a:chExt cx="2699451" cy="161282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2390" y="72390"/>
              <a:ext cx="2554671" cy="15983476"/>
            </a:xfrm>
            <a:custGeom>
              <a:avLst/>
              <a:gdLst/>
              <a:ahLst/>
              <a:cxnLst/>
              <a:rect r="r" b="b" t="t" l="l"/>
              <a:pathLst>
                <a:path h="15983476" w="2554671">
                  <a:moveTo>
                    <a:pt x="0" y="0"/>
                  </a:moveTo>
                  <a:lnTo>
                    <a:pt x="2554671" y="0"/>
                  </a:lnTo>
                  <a:lnTo>
                    <a:pt x="2554671" y="15983476"/>
                  </a:lnTo>
                  <a:lnTo>
                    <a:pt x="0" y="15983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99451" cy="16128257"/>
            </a:xfrm>
            <a:custGeom>
              <a:avLst/>
              <a:gdLst/>
              <a:ahLst/>
              <a:cxnLst/>
              <a:rect r="r" b="b" t="t" l="l"/>
              <a:pathLst>
                <a:path h="16128257" w="2699451">
                  <a:moveTo>
                    <a:pt x="2554671" y="15983477"/>
                  </a:moveTo>
                  <a:lnTo>
                    <a:pt x="2699451" y="15983477"/>
                  </a:lnTo>
                  <a:lnTo>
                    <a:pt x="2699451" y="16128257"/>
                  </a:lnTo>
                  <a:lnTo>
                    <a:pt x="2554671" y="16128257"/>
                  </a:lnTo>
                  <a:lnTo>
                    <a:pt x="2554671" y="159834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983477"/>
                  </a:lnTo>
                  <a:lnTo>
                    <a:pt x="0" y="15983477"/>
                  </a:lnTo>
                  <a:lnTo>
                    <a:pt x="0" y="144780"/>
                  </a:lnTo>
                  <a:close/>
                  <a:moveTo>
                    <a:pt x="0" y="15983477"/>
                  </a:moveTo>
                  <a:lnTo>
                    <a:pt x="144780" y="15983477"/>
                  </a:lnTo>
                  <a:lnTo>
                    <a:pt x="144780" y="16128257"/>
                  </a:lnTo>
                  <a:lnTo>
                    <a:pt x="0" y="16128257"/>
                  </a:lnTo>
                  <a:lnTo>
                    <a:pt x="0" y="15983477"/>
                  </a:lnTo>
                  <a:close/>
                  <a:moveTo>
                    <a:pt x="2554671" y="144780"/>
                  </a:moveTo>
                  <a:lnTo>
                    <a:pt x="2699451" y="144780"/>
                  </a:lnTo>
                  <a:lnTo>
                    <a:pt x="2699451" y="15983477"/>
                  </a:lnTo>
                  <a:lnTo>
                    <a:pt x="2554671" y="15983477"/>
                  </a:lnTo>
                  <a:lnTo>
                    <a:pt x="2554671" y="144780"/>
                  </a:lnTo>
                  <a:close/>
                  <a:moveTo>
                    <a:pt x="144780" y="15983477"/>
                  </a:moveTo>
                  <a:lnTo>
                    <a:pt x="2554671" y="15983477"/>
                  </a:lnTo>
                  <a:lnTo>
                    <a:pt x="2554671" y="16128257"/>
                  </a:lnTo>
                  <a:lnTo>
                    <a:pt x="144780" y="16128257"/>
                  </a:lnTo>
                  <a:lnTo>
                    <a:pt x="144780" y="15983477"/>
                  </a:lnTo>
                  <a:close/>
                  <a:moveTo>
                    <a:pt x="2554671" y="0"/>
                  </a:moveTo>
                  <a:lnTo>
                    <a:pt x="2699451" y="0"/>
                  </a:lnTo>
                  <a:lnTo>
                    <a:pt x="2699451" y="144780"/>
                  </a:lnTo>
                  <a:lnTo>
                    <a:pt x="2554671" y="144780"/>
                  </a:lnTo>
                  <a:lnTo>
                    <a:pt x="255467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54671" y="0"/>
                  </a:lnTo>
                  <a:lnTo>
                    <a:pt x="255467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919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811939" y="4966605"/>
            <a:ext cx="968061" cy="96806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2627380" y="4790177"/>
            <a:ext cx="2036786" cy="1320916"/>
          </a:xfrm>
          <a:custGeom>
            <a:avLst/>
            <a:gdLst/>
            <a:ahLst/>
            <a:cxnLst/>
            <a:rect r="r" b="b" t="t" l="l"/>
            <a:pathLst>
              <a:path h="1320916" w="2036786">
                <a:moveTo>
                  <a:pt x="0" y="0"/>
                </a:moveTo>
                <a:lnTo>
                  <a:pt x="2036786" y="0"/>
                </a:lnTo>
                <a:lnTo>
                  <a:pt x="2036786" y="1320917"/>
                </a:lnTo>
                <a:lnTo>
                  <a:pt x="0" y="132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37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3931716" y="1593280"/>
            <a:ext cx="2436907" cy="877287"/>
          </a:xfrm>
          <a:custGeom>
            <a:avLst/>
            <a:gdLst/>
            <a:ahLst/>
            <a:cxnLst/>
            <a:rect r="r" b="b" t="t" l="l"/>
            <a:pathLst>
              <a:path h="877287" w="2436907">
                <a:moveTo>
                  <a:pt x="0" y="0"/>
                </a:moveTo>
                <a:lnTo>
                  <a:pt x="2436907" y="0"/>
                </a:lnTo>
                <a:lnTo>
                  <a:pt x="2436907" y="877286"/>
                </a:lnTo>
                <a:lnTo>
                  <a:pt x="0" y="87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311009">
            <a:off x="4217222" y="4293555"/>
            <a:ext cx="1817075" cy="1346101"/>
          </a:xfrm>
          <a:custGeom>
            <a:avLst/>
            <a:gdLst/>
            <a:ahLst/>
            <a:cxnLst/>
            <a:rect r="r" b="b" t="t" l="l"/>
            <a:pathLst>
              <a:path h="1346101" w="1817075">
                <a:moveTo>
                  <a:pt x="0" y="0"/>
                </a:moveTo>
                <a:lnTo>
                  <a:pt x="1817075" y="0"/>
                </a:lnTo>
                <a:lnTo>
                  <a:pt x="1817075" y="1346101"/>
                </a:lnTo>
                <a:lnTo>
                  <a:pt x="0" y="1346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5611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51775" y="8972086"/>
            <a:ext cx="1347968" cy="1117915"/>
          </a:xfrm>
          <a:custGeom>
            <a:avLst/>
            <a:gdLst/>
            <a:ahLst/>
            <a:cxnLst/>
            <a:rect r="r" b="b" t="t" l="l"/>
            <a:pathLst>
              <a:path h="1117915" w="1347968">
                <a:moveTo>
                  <a:pt x="0" y="0"/>
                </a:moveTo>
                <a:lnTo>
                  <a:pt x="1347968" y="0"/>
                </a:lnTo>
                <a:lnTo>
                  <a:pt x="1347968" y="1117915"/>
                </a:lnTo>
                <a:lnTo>
                  <a:pt x="0" y="111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51775" y="6733345"/>
            <a:ext cx="1396789" cy="1452735"/>
          </a:xfrm>
          <a:custGeom>
            <a:avLst/>
            <a:gdLst/>
            <a:ahLst/>
            <a:cxnLst/>
            <a:rect r="r" b="b" t="t" l="l"/>
            <a:pathLst>
              <a:path h="1452735" w="1396789">
                <a:moveTo>
                  <a:pt x="0" y="0"/>
                </a:moveTo>
                <a:lnTo>
                  <a:pt x="1396789" y="0"/>
                </a:lnTo>
                <a:lnTo>
                  <a:pt x="1396789" y="1452734"/>
                </a:lnTo>
                <a:lnTo>
                  <a:pt x="0" y="14527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813755" y="2454475"/>
            <a:ext cx="672829" cy="173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49"/>
              </a:lnSpc>
            </a:pPr>
            <a:r>
              <a:rPr lang="en-US" sz="9535">
                <a:solidFill>
                  <a:srgbClr val="000000"/>
                </a:solidFill>
                <a:cs typeface="Tufuli Arabic"/>
              </a:rPr>
              <a:t>ج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13755" y="5164886"/>
            <a:ext cx="742013" cy="173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49"/>
              </a:lnSpc>
            </a:pPr>
            <a:r>
              <a:rPr lang="en-US" sz="9535">
                <a:solidFill>
                  <a:srgbClr val="000000"/>
                </a:solidFill>
                <a:cs typeface="Tufuli Arabic"/>
              </a:rPr>
              <a:t>ت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82938" y="7680705"/>
            <a:ext cx="603646" cy="140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0"/>
              </a:lnSpc>
            </a:pPr>
            <a:r>
              <a:rPr lang="en-US" sz="7757">
                <a:solidFill>
                  <a:srgbClr val="000000"/>
                </a:solidFill>
                <a:cs typeface="Tufuli Arabic"/>
              </a:rPr>
              <a:t>ب</a:t>
            </a:r>
          </a:p>
        </p:txBody>
      </p:sp>
      <p:sp>
        <p:nvSpPr>
          <p:cNvPr name="TextBox 17" id="17"/>
          <p:cNvSpPr txBox="true"/>
          <p:nvPr/>
        </p:nvSpPr>
        <p:spPr>
          <a:xfrm rot="-4366802">
            <a:off x="2366610" y="2566310"/>
            <a:ext cx="752595" cy="193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2"/>
              </a:lnSpc>
            </a:pPr>
            <a:r>
              <a:rPr lang="en-US" sz="10665">
                <a:solidFill>
                  <a:srgbClr val="000000"/>
                </a:solidFill>
                <a:cs typeface="Tufuli Arabic"/>
              </a:rPr>
              <a:t>خ</a:t>
            </a:r>
          </a:p>
        </p:txBody>
      </p:sp>
      <p:sp>
        <p:nvSpPr>
          <p:cNvPr name="TextBox 18" id="18"/>
          <p:cNvSpPr txBox="true"/>
          <p:nvPr/>
        </p:nvSpPr>
        <p:spPr>
          <a:xfrm rot="-4366802">
            <a:off x="2765672" y="5841238"/>
            <a:ext cx="752595" cy="193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2"/>
              </a:lnSpc>
            </a:pPr>
            <a:r>
              <a:rPr lang="en-US" sz="10665">
                <a:solidFill>
                  <a:srgbClr val="000000"/>
                </a:solidFill>
                <a:cs typeface="Tufuli Arabic"/>
              </a:rPr>
              <a:t>م</a:t>
            </a:r>
          </a:p>
        </p:txBody>
      </p:sp>
      <p:sp>
        <p:nvSpPr>
          <p:cNvPr name="TextBox 19" id="19"/>
          <p:cNvSpPr txBox="true"/>
          <p:nvPr/>
        </p:nvSpPr>
        <p:spPr>
          <a:xfrm rot="-4366802">
            <a:off x="1744988" y="4326129"/>
            <a:ext cx="752595" cy="193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2"/>
              </a:lnSpc>
            </a:pPr>
            <a:r>
              <a:rPr lang="en-US" sz="10665">
                <a:solidFill>
                  <a:srgbClr val="000000"/>
                </a:solidFill>
                <a:cs typeface="Tufuli Arabic"/>
              </a:rPr>
              <a:t>ع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60339" y="2899982"/>
            <a:ext cx="5680159" cy="4892037"/>
          </a:xfrm>
          <a:custGeom>
            <a:avLst/>
            <a:gdLst/>
            <a:ahLst/>
            <a:cxnLst/>
            <a:rect r="r" b="b" t="t" l="l"/>
            <a:pathLst>
              <a:path h="4892037" w="5680159">
                <a:moveTo>
                  <a:pt x="0" y="0"/>
                </a:moveTo>
                <a:lnTo>
                  <a:pt x="5680159" y="0"/>
                </a:lnTo>
                <a:lnTo>
                  <a:pt x="5680159" y="4892036"/>
                </a:lnTo>
                <a:lnTo>
                  <a:pt x="0" y="489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06231" y="449614"/>
            <a:ext cx="1639055" cy="9792773"/>
            <a:chOff x="0" y="0"/>
            <a:chExt cx="2699451" cy="161282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2390" y="72390"/>
              <a:ext cx="2554671" cy="15983476"/>
            </a:xfrm>
            <a:custGeom>
              <a:avLst/>
              <a:gdLst/>
              <a:ahLst/>
              <a:cxnLst/>
              <a:rect r="r" b="b" t="t" l="l"/>
              <a:pathLst>
                <a:path h="15983476" w="2554671">
                  <a:moveTo>
                    <a:pt x="0" y="0"/>
                  </a:moveTo>
                  <a:lnTo>
                    <a:pt x="2554671" y="0"/>
                  </a:lnTo>
                  <a:lnTo>
                    <a:pt x="2554671" y="15983476"/>
                  </a:lnTo>
                  <a:lnTo>
                    <a:pt x="0" y="15983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99451" cy="16128257"/>
            </a:xfrm>
            <a:custGeom>
              <a:avLst/>
              <a:gdLst/>
              <a:ahLst/>
              <a:cxnLst/>
              <a:rect r="r" b="b" t="t" l="l"/>
              <a:pathLst>
                <a:path h="16128257" w="2699451">
                  <a:moveTo>
                    <a:pt x="2554671" y="15983477"/>
                  </a:moveTo>
                  <a:lnTo>
                    <a:pt x="2699451" y="15983477"/>
                  </a:lnTo>
                  <a:lnTo>
                    <a:pt x="2699451" y="16128257"/>
                  </a:lnTo>
                  <a:lnTo>
                    <a:pt x="2554671" y="16128257"/>
                  </a:lnTo>
                  <a:lnTo>
                    <a:pt x="2554671" y="159834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983477"/>
                  </a:lnTo>
                  <a:lnTo>
                    <a:pt x="0" y="15983477"/>
                  </a:lnTo>
                  <a:lnTo>
                    <a:pt x="0" y="144780"/>
                  </a:lnTo>
                  <a:close/>
                  <a:moveTo>
                    <a:pt x="0" y="15983477"/>
                  </a:moveTo>
                  <a:lnTo>
                    <a:pt x="144780" y="15983477"/>
                  </a:lnTo>
                  <a:lnTo>
                    <a:pt x="144780" y="16128257"/>
                  </a:lnTo>
                  <a:lnTo>
                    <a:pt x="0" y="16128257"/>
                  </a:lnTo>
                  <a:lnTo>
                    <a:pt x="0" y="15983477"/>
                  </a:lnTo>
                  <a:close/>
                  <a:moveTo>
                    <a:pt x="2554671" y="144780"/>
                  </a:moveTo>
                  <a:lnTo>
                    <a:pt x="2699451" y="144780"/>
                  </a:lnTo>
                  <a:lnTo>
                    <a:pt x="2699451" y="15983477"/>
                  </a:lnTo>
                  <a:lnTo>
                    <a:pt x="2554671" y="15983477"/>
                  </a:lnTo>
                  <a:lnTo>
                    <a:pt x="2554671" y="144780"/>
                  </a:lnTo>
                  <a:close/>
                  <a:moveTo>
                    <a:pt x="144780" y="15983477"/>
                  </a:moveTo>
                  <a:lnTo>
                    <a:pt x="2554671" y="15983477"/>
                  </a:lnTo>
                  <a:lnTo>
                    <a:pt x="2554671" y="16128257"/>
                  </a:lnTo>
                  <a:lnTo>
                    <a:pt x="144780" y="16128257"/>
                  </a:lnTo>
                  <a:lnTo>
                    <a:pt x="144780" y="15983477"/>
                  </a:lnTo>
                  <a:close/>
                  <a:moveTo>
                    <a:pt x="2554671" y="0"/>
                  </a:moveTo>
                  <a:lnTo>
                    <a:pt x="2699451" y="0"/>
                  </a:lnTo>
                  <a:lnTo>
                    <a:pt x="2699451" y="144780"/>
                  </a:lnTo>
                  <a:lnTo>
                    <a:pt x="2554671" y="144780"/>
                  </a:lnTo>
                  <a:lnTo>
                    <a:pt x="255467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54671" y="0"/>
                  </a:lnTo>
                  <a:lnTo>
                    <a:pt x="255467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919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811939" y="4966605"/>
            <a:ext cx="968061" cy="96806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2627380" y="4790177"/>
            <a:ext cx="2036786" cy="1320916"/>
          </a:xfrm>
          <a:custGeom>
            <a:avLst/>
            <a:gdLst/>
            <a:ahLst/>
            <a:cxnLst/>
            <a:rect r="r" b="b" t="t" l="l"/>
            <a:pathLst>
              <a:path h="1320916" w="2036786">
                <a:moveTo>
                  <a:pt x="0" y="0"/>
                </a:moveTo>
                <a:lnTo>
                  <a:pt x="2036786" y="0"/>
                </a:lnTo>
                <a:lnTo>
                  <a:pt x="2036786" y="1320917"/>
                </a:lnTo>
                <a:lnTo>
                  <a:pt x="0" y="132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37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3931716" y="1593280"/>
            <a:ext cx="2436907" cy="877287"/>
          </a:xfrm>
          <a:custGeom>
            <a:avLst/>
            <a:gdLst/>
            <a:ahLst/>
            <a:cxnLst/>
            <a:rect r="r" b="b" t="t" l="l"/>
            <a:pathLst>
              <a:path h="877287" w="2436907">
                <a:moveTo>
                  <a:pt x="0" y="0"/>
                </a:moveTo>
                <a:lnTo>
                  <a:pt x="2436907" y="0"/>
                </a:lnTo>
                <a:lnTo>
                  <a:pt x="2436907" y="877286"/>
                </a:lnTo>
                <a:lnTo>
                  <a:pt x="0" y="87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311009">
            <a:off x="4217222" y="4293555"/>
            <a:ext cx="1817075" cy="1346101"/>
          </a:xfrm>
          <a:custGeom>
            <a:avLst/>
            <a:gdLst/>
            <a:ahLst/>
            <a:cxnLst/>
            <a:rect r="r" b="b" t="t" l="l"/>
            <a:pathLst>
              <a:path h="1346101" w="1817075">
                <a:moveTo>
                  <a:pt x="0" y="0"/>
                </a:moveTo>
                <a:lnTo>
                  <a:pt x="1817075" y="0"/>
                </a:lnTo>
                <a:lnTo>
                  <a:pt x="1817075" y="1346101"/>
                </a:lnTo>
                <a:lnTo>
                  <a:pt x="0" y="1346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5611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51775" y="8972086"/>
            <a:ext cx="1347968" cy="1117915"/>
          </a:xfrm>
          <a:custGeom>
            <a:avLst/>
            <a:gdLst/>
            <a:ahLst/>
            <a:cxnLst/>
            <a:rect r="r" b="b" t="t" l="l"/>
            <a:pathLst>
              <a:path h="1117915" w="1347968">
                <a:moveTo>
                  <a:pt x="0" y="0"/>
                </a:moveTo>
                <a:lnTo>
                  <a:pt x="1347968" y="0"/>
                </a:lnTo>
                <a:lnTo>
                  <a:pt x="1347968" y="1117915"/>
                </a:lnTo>
                <a:lnTo>
                  <a:pt x="0" y="111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51775" y="6733345"/>
            <a:ext cx="1396789" cy="1452735"/>
          </a:xfrm>
          <a:custGeom>
            <a:avLst/>
            <a:gdLst/>
            <a:ahLst/>
            <a:cxnLst/>
            <a:rect r="r" b="b" t="t" l="l"/>
            <a:pathLst>
              <a:path h="1452735" w="1396789">
                <a:moveTo>
                  <a:pt x="0" y="0"/>
                </a:moveTo>
                <a:lnTo>
                  <a:pt x="1396789" y="0"/>
                </a:lnTo>
                <a:lnTo>
                  <a:pt x="1396789" y="1452734"/>
                </a:lnTo>
                <a:lnTo>
                  <a:pt x="0" y="14527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813755" y="2454475"/>
            <a:ext cx="672829" cy="173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49"/>
              </a:lnSpc>
            </a:pPr>
            <a:r>
              <a:rPr lang="en-US" sz="9535">
                <a:solidFill>
                  <a:srgbClr val="000000"/>
                </a:solidFill>
                <a:cs typeface="Tufuli Arabic"/>
              </a:rPr>
              <a:t>ج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13755" y="5164886"/>
            <a:ext cx="742013" cy="173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49"/>
              </a:lnSpc>
            </a:pPr>
            <a:r>
              <a:rPr lang="en-US" sz="9535">
                <a:solidFill>
                  <a:srgbClr val="000000"/>
                </a:solidFill>
                <a:cs typeface="Tufuli Arabic"/>
              </a:rPr>
              <a:t>ت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82938" y="7680705"/>
            <a:ext cx="603646" cy="140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0"/>
              </a:lnSpc>
            </a:pPr>
            <a:r>
              <a:rPr lang="en-US" sz="7757">
                <a:solidFill>
                  <a:srgbClr val="000000"/>
                </a:solidFill>
                <a:cs typeface="Tufuli Arabic"/>
              </a:rPr>
              <a:t>ب</a:t>
            </a:r>
          </a:p>
        </p:txBody>
      </p:sp>
      <p:sp>
        <p:nvSpPr>
          <p:cNvPr name="TextBox 17" id="17"/>
          <p:cNvSpPr txBox="true"/>
          <p:nvPr/>
        </p:nvSpPr>
        <p:spPr>
          <a:xfrm rot="-4366802">
            <a:off x="2366610" y="2566310"/>
            <a:ext cx="752595" cy="193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2"/>
              </a:lnSpc>
            </a:pPr>
            <a:r>
              <a:rPr lang="en-US" sz="10665">
                <a:solidFill>
                  <a:srgbClr val="000000"/>
                </a:solidFill>
                <a:cs typeface="Tufuli Arabic"/>
              </a:rPr>
              <a:t>خ</a:t>
            </a:r>
          </a:p>
        </p:txBody>
      </p:sp>
      <p:sp>
        <p:nvSpPr>
          <p:cNvPr name="TextBox 18" id="18"/>
          <p:cNvSpPr txBox="true"/>
          <p:nvPr/>
        </p:nvSpPr>
        <p:spPr>
          <a:xfrm rot="-4366802">
            <a:off x="2765672" y="5841238"/>
            <a:ext cx="752595" cy="193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2"/>
              </a:lnSpc>
            </a:pPr>
            <a:r>
              <a:rPr lang="en-US" sz="10665">
                <a:solidFill>
                  <a:srgbClr val="000000"/>
                </a:solidFill>
                <a:cs typeface="Tufuli Arabic"/>
              </a:rPr>
              <a:t>م</a:t>
            </a:r>
          </a:p>
        </p:txBody>
      </p:sp>
      <p:sp>
        <p:nvSpPr>
          <p:cNvPr name="TextBox 19" id="19"/>
          <p:cNvSpPr txBox="true"/>
          <p:nvPr/>
        </p:nvSpPr>
        <p:spPr>
          <a:xfrm rot="-4366802">
            <a:off x="1744988" y="4326129"/>
            <a:ext cx="752595" cy="193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2"/>
              </a:lnSpc>
            </a:pPr>
            <a:r>
              <a:rPr lang="en-US" sz="10665">
                <a:solidFill>
                  <a:srgbClr val="000000"/>
                </a:solidFill>
                <a:cs typeface="Tufuli Arabic"/>
              </a:rPr>
              <a:t>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DAFJHks834M</dc:identifier>
  <dcterms:modified xsi:type="dcterms:W3CDTF">2011-08-01T06:04:30Z</dcterms:modified>
  <cp:revision>1</cp:revision>
  <dc:title>أنشطة العودة للمدرسة اعداد وتصميم أ-خديجة الحوسني</dc:title>
</cp:coreProperties>
</file>