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bookmarkIdSeed="2">
  <p:sldMasterIdLst>
    <p:sldMasterId id="2147483648" r:id="rId1"/>
  </p:sldMasterIdLst>
  <p:sldIdLst>
    <p:sldId id="296" r:id="rId2"/>
    <p:sldId id="297" r:id="rId3"/>
    <p:sldId id="256" r:id="rId4"/>
    <p:sldId id="257" r:id="rId5"/>
    <p:sldId id="258" r:id="rId6"/>
    <p:sldId id="259" r:id="rId7"/>
    <p:sldId id="260" r:id="rId8"/>
    <p:sldId id="261" r:id="rId9"/>
    <p:sldId id="262" r:id="rId10"/>
    <p:sldId id="263" r:id="rId11"/>
    <p:sldId id="264" r:id="rId12"/>
    <p:sldId id="265" r:id="rId13"/>
    <p:sldId id="266" r:id="rId14"/>
    <p:sldId id="298" r:id="rId15"/>
    <p:sldId id="299" r:id="rId16"/>
    <p:sldId id="300" r:id="rId17"/>
    <p:sldId id="301" r:id="rId18"/>
    <p:sldId id="267" r:id="rId19"/>
    <p:sldId id="268" r:id="rId20"/>
    <p:sldId id="269" r:id="rId21"/>
    <p:sldId id="270" r:id="rId22"/>
    <p:sldId id="271" r:id="rId23"/>
    <p:sldId id="272" r:id="rId24"/>
    <p:sldId id="273" r:id="rId25"/>
    <p:sldId id="274" r:id="rId26"/>
    <p:sldId id="275" r:id="rId27"/>
    <p:sldId id="276"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FF00"/>
    <a:srgbClr val="6600CC"/>
  </p:clrMru>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النمط الداكن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نمط متوسط 2 - تميي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33" d="100"/>
          <a:sy n="33" d="100"/>
        </p:scale>
        <p:origin x="-78" y="-7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A0CACCC-EB99-4B31-96A3-9939633C1CF1}" type="datetimeFigureOut">
              <a:rPr lang="ar-SA" smtClean="0"/>
              <a:pPr/>
              <a:t>24/12/1437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3C5DD13-2CF5-4366-8457-F3165CDD7232}" type="slidenum">
              <a:rPr lang="ar-SA" smtClean="0"/>
              <a:pPr/>
              <a:t>‹#›</a:t>
            </a:fld>
            <a:endParaRPr lang="ar-SA"/>
          </a:p>
        </p:txBody>
      </p:sp>
    </p:spTree>
  </p:cSld>
  <p:clrMapOvr>
    <a:masterClrMapping/>
  </p:clrMapOvr>
  <p:transition>
    <p:wipe dir="d"/>
    <p:sndAc>
      <p:stSnd>
        <p:snd r:embed="rId1" name="TOMLO.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l="-17000" r="-17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A0CACCC-EB99-4B31-96A3-9939633C1CF1}" type="datetimeFigureOut">
              <a:rPr lang="ar-SA" smtClean="0"/>
              <a:pPr/>
              <a:t>24/12/1437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3C5DD13-2CF5-4366-8457-F3165CDD7232}"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d"/>
    <p:sndAc>
      <p:stSnd>
        <p:snd r:embed="rId13" name="TOMLO.WAV"/>
      </p:stSnd>
    </p:sndAc>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3.gif"/><Relationship Id="rId5" Type="http://schemas.openxmlformats.org/officeDocument/2006/relationships/image" Target="../media/image2.png"/><Relationship Id="rId4" Type="http://schemas.openxmlformats.org/officeDocument/2006/relationships/audio" Target="../media/audio3.wav"/></Relationships>
</file>

<file path=ppt/slides/_rels/slide10.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audio" Target="../media/audio12.wav"/><Relationship Id="rId7" Type="http://schemas.openxmlformats.org/officeDocument/2006/relationships/audio" Target="../media/audio13.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3.wav"/><Relationship Id="rId5" Type="http://schemas.openxmlformats.org/officeDocument/2006/relationships/audio" Target="../media/audio11.wav"/><Relationship Id="rId4" Type="http://schemas.openxmlformats.org/officeDocument/2006/relationships/audio" Target="../media/audio10.wav"/></Relationships>
</file>

<file path=ppt/slides/_rels/slide12.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audio" Target="../media/audio10.wav"/></Relationships>
</file>

<file path=ppt/slides/_rels/slide14.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audio" Target="../media/audio10.wav"/></Relationships>
</file>

<file path=ppt/slides/_rels/slide16.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audio" Target="../media/audio10.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audio" Target="../media/audio7.wav"/></Relationships>
</file>

<file path=ppt/slides/_rels/slide18.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audio" Target="../media/audio14.wav"/><Relationship Id="rId7"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3.wav"/><Relationship Id="rId5" Type="http://schemas.openxmlformats.org/officeDocument/2006/relationships/audio" Target="../media/audio10.wav"/><Relationship Id="rId4" Type="http://schemas.openxmlformats.org/officeDocument/2006/relationships/audio" Target="../media/audio15.wav"/></Relationships>
</file>

<file path=ppt/slides/_rels/slide2.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audio" Target="../media/audio15.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1.wav"/><Relationship Id="rId5" Type="http://schemas.openxmlformats.org/officeDocument/2006/relationships/audio" Target="../media/audio13.wav"/><Relationship Id="rId4" Type="http://schemas.openxmlformats.org/officeDocument/2006/relationships/audio" Target="../media/audio10.wav"/></Relationships>
</file>

<file path=ppt/slides/_rels/slide21.xml.rels><?xml version="1.0" encoding="UTF-8" standalone="yes"?>
<Relationships xmlns="http://schemas.openxmlformats.org/package/2006/relationships"><Relationship Id="rId3" Type="http://schemas.openxmlformats.org/officeDocument/2006/relationships/audio" Target="../media/audio15.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1.wav"/><Relationship Id="rId5" Type="http://schemas.openxmlformats.org/officeDocument/2006/relationships/audio" Target="../media/audio13.wav"/><Relationship Id="rId4" Type="http://schemas.openxmlformats.org/officeDocument/2006/relationships/audio" Target="../media/audio10.wav"/></Relationships>
</file>

<file path=ppt/slides/_rels/slide22.xml.rels><?xml version="1.0" encoding="UTF-8" standalone="yes"?>
<Relationships xmlns="http://schemas.openxmlformats.org/package/2006/relationships"><Relationship Id="rId3" Type="http://schemas.openxmlformats.org/officeDocument/2006/relationships/audio" Target="../media/audio15.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1.wav"/><Relationship Id="rId5" Type="http://schemas.openxmlformats.org/officeDocument/2006/relationships/audio" Target="../media/audio13.wav"/><Relationship Id="rId4" Type="http://schemas.openxmlformats.org/officeDocument/2006/relationships/audio" Target="../media/audio10.wav"/></Relationships>
</file>

<file path=ppt/slides/_rels/slide23.xml.rels><?xml version="1.0" encoding="UTF-8" standalone="yes"?>
<Relationships xmlns="http://schemas.openxmlformats.org/package/2006/relationships"><Relationship Id="rId3" Type="http://schemas.openxmlformats.org/officeDocument/2006/relationships/audio" Target="../media/audio15.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1.wav"/><Relationship Id="rId5" Type="http://schemas.openxmlformats.org/officeDocument/2006/relationships/audio" Target="../media/audio13.wav"/><Relationship Id="rId4" Type="http://schemas.openxmlformats.org/officeDocument/2006/relationships/audio" Target="../media/audio10.wav"/></Relationships>
</file>

<file path=ppt/slides/_rels/slide24.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audio" Target="../media/audio12.wav"/><Relationship Id="rId7" Type="http://schemas.openxmlformats.org/officeDocument/2006/relationships/audio" Target="../media/audio3.wav"/><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audio" Target="../media/audio11.wav"/><Relationship Id="rId5" Type="http://schemas.openxmlformats.org/officeDocument/2006/relationships/audio" Target="../media/audio13.wav"/><Relationship Id="rId4" Type="http://schemas.openxmlformats.org/officeDocument/2006/relationships/audio" Target="../media/audio10.wav"/></Relationships>
</file>

<file path=ppt/slides/_rels/slide26.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audio" Target="../media/audio6.wav"/></Relationships>
</file>

<file path=ppt/slides/_rels/slide4.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audio" Target="../media/audio11.wav"/><Relationship Id="rId4" Type="http://schemas.openxmlformats.org/officeDocument/2006/relationships/audio" Target="../media/audio10.wav"/></Relationships>
</file>

<file path=ppt/slides/_rels/slide8.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audio" Target="../media/audio10.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descr="0_24596_c7936bec_L.png"/>
          <p:cNvPicPr>
            <a:picLocks noChangeAspect="1"/>
          </p:cNvPicPr>
          <p:nvPr/>
        </p:nvPicPr>
        <p:blipFill>
          <a:blip r:embed="rId5" cstate="print"/>
          <a:stretch>
            <a:fillRect/>
          </a:stretch>
        </p:blipFill>
        <p:spPr>
          <a:xfrm>
            <a:off x="1331640" y="3284984"/>
            <a:ext cx="6349207" cy="2277349"/>
          </a:xfrm>
          <a:prstGeom prst="rect">
            <a:avLst/>
          </a:prstGeom>
          <a:solidFill>
            <a:schemeClr val="bg1"/>
          </a:solidFill>
        </p:spPr>
      </p:pic>
      <p:pic>
        <p:nvPicPr>
          <p:cNvPr id="2" name="صورة 1" descr="991p8xcznrel.gif"/>
          <p:cNvPicPr>
            <a:picLocks noChangeAspect="1"/>
          </p:cNvPicPr>
          <p:nvPr/>
        </p:nvPicPr>
        <p:blipFill>
          <a:blip r:embed="rId6" cstate="print">
            <a:lum bright="-20000" contrast="40000"/>
          </a:blip>
          <a:stretch>
            <a:fillRect/>
          </a:stretch>
        </p:blipFill>
        <p:spPr>
          <a:xfrm>
            <a:off x="1619672" y="548680"/>
            <a:ext cx="6048672" cy="1800200"/>
          </a:xfrm>
          <a:prstGeom prst="rect">
            <a:avLst/>
          </a:prstGeom>
          <a:solidFill>
            <a:schemeClr val="bg1"/>
          </a:solidFill>
        </p:spPr>
      </p:pic>
      <p:sp>
        <p:nvSpPr>
          <p:cNvPr id="3" name="مستطيل 2"/>
          <p:cNvSpPr/>
          <p:nvPr/>
        </p:nvSpPr>
        <p:spPr>
          <a:xfrm>
            <a:off x="2548081" y="860519"/>
            <a:ext cx="4184159" cy="1200329"/>
          </a:xfrm>
          <a:prstGeom prst="rect">
            <a:avLst/>
          </a:prstGeom>
        </p:spPr>
        <p:txBody>
          <a:bodyPr wrap="none">
            <a:spAutoFit/>
          </a:bodyPr>
          <a:lstStyle/>
          <a:p>
            <a:r>
              <a:rPr lang="ar-EG" sz="7200" b="1" dirty="0">
                <a:solidFill>
                  <a:srgbClr val="FF0000"/>
                </a:solidFill>
              </a:rPr>
              <a:t>الوحدة الأولى</a:t>
            </a:r>
            <a:endParaRPr lang="ar-SA" sz="7200" dirty="0">
              <a:solidFill>
                <a:srgbClr val="FF0000"/>
              </a:solidFill>
            </a:endParaRPr>
          </a:p>
        </p:txBody>
      </p:sp>
      <p:sp>
        <p:nvSpPr>
          <p:cNvPr id="4" name="مربع نص 3"/>
          <p:cNvSpPr txBox="1"/>
          <p:nvPr/>
        </p:nvSpPr>
        <p:spPr>
          <a:xfrm>
            <a:off x="1043608" y="3861048"/>
            <a:ext cx="6733193" cy="1200329"/>
          </a:xfrm>
          <a:prstGeom prst="rect">
            <a:avLst/>
          </a:prstGeom>
          <a:noFill/>
        </p:spPr>
        <p:txBody>
          <a:bodyPr wrap="square" rtlCol="1">
            <a:spAutoFit/>
          </a:bodyPr>
          <a:lstStyle/>
          <a:p>
            <a:pPr algn="ctr"/>
            <a:r>
              <a:rPr lang="ar-EG" sz="7200" b="1" dirty="0" smtClean="0">
                <a:solidFill>
                  <a:srgbClr val="000099"/>
                </a:solidFill>
              </a:rPr>
              <a:t>القراءة الإعلامية </a:t>
            </a:r>
            <a:endParaRPr lang="ar-SA" sz="7200" b="1" dirty="0">
              <a:solidFill>
                <a:srgbClr val="000099"/>
              </a:solidFill>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par>
                                <p:cTn id="8" presetID="4"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ox(in)">
                                      <p:cBhvr>
                                        <p:cTn id="10" dur="500"/>
                                        <p:tgtEl>
                                          <p:spTgt spid="3"/>
                                        </p:tgtEl>
                                      </p:cBhvr>
                                    </p:animEffect>
                                  </p:childTnLst>
                                  <p:subTnLst>
                                    <p:audio>
                                      <p:cMediaNode>
                                        <p:cTn display="0" masterRel="sameClick">
                                          <p:stCondLst>
                                            <p:cond evt="begin" delay="0">
                                              <p:tn val="8"/>
                                            </p:cond>
                                          </p:stCondLst>
                                          <p:endCondLst>
                                            <p:cond evt="onStopAudio" delay="0">
                                              <p:tgtEl>
                                                <p:sldTgt/>
                                              </p:tgtEl>
                                            </p:cond>
                                          </p:endCondLst>
                                        </p:cTn>
                                        <p:tgtEl>
                                          <p:sndTgt r:embed="rId3" name="camera.wav"/>
                                        </p:tgtEl>
                                      </p:cMediaNode>
                                    </p:audio>
                                  </p:subTnLst>
                                </p:cTn>
                              </p:par>
                            </p:childTnLst>
                          </p:cTn>
                        </p:par>
                      </p:childTnLst>
                    </p:cTn>
                  </p:par>
                  <p:par>
                    <p:cTn id="11" fill="hold">
                      <p:stCondLst>
                        <p:cond delay="indefinite"/>
                      </p:stCondLst>
                      <p:childTnLst>
                        <p:par>
                          <p:cTn id="12" fill="hold">
                            <p:stCondLst>
                              <p:cond delay="0"/>
                            </p:stCondLst>
                            <p:childTnLst>
                              <p:par>
                                <p:cTn id="13" presetID="17" presetClass="entr" presetSubtype="1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3"/>
                                            </p:cond>
                                          </p:stCondLst>
                                          <p:endCondLst>
                                            <p:cond evt="onStopAudio" delay="0">
                                              <p:tgtEl>
                                                <p:sldTgt/>
                                              </p:tgtEl>
                                            </p:cond>
                                          </p:endCondLst>
                                        </p:cTn>
                                        <p:tgtEl>
                                          <p:sndTgt r:embed="rId4" name="suction.wav"/>
                                        </p:tgtEl>
                                      </p:cMediaNode>
                                    </p:audio>
                                  </p:subTnLst>
                                </p:cTn>
                              </p:par>
                              <p:par>
                                <p:cTn id="17" presetID="17" presetClass="entr" presetSubtype="1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7"/>
                                            </p:cond>
                                          </p:stCondLst>
                                          <p:endCondLst>
                                            <p:cond evt="onStopAudio" delay="0">
                                              <p:tgtEl>
                                                <p:sldTgt/>
                                              </p:tgtEl>
                                            </p:cond>
                                          </p:endCondLst>
                                        </p:cTn>
                                        <p:tgtEl>
                                          <p:sndTgt r:embed="rId4" name="suc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469_po.png"/>
          <p:cNvPicPr>
            <a:picLocks noChangeAspect="1"/>
          </p:cNvPicPr>
          <p:nvPr/>
        </p:nvPicPr>
        <p:blipFill>
          <a:blip r:embed="rId4" cstate="print"/>
          <a:stretch>
            <a:fillRect/>
          </a:stretch>
        </p:blipFill>
        <p:spPr>
          <a:xfrm>
            <a:off x="251520" y="2708920"/>
            <a:ext cx="8604448" cy="2016224"/>
          </a:xfrm>
          <a:prstGeom prst="rect">
            <a:avLst/>
          </a:prstGeom>
          <a:solidFill>
            <a:schemeClr val="bg1"/>
          </a:solidFill>
        </p:spPr>
      </p:pic>
      <p:sp>
        <p:nvSpPr>
          <p:cNvPr id="3" name="Rectangle 1"/>
          <p:cNvSpPr>
            <a:spLocks noChangeArrowheads="1"/>
          </p:cNvSpPr>
          <p:nvPr/>
        </p:nvSpPr>
        <p:spPr bwMode="auto">
          <a:xfrm>
            <a:off x="539552" y="3152001"/>
            <a:ext cx="8209959"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ar-EG" sz="3600" b="1" dirty="0"/>
              <a:t>ج- وضح في الجدول التالي مدى الدقة في المعلومات المذكورة في النص مع ذكر السبب:</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indows XP Exclamation.wav"/>
                                        </p:tgtEl>
                                      </p:cMediaNode>
                                    </p:audio>
                                  </p:subTnLst>
                                </p:cTn>
                              </p:par>
                              <p:par>
                                <p:cTn id="9" presetID="7"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indows XP Exclama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0"/>
          <a:ext cx="9144000" cy="6309320"/>
        </p:xfrm>
        <a:graphic>
          <a:graphicData uri="http://schemas.openxmlformats.org/drawingml/2006/table">
            <a:tbl>
              <a:tblPr rtl="1" firstRow="1" bandRow="1">
                <a:tableStyleId>{00A15C55-8517-42AA-B614-E9B94910E393}</a:tableStyleId>
              </a:tblPr>
              <a:tblGrid>
                <a:gridCol w="4647440"/>
                <a:gridCol w="1187592"/>
                <a:gridCol w="1022968"/>
                <a:gridCol w="2286000"/>
              </a:tblGrid>
              <a:tr h="764704">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00CC"/>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00CC"/>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00CC"/>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00CC"/>
                    </a:solidFill>
                  </a:tcPr>
                </a:tc>
              </a:tr>
              <a:tr h="3384376">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60240">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مستطيل 2"/>
          <p:cNvSpPr/>
          <p:nvPr/>
        </p:nvSpPr>
        <p:spPr>
          <a:xfrm>
            <a:off x="7294220" y="118373"/>
            <a:ext cx="1454244" cy="646331"/>
          </a:xfrm>
          <a:prstGeom prst="rect">
            <a:avLst/>
          </a:prstGeom>
        </p:spPr>
        <p:txBody>
          <a:bodyPr wrap="none">
            <a:spAutoFit/>
          </a:bodyPr>
          <a:lstStyle/>
          <a:p>
            <a:r>
              <a:rPr lang="ar-EG" sz="3600" b="1" dirty="0">
                <a:solidFill>
                  <a:schemeClr val="bg1"/>
                </a:solidFill>
              </a:rPr>
              <a:t>المعلومة</a:t>
            </a:r>
            <a:endParaRPr lang="ar-SA" sz="3600" dirty="0">
              <a:solidFill>
                <a:schemeClr val="bg1"/>
              </a:solidFill>
            </a:endParaRPr>
          </a:p>
        </p:txBody>
      </p:sp>
      <p:sp>
        <p:nvSpPr>
          <p:cNvPr id="4" name="مستطيل 3"/>
          <p:cNvSpPr/>
          <p:nvPr/>
        </p:nvSpPr>
        <p:spPr>
          <a:xfrm>
            <a:off x="3491880" y="0"/>
            <a:ext cx="950901" cy="646331"/>
          </a:xfrm>
          <a:prstGeom prst="rect">
            <a:avLst/>
          </a:prstGeom>
        </p:spPr>
        <p:txBody>
          <a:bodyPr wrap="none">
            <a:spAutoFit/>
          </a:bodyPr>
          <a:lstStyle/>
          <a:p>
            <a:r>
              <a:rPr lang="ar-EG" sz="3600" b="1" dirty="0">
                <a:solidFill>
                  <a:schemeClr val="bg1"/>
                </a:solidFill>
              </a:rPr>
              <a:t>دقيقة</a:t>
            </a:r>
            <a:endParaRPr lang="ar-SA" sz="3600" dirty="0">
              <a:solidFill>
                <a:schemeClr val="bg1"/>
              </a:solidFill>
            </a:endParaRPr>
          </a:p>
        </p:txBody>
      </p:sp>
      <p:sp>
        <p:nvSpPr>
          <p:cNvPr id="5" name="مستطيل 4"/>
          <p:cNvSpPr/>
          <p:nvPr/>
        </p:nvSpPr>
        <p:spPr>
          <a:xfrm>
            <a:off x="2195736" y="-99392"/>
            <a:ext cx="1152128" cy="954107"/>
          </a:xfrm>
          <a:prstGeom prst="rect">
            <a:avLst/>
          </a:prstGeom>
        </p:spPr>
        <p:txBody>
          <a:bodyPr wrap="square">
            <a:spAutoFit/>
          </a:bodyPr>
          <a:lstStyle/>
          <a:p>
            <a:pPr algn="ctr"/>
            <a:r>
              <a:rPr lang="ar-EG" sz="2800" b="1" dirty="0">
                <a:solidFill>
                  <a:schemeClr val="bg1"/>
                </a:solidFill>
              </a:rPr>
              <a:t>غير دقيقة</a:t>
            </a:r>
            <a:endParaRPr lang="ar-SA" sz="2800" dirty="0">
              <a:solidFill>
                <a:schemeClr val="bg1"/>
              </a:solidFill>
            </a:endParaRPr>
          </a:p>
        </p:txBody>
      </p:sp>
      <p:sp>
        <p:nvSpPr>
          <p:cNvPr id="6" name="مستطيل 5"/>
          <p:cNvSpPr/>
          <p:nvPr/>
        </p:nvSpPr>
        <p:spPr>
          <a:xfrm>
            <a:off x="560988" y="118373"/>
            <a:ext cx="1098378" cy="646331"/>
          </a:xfrm>
          <a:prstGeom prst="rect">
            <a:avLst/>
          </a:prstGeom>
        </p:spPr>
        <p:txBody>
          <a:bodyPr wrap="none">
            <a:spAutoFit/>
          </a:bodyPr>
          <a:lstStyle/>
          <a:p>
            <a:r>
              <a:rPr lang="ar-EG" sz="3600" b="1" dirty="0">
                <a:solidFill>
                  <a:schemeClr val="bg1"/>
                </a:solidFill>
              </a:rPr>
              <a:t>السبب</a:t>
            </a:r>
            <a:endParaRPr lang="ar-SA" sz="3600" dirty="0">
              <a:solidFill>
                <a:schemeClr val="bg1"/>
              </a:solidFill>
            </a:endParaRPr>
          </a:p>
        </p:txBody>
      </p:sp>
      <p:sp>
        <p:nvSpPr>
          <p:cNvPr id="7" name="مربع نص 6"/>
          <p:cNvSpPr txBox="1"/>
          <p:nvPr/>
        </p:nvSpPr>
        <p:spPr>
          <a:xfrm>
            <a:off x="4427984" y="1280954"/>
            <a:ext cx="4536504" cy="1323439"/>
          </a:xfrm>
          <a:prstGeom prst="rect">
            <a:avLst/>
          </a:prstGeom>
          <a:noFill/>
        </p:spPr>
        <p:txBody>
          <a:bodyPr wrap="square" rtlCol="1">
            <a:spAutoFit/>
          </a:bodyPr>
          <a:lstStyle/>
          <a:p>
            <a:pPr algn="ctr"/>
            <a:r>
              <a:rPr lang="ar-SA" sz="4000" b="1" dirty="0" smtClean="0"/>
              <a:t>ارتفاع الإيجارات في كل الأحياء والمدن بلا استثناء</a:t>
            </a:r>
            <a:endParaRPr lang="ar-SA" sz="4000" dirty="0"/>
          </a:p>
        </p:txBody>
      </p:sp>
      <p:sp>
        <p:nvSpPr>
          <p:cNvPr id="8" name="مربع نص 7"/>
          <p:cNvSpPr txBox="1"/>
          <p:nvPr/>
        </p:nvSpPr>
        <p:spPr>
          <a:xfrm>
            <a:off x="4211960" y="4337809"/>
            <a:ext cx="4932040" cy="1323439"/>
          </a:xfrm>
          <a:prstGeom prst="rect">
            <a:avLst/>
          </a:prstGeom>
          <a:noFill/>
        </p:spPr>
        <p:txBody>
          <a:bodyPr wrap="square" rtlCol="1">
            <a:spAutoFit/>
          </a:bodyPr>
          <a:lstStyle/>
          <a:p>
            <a:pPr algn="ctr"/>
            <a:r>
              <a:rPr lang="ar-SA" sz="4000" b="1" dirty="0" smtClean="0"/>
              <a:t>رفع إيجارات المساكن أدى إلى ارتفاع تكلفة المعيشة</a:t>
            </a:r>
            <a:endParaRPr lang="ar-SA" sz="4000" dirty="0"/>
          </a:p>
        </p:txBody>
      </p:sp>
      <p:sp>
        <p:nvSpPr>
          <p:cNvPr id="11" name="مربع نص 10"/>
          <p:cNvSpPr txBox="1"/>
          <p:nvPr/>
        </p:nvSpPr>
        <p:spPr>
          <a:xfrm>
            <a:off x="1763688" y="1484784"/>
            <a:ext cx="1944216" cy="707886"/>
          </a:xfrm>
          <a:prstGeom prst="rect">
            <a:avLst/>
          </a:prstGeom>
          <a:noFill/>
        </p:spPr>
        <p:txBody>
          <a:bodyPr wrap="square" rtlCol="1">
            <a:spAutoFit/>
          </a:bodyPr>
          <a:lstStyle/>
          <a:p>
            <a:pPr algn="ctr">
              <a:buFont typeface="Wingdings" pitchFamily="2" charset="2"/>
              <a:buChar char="ü"/>
            </a:pPr>
            <a:r>
              <a:rPr lang="ar-SA" sz="4000" dirty="0" smtClean="0"/>
              <a:t>    </a:t>
            </a:r>
            <a:endParaRPr lang="ar-SA" sz="5400" dirty="0"/>
          </a:p>
        </p:txBody>
      </p:sp>
      <p:sp>
        <p:nvSpPr>
          <p:cNvPr id="16" name="مربع نص 15"/>
          <p:cNvSpPr txBox="1"/>
          <p:nvPr/>
        </p:nvSpPr>
        <p:spPr>
          <a:xfrm>
            <a:off x="2627784" y="4653136"/>
            <a:ext cx="1944216" cy="707886"/>
          </a:xfrm>
          <a:prstGeom prst="rect">
            <a:avLst/>
          </a:prstGeom>
          <a:noFill/>
        </p:spPr>
        <p:txBody>
          <a:bodyPr wrap="square" rtlCol="1">
            <a:spAutoFit/>
          </a:bodyPr>
          <a:lstStyle/>
          <a:p>
            <a:pPr algn="ctr">
              <a:buFont typeface="Wingdings" pitchFamily="2" charset="2"/>
              <a:buChar char="ü"/>
            </a:pPr>
            <a:r>
              <a:rPr lang="ar-SA" sz="4000" dirty="0" smtClean="0"/>
              <a:t>    </a:t>
            </a:r>
            <a:endParaRPr lang="ar-SA" sz="4000" dirty="0"/>
          </a:p>
        </p:txBody>
      </p:sp>
      <p:sp>
        <p:nvSpPr>
          <p:cNvPr id="19" name="مربع نص 18"/>
          <p:cNvSpPr txBox="1"/>
          <p:nvPr/>
        </p:nvSpPr>
        <p:spPr>
          <a:xfrm>
            <a:off x="0" y="836712"/>
            <a:ext cx="2339752" cy="2862322"/>
          </a:xfrm>
          <a:prstGeom prst="rect">
            <a:avLst/>
          </a:prstGeom>
          <a:noFill/>
        </p:spPr>
        <p:txBody>
          <a:bodyPr wrap="square" rtlCol="1">
            <a:spAutoFit/>
          </a:bodyPr>
          <a:lstStyle/>
          <a:p>
            <a:pPr algn="ctr"/>
            <a:r>
              <a:rPr lang="ar-SA" sz="3600" b="1" dirty="0" smtClean="0"/>
              <a:t>لازالت هناك مدن بل أحياء داخل المدن الرئيسية لازالت معقولة</a:t>
            </a:r>
            <a:endParaRPr lang="ar-SA" sz="4800" dirty="0"/>
          </a:p>
        </p:txBody>
      </p:sp>
      <p:sp>
        <p:nvSpPr>
          <p:cNvPr id="20" name="مربع نص 19"/>
          <p:cNvSpPr txBox="1"/>
          <p:nvPr/>
        </p:nvSpPr>
        <p:spPr>
          <a:xfrm>
            <a:off x="0" y="4581128"/>
            <a:ext cx="1944216" cy="1200329"/>
          </a:xfrm>
          <a:prstGeom prst="rect">
            <a:avLst/>
          </a:prstGeom>
          <a:noFill/>
        </p:spPr>
        <p:txBody>
          <a:bodyPr wrap="square" rtlCol="1">
            <a:spAutoFit/>
          </a:bodyPr>
          <a:lstStyle/>
          <a:p>
            <a:pPr algn="ctr"/>
            <a:r>
              <a:rPr lang="ar-SA" sz="3600" b="1" dirty="0" smtClean="0"/>
              <a:t>تعتمد على دراسة</a:t>
            </a:r>
            <a:endParaRPr lang="ar-SA"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WOODBLCK.WAV"/>
                                        </p:tgtEl>
                                      </p:cMediaNode>
                                    </p:audio>
                                  </p:subTnLst>
                                </p:cTn>
                              </p:par>
                              <p:par>
                                <p:cTn id="9" presetID="17" presetClass="entr" presetSubtype="1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500" fill="hold"/>
                                        <p:tgtEl>
                                          <p:spTgt spid="5"/>
                                        </p:tgtEl>
                                        <p:attrNameLst>
                                          <p:attrName>ppt_w</p:attrName>
                                        </p:attrNameLst>
                                      </p:cBhvr>
                                      <p:tavLst>
                                        <p:tav tm="0">
                                          <p:val>
                                            <p:fltVal val="0"/>
                                          </p:val>
                                        </p:tav>
                                        <p:tav tm="100000">
                                          <p:val>
                                            <p:strVal val="#ppt_w"/>
                                          </p:val>
                                        </p:tav>
                                      </p:tavLst>
                                    </p:anim>
                                    <p:anim calcmode="lin" valueType="num">
                                      <p:cBhvr>
                                        <p:cTn id="12" dur="500" fill="hold"/>
                                        <p:tgtEl>
                                          <p:spTgt spid="5"/>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
                                            </p:cond>
                                          </p:stCondLst>
                                          <p:endCondLst>
                                            <p:cond evt="onStopAudio" delay="0">
                                              <p:tgtEl>
                                                <p:sldTgt/>
                                              </p:tgtEl>
                                            </p:cond>
                                          </p:endCondLst>
                                        </p:cTn>
                                        <p:tgtEl>
                                          <p:sndTgt r:embed="rId3" name="WOODBLCK.WAV"/>
                                        </p:tgtEl>
                                      </p:cMediaNode>
                                    </p:audio>
                                  </p:subTnLst>
                                </p:cTn>
                              </p:par>
                              <p:par>
                                <p:cTn id="13" presetID="17"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3"/>
                                            </p:cond>
                                          </p:stCondLst>
                                          <p:endCondLst>
                                            <p:cond evt="onStopAudio" delay="0">
                                              <p:tgtEl>
                                                <p:sldTgt/>
                                              </p:tgtEl>
                                            </p:cond>
                                          </p:endCondLst>
                                        </p:cTn>
                                        <p:tgtEl>
                                          <p:sndTgt r:embed="rId3" name="WOODBLCK.WAV"/>
                                        </p:tgtEl>
                                      </p:cMediaNode>
                                    </p:audio>
                                  </p:subTnLst>
                                </p:cTn>
                              </p:par>
                              <p:par>
                                <p:cTn id="17" presetID="17" presetClass="entr" presetSubtype="10" fill="hold" nodeType="with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7"/>
                                            </p:cond>
                                          </p:stCondLst>
                                          <p:endCondLst>
                                            <p:cond evt="onStopAudio" delay="0">
                                              <p:tgtEl>
                                                <p:sldTgt/>
                                              </p:tgtEl>
                                            </p:cond>
                                          </p:endCondLst>
                                        </p:cTn>
                                        <p:tgtEl>
                                          <p:sndTgt r:embed="rId3" name="WOODBLCK.WAV"/>
                                        </p:tgtEl>
                                      </p:cMediaNode>
                                    </p:audio>
                                  </p:subTnLst>
                                </p:cTn>
                              </p:par>
                              <p:par>
                                <p:cTn id="21" presetID="17" presetClass="entr" presetSubtype="1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p:cTn id="23" dur="500" fill="hold"/>
                                        <p:tgtEl>
                                          <p:spTgt spid="3"/>
                                        </p:tgtEl>
                                        <p:attrNameLst>
                                          <p:attrName>ppt_w</p:attrName>
                                        </p:attrNameLst>
                                      </p:cBhvr>
                                      <p:tavLst>
                                        <p:tav tm="0">
                                          <p:val>
                                            <p:fltVal val="0"/>
                                          </p:val>
                                        </p:tav>
                                        <p:tav tm="100000">
                                          <p:val>
                                            <p:strVal val="#ppt_w"/>
                                          </p:val>
                                        </p:tav>
                                      </p:tavLst>
                                    </p:anim>
                                    <p:anim calcmode="lin" valueType="num">
                                      <p:cBhvr>
                                        <p:cTn id="24"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1"/>
                                            </p:cond>
                                          </p:stCondLst>
                                          <p:endCondLst>
                                            <p:cond evt="onStopAudio" delay="0">
                                              <p:tgtEl>
                                                <p:sldTgt/>
                                              </p:tgtEl>
                                            </p:cond>
                                          </p:endCondLst>
                                        </p:cTn>
                                        <p:tgtEl>
                                          <p:sndTgt r:embed="rId3" name="WOODBLCK.WAV"/>
                                        </p:tgtEl>
                                      </p:cMediaNode>
                                    </p:audio>
                                  </p:subTnLst>
                                </p:cTn>
                              </p:par>
                            </p:childTnLst>
                          </p:cTn>
                        </p:par>
                      </p:childTnLst>
                    </p:cTn>
                  </p:par>
                  <p:par>
                    <p:cTn id="25" fill="hold">
                      <p:stCondLst>
                        <p:cond delay="indefinite"/>
                      </p:stCondLst>
                      <p:childTnLst>
                        <p:par>
                          <p:cTn id="26" fill="hold">
                            <p:stCondLst>
                              <p:cond delay="0"/>
                            </p:stCondLst>
                            <p:childTnLst>
                              <p:par>
                                <p:cTn id="27" presetID="56"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by="(-#ppt_w*2)" calcmode="lin" valueType="num">
                                      <p:cBhvr rctx="PPT">
                                        <p:cTn id="29" dur="250" autoRev="1" fill="hold">
                                          <p:stCondLst>
                                            <p:cond delay="0"/>
                                          </p:stCondLst>
                                        </p:cTn>
                                        <p:tgtEl>
                                          <p:spTgt spid="7"/>
                                        </p:tgtEl>
                                        <p:attrNameLst>
                                          <p:attrName>ppt_w</p:attrName>
                                        </p:attrNameLst>
                                      </p:cBhvr>
                                    </p:anim>
                                    <p:anim by="(#ppt_w*0.50)" calcmode="lin" valueType="num">
                                      <p:cBhvr>
                                        <p:cTn id="30" dur="250" decel="50000" autoRev="1" fill="hold">
                                          <p:stCondLst>
                                            <p:cond delay="0"/>
                                          </p:stCondLst>
                                        </p:cTn>
                                        <p:tgtEl>
                                          <p:spTgt spid="7"/>
                                        </p:tgtEl>
                                        <p:attrNameLst>
                                          <p:attrName>ppt_x</p:attrName>
                                        </p:attrNameLst>
                                      </p:cBhvr>
                                    </p:anim>
                                    <p:anim from="(-#ppt_h/2)" to="(#ppt_y)" calcmode="lin" valueType="num">
                                      <p:cBhvr>
                                        <p:cTn id="31" dur="500" fill="hold">
                                          <p:stCondLst>
                                            <p:cond delay="0"/>
                                          </p:stCondLst>
                                        </p:cTn>
                                        <p:tgtEl>
                                          <p:spTgt spid="7"/>
                                        </p:tgtEl>
                                        <p:attrNameLst>
                                          <p:attrName>ppt_y</p:attrName>
                                        </p:attrNameLst>
                                      </p:cBhvr>
                                    </p:anim>
                                    <p:animRot by="21600000">
                                      <p:cBhvr>
                                        <p:cTn id="32" dur="500" fill="hold">
                                          <p:stCondLst>
                                            <p:cond delay="0"/>
                                          </p:stCondLst>
                                        </p:cTn>
                                        <p:tgtEl>
                                          <p:spTgt spid="7"/>
                                        </p:tgtEl>
                                        <p:attrNameLst>
                                          <p:attrName>r</p:attrName>
                                        </p:attrNameLst>
                                      </p:cBhvr>
                                    </p:animRot>
                                  </p:childTnLst>
                                  <p:subTnLst>
                                    <p:audio>
                                      <p:cMediaNode>
                                        <p:cTn display="0" masterRel="sameClick">
                                          <p:stCondLst>
                                            <p:cond evt="begin" delay="0">
                                              <p:tn val="27"/>
                                            </p:cond>
                                          </p:stCondLst>
                                          <p:endCondLst>
                                            <p:cond evt="onStopAudio" delay="0">
                                              <p:tgtEl>
                                                <p:sldTgt/>
                                              </p:tgtEl>
                                            </p:cond>
                                          </p:endCondLst>
                                        </p:cTn>
                                        <p:tgtEl>
                                          <p:sndTgt r:embed="rId4" name="BELLTREE.WAV"/>
                                        </p:tgtEl>
                                      </p:cMediaNode>
                                    </p:audio>
                                  </p:subTnLst>
                                </p:cTn>
                              </p:par>
                            </p:childTnLst>
                          </p:cTn>
                        </p:par>
                      </p:childTnLst>
                    </p:cTn>
                  </p:par>
                  <p:par>
                    <p:cTn id="33" fill="hold">
                      <p:stCondLst>
                        <p:cond delay="indefinite"/>
                      </p:stCondLst>
                      <p:childTnLst>
                        <p:par>
                          <p:cTn id="34" fill="hold">
                            <p:stCondLst>
                              <p:cond delay="0"/>
                            </p:stCondLst>
                            <p:childTnLst>
                              <p:par>
                                <p:cTn id="35" presetID="56"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by="(-#ppt_w*2)" calcmode="lin" valueType="num">
                                      <p:cBhvr rctx="PPT">
                                        <p:cTn id="37" dur="250" autoRev="1" fill="hold">
                                          <p:stCondLst>
                                            <p:cond delay="0"/>
                                          </p:stCondLst>
                                        </p:cTn>
                                        <p:tgtEl>
                                          <p:spTgt spid="11"/>
                                        </p:tgtEl>
                                        <p:attrNameLst>
                                          <p:attrName>ppt_w</p:attrName>
                                        </p:attrNameLst>
                                      </p:cBhvr>
                                    </p:anim>
                                    <p:anim by="(#ppt_w*0.50)" calcmode="lin" valueType="num">
                                      <p:cBhvr>
                                        <p:cTn id="38" dur="250" decel="50000" autoRev="1" fill="hold">
                                          <p:stCondLst>
                                            <p:cond delay="0"/>
                                          </p:stCondLst>
                                        </p:cTn>
                                        <p:tgtEl>
                                          <p:spTgt spid="11"/>
                                        </p:tgtEl>
                                        <p:attrNameLst>
                                          <p:attrName>ppt_x</p:attrName>
                                        </p:attrNameLst>
                                      </p:cBhvr>
                                    </p:anim>
                                    <p:anim from="(-#ppt_h/2)" to="(#ppt_y)" calcmode="lin" valueType="num">
                                      <p:cBhvr>
                                        <p:cTn id="39" dur="500" fill="hold">
                                          <p:stCondLst>
                                            <p:cond delay="0"/>
                                          </p:stCondLst>
                                        </p:cTn>
                                        <p:tgtEl>
                                          <p:spTgt spid="11"/>
                                        </p:tgtEl>
                                        <p:attrNameLst>
                                          <p:attrName>ppt_y</p:attrName>
                                        </p:attrNameLst>
                                      </p:cBhvr>
                                    </p:anim>
                                    <p:animRot by="21600000">
                                      <p:cBhvr>
                                        <p:cTn id="40" dur="500" fill="hold">
                                          <p:stCondLst>
                                            <p:cond delay="0"/>
                                          </p:stCondLst>
                                        </p:cTn>
                                        <p:tgtEl>
                                          <p:spTgt spid="11"/>
                                        </p:tgtEl>
                                        <p:attrNameLst>
                                          <p:attrName>r</p:attrName>
                                        </p:attrNameLst>
                                      </p:cBhvr>
                                    </p:animRot>
                                  </p:childTnLst>
                                  <p:subTnLst>
                                    <p:audio>
                                      <p:cMediaNode>
                                        <p:cTn display="0" masterRel="sameClick">
                                          <p:stCondLst>
                                            <p:cond evt="begin" delay="0">
                                              <p:tn val="35"/>
                                            </p:cond>
                                          </p:stCondLst>
                                          <p:endCondLst>
                                            <p:cond evt="onStopAudio" delay="0">
                                              <p:tgtEl>
                                                <p:sldTgt/>
                                              </p:tgtEl>
                                            </p:cond>
                                          </p:endCondLst>
                                        </p:cTn>
                                        <p:tgtEl>
                                          <p:sndTgt r:embed="rId5" name="POP.WAV"/>
                                        </p:tgtEl>
                                      </p:cMediaNode>
                                    </p:audio>
                                  </p:subTnLst>
                                </p:cTn>
                              </p:par>
                            </p:childTnLst>
                          </p:cTn>
                        </p:par>
                      </p:childTnLst>
                    </p:cTn>
                  </p:par>
                  <p:par>
                    <p:cTn id="41" fill="hold">
                      <p:stCondLst>
                        <p:cond delay="indefinite"/>
                      </p:stCondLst>
                      <p:childTnLst>
                        <p:par>
                          <p:cTn id="42" fill="hold">
                            <p:stCondLst>
                              <p:cond delay="0"/>
                            </p:stCondLst>
                            <p:childTnLst>
                              <p:par>
                                <p:cTn id="43" presetID="56"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anim by="(-#ppt_w*2)" calcmode="lin" valueType="num">
                                      <p:cBhvr rctx="PPT">
                                        <p:cTn id="45" dur="250" autoRev="1" fill="hold">
                                          <p:stCondLst>
                                            <p:cond delay="0"/>
                                          </p:stCondLst>
                                        </p:cTn>
                                        <p:tgtEl>
                                          <p:spTgt spid="19"/>
                                        </p:tgtEl>
                                        <p:attrNameLst>
                                          <p:attrName>ppt_w</p:attrName>
                                        </p:attrNameLst>
                                      </p:cBhvr>
                                    </p:anim>
                                    <p:anim by="(#ppt_w*0.50)" calcmode="lin" valueType="num">
                                      <p:cBhvr>
                                        <p:cTn id="46" dur="250" decel="50000" autoRev="1" fill="hold">
                                          <p:stCondLst>
                                            <p:cond delay="0"/>
                                          </p:stCondLst>
                                        </p:cTn>
                                        <p:tgtEl>
                                          <p:spTgt spid="19"/>
                                        </p:tgtEl>
                                        <p:attrNameLst>
                                          <p:attrName>ppt_x</p:attrName>
                                        </p:attrNameLst>
                                      </p:cBhvr>
                                    </p:anim>
                                    <p:anim from="(-#ppt_h/2)" to="(#ppt_y)" calcmode="lin" valueType="num">
                                      <p:cBhvr>
                                        <p:cTn id="47" dur="500" fill="hold">
                                          <p:stCondLst>
                                            <p:cond delay="0"/>
                                          </p:stCondLst>
                                        </p:cTn>
                                        <p:tgtEl>
                                          <p:spTgt spid="19"/>
                                        </p:tgtEl>
                                        <p:attrNameLst>
                                          <p:attrName>ppt_y</p:attrName>
                                        </p:attrNameLst>
                                      </p:cBhvr>
                                    </p:anim>
                                    <p:animRot by="21600000">
                                      <p:cBhvr>
                                        <p:cTn id="48" dur="500" fill="hold">
                                          <p:stCondLst>
                                            <p:cond delay="0"/>
                                          </p:stCondLst>
                                        </p:cTn>
                                        <p:tgtEl>
                                          <p:spTgt spid="19"/>
                                        </p:tgtEl>
                                        <p:attrNameLst>
                                          <p:attrName>r</p:attrName>
                                        </p:attrNameLst>
                                      </p:cBhvr>
                                    </p:animRot>
                                  </p:childTnLst>
                                  <p:subTnLst>
                                    <p:audio>
                                      <p:cMediaNode>
                                        <p:cTn display="0" masterRel="sameClick">
                                          <p:stCondLst>
                                            <p:cond evt="begin" delay="0">
                                              <p:tn val="43"/>
                                            </p:cond>
                                          </p:stCondLst>
                                          <p:endCondLst>
                                            <p:cond evt="onStopAudio" delay="0">
                                              <p:tgtEl>
                                                <p:sldTgt/>
                                              </p:tgtEl>
                                            </p:cond>
                                          </p:endCondLst>
                                        </p:cTn>
                                        <p:tgtEl>
                                          <p:sndTgt r:embed="rId6" name="suction.wav"/>
                                        </p:tgtEl>
                                      </p:cMediaNode>
                                    </p:audio>
                                  </p:subTnLst>
                                </p:cTn>
                              </p:par>
                            </p:childTnLst>
                          </p:cTn>
                        </p:par>
                      </p:childTnLst>
                    </p:cTn>
                  </p:par>
                  <p:par>
                    <p:cTn id="49" fill="hold">
                      <p:stCondLst>
                        <p:cond delay="indefinite"/>
                      </p:stCondLst>
                      <p:childTnLst>
                        <p:par>
                          <p:cTn id="50" fill="hold">
                            <p:stCondLst>
                              <p:cond delay="0"/>
                            </p:stCondLst>
                            <p:childTnLst>
                              <p:par>
                                <p:cTn id="51" presetID="56" presetClass="entr" presetSubtype="0"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 by="(-#ppt_w*2)" calcmode="lin" valueType="num">
                                      <p:cBhvr rctx="PPT">
                                        <p:cTn id="53" dur="250" autoRev="1" fill="hold">
                                          <p:stCondLst>
                                            <p:cond delay="0"/>
                                          </p:stCondLst>
                                        </p:cTn>
                                        <p:tgtEl>
                                          <p:spTgt spid="8"/>
                                        </p:tgtEl>
                                        <p:attrNameLst>
                                          <p:attrName>ppt_w</p:attrName>
                                        </p:attrNameLst>
                                      </p:cBhvr>
                                    </p:anim>
                                    <p:anim by="(#ppt_w*0.50)" calcmode="lin" valueType="num">
                                      <p:cBhvr>
                                        <p:cTn id="54" dur="250" decel="50000" autoRev="1" fill="hold">
                                          <p:stCondLst>
                                            <p:cond delay="0"/>
                                          </p:stCondLst>
                                        </p:cTn>
                                        <p:tgtEl>
                                          <p:spTgt spid="8"/>
                                        </p:tgtEl>
                                        <p:attrNameLst>
                                          <p:attrName>ppt_x</p:attrName>
                                        </p:attrNameLst>
                                      </p:cBhvr>
                                    </p:anim>
                                    <p:anim from="(-#ppt_h/2)" to="(#ppt_y)" calcmode="lin" valueType="num">
                                      <p:cBhvr>
                                        <p:cTn id="55" dur="500" fill="hold">
                                          <p:stCondLst>
                                            <p:cond delay="0"/>
                                          </p:stCondLst>
                                        </p:cTn>
                                        <p:tgtEl>
                                          <p:spTgt spid="8"/>
                                        </p:tgtEl>
                                        <p:attrNameLst>
                                          <p:attrName>ppt_y</p:attrName>
                                        </p:attrNameLst>
                                      </p:cBhvr>
                                    </p:anim>
                                    <p:animRot by="21600000">
                                      <p:cBhvr>
                                        <p:cTn id="56" dur="500" fill="hold">
                                          <p:stCondLst>
                                            <p:cond delay="0"/>
                                          </p:stCondLst>
                                        </p:cTn>
                                        <p:tgtEl>
                                          <p:spTgt spid="8"/>
                                        </p:tgtEl>
                                        <p:attrNameLst>
                                          <p:attrName>r</p:attrName>
                                        </p:attrNameLst>
                                      </p:cBhvr>
                                    </p:animRot>
                                  </p:childTnLst>
                                  <p:subTnLst>
                                    <p:audio>
                                      <p:cMediaNode>
                                        <p:cTn display="0" masterRel="sameClick">
                                          <p:stCondLst>
                                            <p:cond evt="begin" delay="0">
                                              <p:tn val="51"/>
                                            </p:cond>
                                          </p:stCondLst>
                                          <p:endCondLst>
                                            <p:cond evt="onStopAudio" delay="0">
                                              <p:tgtEl>
                                                <p:sldTgt/>
                                              </p:tgtEl>
                                            </p:cond>
                                          </p:endCondLst>
                                        </p:cTn>
                                        <p:tgtEl>
                                          <p:sndTgt r:embed="rId4" name="BELLTREE.WAV"/>
                                        </p:tgtEl>
                                      </p:cMediaNode>
                                    </p:audio>
                                  </p:subTnLst>
                                </p:cTn>
                              </p:par>
                            </p:childTnLst>
                          </p:cTn>
                        </p:par>
                      </p:childTnLst>
                    </p:cTn>
                  </p:par>
                  <p:par>
                    <p:cTn id="57" fill="hold">
                      <p:stCondLst>
                        <p:cond delay="indefinite"/>
                      </p:stCondLst>
                      <p:childTnLst>
                        <p:par>
                          <p:cTn id="58" fill="hold">
                            <p:stCondLst>
                              <p:cond delay="0"/>
                            </p:stCondLst>
                            <p:childTnLst>
                              <p:par>
                                <p:cTn id="59" presetID="56"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 by="(-#ppt_w*2)" calcmode="lin" valueType="num">
                                      <p:cBhvr rctx="PPT">
                                        <p:cTn id="61" dur="250" autoRev="1" fill="hold">
                                          <p:stCondLst>
                                            <p:cond delay="0"/>
                                          </p:stCondLst>
                                        </p:cTn>
                                        <p:tgtEl>
                                          <p:spTgt spid="16"/>
                                        </p:tgtEl>
                                        <p:attrNameLst>
                                          <p:attrName>ppt_w</p:attrName>
                                        </p:attrNameLst>
                                      </p:cBhvr>
                                    </p:anim>
                                    <p:anim by="(#ppt_w*0.50)" calcmode="lin" valueType="num">
                                      <p:cBhvr>
                                        <p:cTn id="62" dur="250" decel="50000" autoRev="1" fill="hold">
                                          <p:stCondLst>
                                            <p:cond delay="0"/>
                                          </p:stCondLst>
                                        </p:cTn>
                                        <p:tgtEl>
                                          <p:spTgt spid="16"/>
                                        </p:tgtEl>
                                        <p:attrNameLst>
                                          <p:attrName>ppt_x</p:attrName>
                                        </p:attrNameLst>
                                      </p:cBhvr>
                                    </p:anim>
                                    <p:anim from="(-#ppt_h/2)" to="(#ppt_y)" calcmode="lin" valueType="num">
                                      <p:cBhvr>
                                        <p:cTn id="63" dur="500" fill="hold">
                                          <p:stCondLst>
                                            <p:cond delay="0"/>
                                          </p:stCondLst>
                                        </p:cTn>
                                        <p:tgtEl>
                                          <p:spTgt spid="16"/>
                                        </p:tgtEl>
                                        <p:attrNameLst>
                                          <p:attrName>ppt_y</p:attrName>
                                        </p:attrNameLst>
                                      </p:cBhvr>
                                    </p:anim>
                                    <p:animRot by="21600000">
                                      <p:cBhvr>
                                        <p:cTn id="64" dur="500" fill="hold">
                                          <p:stCondLst>
                                            <p:cond delay="0"/>
                                          </p:stCondLst>
                                        </p:cTn>
                                        <p:tgtEl>
                                          <p:spTgt spid="16"/>
                                        </p:tgtEl>
                                        <p:attrNameLst>
                                          <p:attrName>r</p:attrName>
                                        </p:attrNameLst>
                                      </p:cBhvr>
                                    </p:animRot>
                                  </p:childTnLst>
                                  <p:subTnLst>
                                    <p:audio>
                                      <p:cMediaNode>
                                        <p:cTn display="0" masterRel="sameClick">
                                          <p:stCondLst>
                                            <p:cond evt="begin" delay="0">
                                              <p:tn val="59"/>
                                            </p:cond>
                                          </p:stCondLst>
                                          <p:endCondLst>
                                            <p:cond evt="onStopAudio" delay="0">
                                              <p:tgtEl>
                                                <p:sldTgt/>
                                              </p:tgtEl>
                                            </p:cond>
                                          </p:endCondLst>
                                        </p:cTn>
                                        <p:tgtEl>
                                          <p:sndTgt r:embed="rId7" name="breeze.wav"/>
                                        </p:tgtEl>
                                      </p:cMediaNode>
                                    </p:audio>
                                  </p:subTnLst>
                                </p:cTn>
                              </p:par>
                            </p:childTnLst>
                          </p:cTn>
                        </p:par>
                      </p:childTnLst>
                    </p:cTn>
                  </p:par>
                  <p:par>
                    <p:cTn id="65" fill="hold">
                      <p:stCondLst>
                        <p:cond delay="indefinite"/>
                      </p:stCondLst>
                      <p:childTnLst>
                        <p:par>
                          <p:cTn id="66" fill="hold">
                            <p:stCondLst>
                              <p:cond delay="0"/>
                            </p:stCondLst>
                            <p:childTnLst>
                              <p:par>
                                <p:cTn id="67" presetID="56" presetClass="entr" presetSubtype="0" fill="hold" grpId="0" nodeType="clickEffect">
                                  <p:stCondLst>
                                    <p:cond delay="0"/>
                                  </p:stCondLst>
                                  <p:childTnLst>
                                    <p:set>
                                      <p:cBhvr>
                                        <p:cTn id="68" dur="1" fill="hold">
                                          <p:stCondLst>
                                            <p:cond delay="0"/>
                                          </p:stCondLst>
                                        </p:cTn>
                                        <p:tgtEl>
                                          <p:spTgt spid="20"/>
                                        </p:tgtEl>
                                        <p:attrNameLst>
                                          <p:attrName>style.visibility</p:attrName>
                                        </p:attrNameLst>
                                      </p:cBhvr>
                                      <p:to>
                                        <p:strVal val="visible"/>
                                      </p:to>
                                    </p:set>
                                    <p:anim by="(-#ppt_w*2)" calcmode="lin" valueType="num">
                                      <p:cBhvr rctx="PPT">
                                        <p:cTn id="69" dur="250" autoRev="1" fill="hold">
                                          <p:stCondLst>
                                            <p:cond delay="0"/>
                                          </p:stCondLst>
                                        </p:cTn>
                                        <p:tgtEl>
                                          <p:spTgt spid="20"/>
                                        </p:tgtEl>
                                        <p:attrNameLst>
                                          <p:attrName>ppt_w</p:attrName>
                                        </p:attrNameLst>
                                      </p:cBhvr>
                                    </p:anim>
                                    <p:anim by="(#ppt_w*0.50)" calcmode="lin" valueType="num">
                                      <p:cBhvr>
                                        <p:cTn id="70" dur="250" decel="50000" autoRev="1" fill="hold">
                                          <p:stCondLst>
                                            <p:cond delay="0"/>
                                          </p:stCondLst>
                                        </p:cTn>
                                        <p:tgtEl>
                                          <p:spTgt spid="20"/>
                                        </p:tgtEl>
                                        <p:attrNameLst>
                                          <p:attrName>ppt_x</p:attrName>
                                        </p:attrNameLst>
                                      </p:cBhvr>
                                    </p:anim>
                                    <p:anim from="(-#ppt_h/2)" to="(#ppt_y)" calcmode="lin" valueType="num">
                                      <p:cBhvr>
                                        <p:cTn id="71" dur="500" fill="hold">
                                          <p:stCondLst>
                                            <p:cond delay="0"/>
                                          </p:stCondLst>
                                        </p:cTn>
                                        <p:tgtEl>
                                          <p:spTgt spid="20"/>
                                        </p:tgtEl>
                                        <p:attrNameLst>
                                          <p:attrName>ppt_y</p:attrName>
                                        </p:attrNameLst>
                                      </p:cBhvr>
                                    </p:anim>
                                    <p:animRot by="21600000">
                                      <p:cBhvr>
                                        <p:cTn id="72" dur="500" fill="hold">
                                          <p:stCondLst>
                                            <p:cond delay="0"/>
                                          </p:stCondLst>
                                        </p:cTn>
                                        <p:tgtEl>
                                          <p:spTgt spid="20"/>
                                        </p:tgtEl>
                                        <p:attrNameLst>
                                          <p:attrName>r</p:attrName>
                                        </p:attrNameLst>
                                      </p:cBhvr>
                                    </p:animRot>
                                  </p:childTnLst>
                                  <p:subTnLst>
                                    <p:audio>
                                      <p:cMediaNode>
                                        <p:cTn display="0" masterRel="sameClick">
                                          <p:stCondLst>
                                            <p:cond evt="begin" delay="0">
                                              <p:tn val="67"/>
                                            </p:cond>
                                          </p:stCondLst>
                                          <p:endCondLst>
                                            <p:cond evt="onStopAudio" delay="0">
                                              <p:tgtEl>
                                                <p:sldTgt/>
                                              </p:tgtEl>
                                            </p:cond>
                                          </p:endCondLst>
                                        </p:cTn>
                                        <p:tgtEl>
                                          <p:sndTgt r:embed="rId6" name="suc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11" grpId="0"/>
      <p:bldP spid="16" grpId="0"/>
      <p:bldP spid="19" grpId="0"/>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469_po.png"/>
          <p:cNvPicPr>
            <a:picLocks noChangeAspect="1"/>
          </p:cNvPicPr>
          <p:nvPr/>
        </p:nvPicPr>
        <p:blipFill>
          <a:blip r:embed="rId4" cstate="print"/>
          <a:stretch>
            <a:fillRect/>
          </a:stretch>
        </p:blipFill>
        <p:spPr>
          <a:xfrm>
            <a:off x="251520" y="2708920"/>
            <a:ext cx="8604448" cy="2016224"/>
          </a:xfrm>
          <a:prstGeom prst="rect">
            <a:avLst/>
          </a:prstGeom>
          <a:solidFill>
            <a:schemeClr val="bg1"/>
          </a:solidFill>
        </p:spPr>
      </p:pic>
      <p:sp>
        <p:nvSpPr>
          <p:cNvPr id="3" name="Rectangle 1"/>
          <p:cNvSpPr>
            <a:spLocks noChangeArrowheads="1"/>
          </p:cNvSpPr>
          <p:nvPr/>
        </p:nvSpPr>
        <p:spPr bwMode="auto">
          <a:xfrm>
            <a:off x="539552" y="3152001"/>
            <a:ext cx="8209959"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ar-EG" sz="3600" b="1" dirty="0"/>
              <a:t>د- وضح في الفراغ التالي الرسائل التي يحاول الكاتب </a:t>
            </a:r>
            <a:r>
              <a:rPr lang="ar-EG" sz="3600" b="1" dirty="0" err="1"/>
              <a:t>نقلها:</a:t>
            </a:r>
            <a:r>
              <a:rPr lang="ar-EG" sz="3600" b="1" dirty="0"/>
              <a:t> </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indows XP Exclamation.wav"/>
                                        </p:tgtEl>
                                      </p:cMediaNode>
                                    </p:audio>
                                  </p:subTnLst>
                                </p:cTn>
                              </p:par>
                              <p:par>
                                <p:cTn id="9" presetID="7"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indows XP Exclama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herseyimm_22.png"/>
          <p:cNvPicPr>
            <a:picLocks noChangeAspect="1"/>
          </p:cNvPicPr>
          <p:nvPr/>
        </p:nvPicPr>
        <p:blipFill>
          <a:blip r:embed="rId5" cstate="print"/>
          <a:stretch>
            <a:fillRect/>
          </a:stretch>
        </p:blipFill>
        <p:spPr>
          <a:xfrm>
            <a:off x="0" y="0"/>
            <a:ext cx="9144000" cy="6858000"/>
          </a:xfrm>
          <a:prstGeom prst="rect">
            <a:avLst/>
          </a:prstGeom>
          <a:solidFill>
            <a:schemeClr val="bg1"/>
          </a:solidFill>
        </p:spPr>
      </p:pic>
      <p:sp>
        <p:nvSpPr>
          <p:cNvPr id="4" name="مربع نص 3"/>
          <p:cNvSpPr txBox="1"/>
          <p:nvPr/>
        </p:nvSpPr>
        <p:spPr>
          <a:xfrm>
            <a:off x="539552" y="1196752"/>
            <a:ext cx="8208912" cy="4988866"/>
          </a:xfrm>
          <a:prstGeom prst="rect">
            <a:avLst/>
          </a:prstGeom>
          <a:noFill/>
        </p:spPr>
        <p:txBody>
          <a:bodyPr wrap="square" rtlCol="1">
            <a:spAutoFit/>
          </a:bodyPr>
          <a:lstStyle/>
          <a:p>
            <a:pPr lvl="0">
              <a:lnSpc>
                <a:spcPct val="150000"/>
              </a:lnSpc>
              <a:buFont typeface="Wingdings" pitchFamily="2" charset="2"/>
              <a:buChar char="q"/>
            </a:pPr>
            <a:r>
              <a:rPr lang="ar-SA" sz="3600" b="1" dirty="0" smtClean="0"/>
              <a:t>ارتفاع إيجارات </a:t>
            </a:r>
            <a:r>
              <a:rPr lang="ar-SA" sz="3600" b="1" dirty="0" err="1" smtClean="0"/>
              <a:t>المساكن.</a:t>
            </a:r>
            <a:r>
              <a:rPr lang="ar-SA" sz="3600" b="1" dirty="0" smtClean="0"/>
              <a:t> </a:t>
            </a:r>
            <a:endParaRPr lang="en-US" sz="3600" dirty="0" smtClean="0"/>
          </a:p>
          <a:p>
            <a:pPr lvl="0">
              <a:lnSpc>
                <a:spcPct val="150000"/>
              </a:lnSpc>
              <a:buFont typeface="Wingdings" pitchFamily="2" charset="2"/>
              <a:buChar char="q"/>
            </a:pPr>
            <a:r>
              <a:rPr lang="ar-SA" sz="3600" b="1" dirty="0" smtClean="0"/>
              <a:t>الصعوبات التي يلقاها الشباب </a:t>
            </a:r>
            <a:r>
              <a:rPr lang="ar-SA" sz="3600" b="1" dirty="0" err="1" smtClean="0"/>
              <a:t>ويعانونها.</a:t>
            </a:r>
            <a:r>
              <a:rPr lang="ar-SA" sz="3600" b="1" dirty="0" smtClean="0"/>
              <a:t> </a:t>
            </a:r>
            <a:endParaRPr lang="en-US" sz="3600" dirty="0" smtClean="0"/>
          </a:p>
          <a:p>
            <a:pPr lvl="0">
              <a:lnSpc>
                <a:spcPct val="150000"/>
              </a:lnSpc>
              <a:buFont typeface="Wingdings" pitchFamily="2" charset="2"/>
              <a:buChar char="q"/>
            </a:pPr>
            <a:r>
              <a:rPr lang="ar-SA" sz="3600" b="1" dirty="0" smtClean="0"/>
              <a:t>الجشع والاستغلال وبروز هذه الأخلاق في </a:t>
            </a:r>
            <a:r>
              <a:rPr lang="ar-SA" sz="3600" b="1" dirty="0" err="1" smtClean="0"/>
              <a:t>المجتمع.</a:t>
            </a:r>
            <a:r>
              <a:rPr lang="ar-SA" sz="3600" b="1" dirty="0" smtClean="0"/>
              <a:t> </a:t>
            </a:r>
            <a:endParaRPr lang="en-US" sz="3600" dirty="0" smtClean="0"/>
          </a:p>
          <a:p>
            <a:pPr lvl="0">
              <a:lnSpc>
                <a:spcPct val="150000"/>
              </a:lnSpc>
              <a:buFont typeface="Wingdings" pitchFamily="2" charset="2"/>
              <a:buChar char="q"/>
            </a:pPr>
            <a:r>
              <a:rPr lang="ar-SA" sz="3600" b="1" dirty="0" smtClean="0"/>
              <a:t>تدني الدخول وعدم التوازن بينها وبين </a:t>
            </a:r>
            <a:r>
              <a:rPr lang="ar-SA" sz="3600" b="1" dirty="0" err="1" smtClean="0"/>
              <a:t>المدفوعات.</a:t>
            </a:r>
            <a:r>
              <a:rPr lang="ar-SA" sz="3600" b="1" dirty="0" smtClean="0"/>
              <a:t> </a:t>
            </a:r>
            <a:endParaRPr lang="en-US" sz="3600" dirty="0" smtClean="0"/>
          </a:p>
          <a:p>
            <a:pPr lvl="0">
              <a:lnSpc>
                <a:spcPct val="150000"/>
              </a:lnSpc>
              <a:buFont typeface="Wingdings" pitchFamily="2" charset="2"/>
              <a:buChar char="q"/>
            </a:pPr>
            <a:r>
              <a:rPr lang="ar-SA" sz="3600" b="1" dirty="0" smtClean="0"/>
              <a:t>اللعب بالعواطف عن طريق موضوع </a:t>
            </a:r>
            <a:r>
              <a:rPr lang="ar-SA" sz="3600" b="1" dirty="0" err="1" smtClean="0"/>
              <a:t>العنوسة.</a:t>
            </a:r>
            <a:r>
              <a:rPr lang="ar-SA" sz="3600" b="1" dirty="0" smtClean="0"/>
              <a:t> </a:t>
            </a:r>
            <a:endParaRPr lang="en-US" sz="3600" dirty="0" smtClean="0"/>
          </a:p>
          <a:p>
            <a:pPr lvl="0">
              <a:lnSpc>
                <a:spcPct val="150000"/>
              </a:lnSpc>
              <a:buFont typeface="Wingdings" pitchFamily="2" charset="2"/>
              <a:buChar char="q"/>
            </a:pPr>
            <a:r>
              <a:rPr lang="ar-SA" sz="3600" b="1" dirty="0" smtClean="0"/>
              <a:t>عدم الجهد والتراخي في حل </a:t>
            </a:r>
            <a:r>
              <a:rPr lang="ar-SA" sz="3600" b="1" dirty="0" err="1" smtClean="0"/>
              <a:t>المشكلة.</a:t>
            </a:r>
            <a:r>
              <a:rPr lang="ar-SA" sz="3600" b="1" dirty="0" smtClean="0"/>
              <a:t> </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ding.wav"/>
                                        </p:tgtEl>
                                      </p:cMediaNode>
                                    </p:audio>
                                  </p:subTnLst>
                                </p:cTn>
                              </p:par>
                              <p:par>
                                <p:cTn id="9" presetID="56" presetClass="entr" presetSubtype="0"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by="(-#ppt_w*2)" calcmode="lin" valueType="num">
                                      <p:cBhvr rctx="PPT">
                                        <p:cTn id="11" dur="250" autoRev="1" fill="hold">
                                          <p:stCondLst>
                                            <p:cond delay="0"/>
                                          </p:stCondLst>
                                        </p:cTn>
                                        <p:tgtEl>
                                          <p:spTgt spid="4">
                                            <p:txEl>
                                              <p:pRg st="0" end="0"/>
                                            </p:txEl>
                                          </p:spTgt>
                                        </p:tgtEl>
                                        <p:attrNameLst>
                                          <p:attrName>ppt_w</p:attrName>
                                        </p:attrNameLst>
                                      </p:cBhvr>
                                    </p:anim>
                                    <p:anim by="(#ppt_w*0.50)" calcmode="lin" valueType="num">
                                      <p:cBhvr>
                                        <p:cTn id="12" dur="250" decel="50000" autoRev="1" fill="hold">
                                          <p:stCondLst>
                                            <p:cond delay="0"/>
                                          </p:stCondLst>
                                        </p:cTn>
                                        <p:tgtEl>
                                          <p:spTgt spid="4">
                                            <p:txEl>
                                              <p:pRg st="0" end="0"/>
                                            </p:txEl>
                                          </p:spTgt>
                                        </p:tgtEl>
                                        <p:attrNameLst>
                                          <p:attrName>ppt_x</p:attrName>
                                        </p:attrNameLst>
                                      </p:cBhvr>
                                    </p:anim>
                                    <p:anim from="(-#ppt_h/2)" to="(#ppt_y)" calcmode="lin" valueType="num">
                                      <p:cBhvr>
                                        <p:cTn id="13" dur="500" fill="hold">
                                          <p:stCondLst>
                                            <p:cond delay="0"/>
                                          </p:stCondLst>
                                        </p:cTn>
                                        <p:tgtEl>
                                          <p:spTgt spid="4">
                                            <p:txEl>
                                              <p:pRg st="0" end="0"/>
                                            </p:txEl>
                                          </p:spTgt>
                                        </p:tgtEl>
                                        <p:attrNameLst>
                                          <p:attrName>ppt_y</p:attrName>
                                        </p:attrNameLst>
                                      </p:cBhvr>
                                    </p:anim>
                                    <p:animRot by="21600000">
                                      <p:cBhvr>
                                        <p:cTn id="14" dur="500" fill="hold">
                                          <p:stCondLst>
                                            <p:cond delay="0"/>
                                          </p:stCondLst>
                                        </p:cTn>
                                        <p:tgtEl>
                                          <p:spTgt spid="4">
                                            <p:txEl>
                                              <p:pRg st="0" end="0"/>
                                            </p:txEl>
                                          </p:spTgt>
                                        </p:tgtEl>
                                        <p:attrNameLst>
                                          <p:attrName>r</p:attrName>
                                        </p:attrNameLst>
                                      </p:cBhvr>
                                    </p:animRot>
                                  </p:childTnLst>
                                  <p:subTnLst>
                                    <p:audio>
                                      <p:cMediaNode>
                                        <p:cTn display="0" masterRel="sameClick">
                                          <p:stCondLst>
                                            <p:cond evt="begin" delay="0">
                                              <p:tn val="9"/>
                                            </p:cond>
                                          </p:stCondLst>
                                          <p:endCondLst>
                                            <p:cond evt="onStopAudio" delay="0">
                                              <p:tgtEl>
                                                <p:sldTgt/>
                                              </p:tgtEl>
                                            </p:cond>
                                          </p:endCondLst>
                                        </p:cTn>
                                        <p:tgtEl>
                                          <p:sndTgt r:embed="rId4" name="BELLTREE.WAV"/>
                                        </p:tgtEl>
                                      </p:cMediaNode>
                                    </p:audio>
                                  </p:subTnLst>
                                </p:cTn>
                              </p:par>
                            </p:childTnLst>
                          </p:cTn>
                        </p:par>
                      </p:childTnLst>
                    </p:cTn>
                  </p:par>
                  <p:par>
                    <p:cTn id="15" fill="hold">
                      <p:stCondLst>
                        <p:cond delay="indefinite"/>
                      </p:stCondLst>
                      <p:childTnLst>
                        <p:par>
                          <p:cTn id="16" fill="hold">
                            <p:stCondLst>
                              <p:cond delay="0"/>
                            </p:stCondLst>
                            <p:childTnLst>
                              <p:par>
                                <p:cTn id="17" presetID="56"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by="(-#ppt_w*2)" calcmode="lin" valueType="num">
                                      <p:cBhvr rctx="PPT">
                                        <p:cTn id="19" dur="250" autoRev="1" fill="hold">
                                          <p:stCondLst>
                                            <p:cond delay="0"/>
                                          </p:stCondLst>
                                        </p:cTn>
                                        <p:tgtEl>
                                          <p:spTgt spid="4">
                                            <p:txEl>
                                              <p:pRg st="1" end="1"/>
                                            </p:txEl>
                                          </p:spTgt>
                                        </p:tgtEl>
                                        <p:attrNameLst>
                                          <p:attrName>ppt_w</p:attrName>
                                        </p:attrNameLst>
                                      </p:cBhvr>
                                    </p:anim>
                                    <p:anim by="(#ppt_w*0.50)" calcmode="lin" valueType="num">
                                      <p:cBhvr>
                                        <p:cTn id="20" dur="250" decel="50000" autoRev="1" fill="hold">
                                          <p:stCondLst>
                                            <p:cond delay="0"/>
                                          </p:stCondLst>
                                        </p:cTn>
                                        <p:tgtEl>
                                          <p:spTgt spid="4">
                                            <p:txEl>
                                              <p:pRg st="1" end="1"/>
                                            </p:txEl>
                                          </p:spTgt>
                                        </p:tgtEl>
                                        <p:attrNameLst>
                                          <p:attrName>ppt_x</p:attrName>
                                        </p:attrNameLst>
                                      </p:cBhvr>
                                    </p:anim>
                                    <p:anim from="(-#ppt_h/2)" to="(#ppt_y)" calcmode="lin" valueType="num">
                                      <p:cBhvr>
                                        <p:cTn id="21" dur="500" fill="hold">
                                          <p:stCondLst>
                                            <p:cond delay="0"/>
                                          </p:stCondLst>
                                        </p:cTn>
                                        <p:tgtEl>
                                          <p:spTgt spid="4">
                                            <p:txEl>
                                              <p:pRg st="1" end="1"/>
                                            </p:txEl>
                                          </p:spTgt>
                                        </p:tgtEl>
                                        <p:attrNameLst>
                                          <p:attrName>ppt_y</p:attrName>
                                        </p:attrNameLst>
                                      </p:cBhvr>
                                    </p:anim>
                                    <p:animRot by="21600000">
                                      <p:cBhvr>
                                        <p:cTn id="22" dur="500" fill="hold">
                                          <p:stCondLst>
                                            <p:cond delay="0"/>
                                          </p:stCondLst>
                                        </p:cTn>
                                        <p:tgtEl>
                                          <p:spTgt spid="4">
                                            <p:txEl>
                                              <p:pRg st="1" end="1"/>
                                            </p:txEl>
                                          </p:spTgt>
                                        </p:tgtEl>
                                        <p:attrNameLst>
                                          <p:attrName>r</p:attrName>
                                        </p:attrNameLst>
                                      </p:cBhvr>
                                    </p:animRot>
                                  </p:childTnLst>
                                  <p:subTnLst>
                                    <p:audio>
                                      <p:cMediaNode>
                                        <p:cTn display="0" masterRel="sameClick">
                                          <p:stCondLst>
                                            <p:cond evt="begin" delay="0">
                                              <p:tn val="17"/>
                                            </p:cond>
                                          </p:stCondLst>
                                          <p:endCondLst>
                                            <p:cond evt="onStopAudio" delay="0">
                                              <p:tgtEl>
                                                <p:sldTgt/>
                                              </p:tgtEl>
                                            </p:cond>
                                          </p:endCondLst>
                                        </p:cTn>
                                        <p:tgtEl>
                                          <p:sndTgt r:embed="rId4" name="BELLTREE.WAV"/>
                                        </p:tgtEl>
                                      </p:cMediaNode>
                                    </p:audio>
                                  </p:subTnLst>
                                </p:cTn>
                              </p:par>
                            </p:childTnLst>
                          </p:cTn>
                        </p:par>
                      </p:childTnLst>
                    </p:cTn>
                  </p:par>
                  <p:par>
                    <p:cTn id="23" fill="hold">
                      <p:stCondLst>
                        <p:cond delay="indefinite"/>
                      </p:stCondLst>
                      <p:childTnLst>
                        <p:par>
                          <p:cTn id="24" fill="hold">
                            <p:stCondLst>
                              <p:cond delay="0"/>
                            </p:stCondLst>
                            <p:childTnLst>
                              <p:par>
                                <p:cTn id="25" presetID="56"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 by="(-#ppt_w*2)" calcmode="lin" valueType="num">
                                      <p:cBhvr rctx="PPT">
                                        <p:cTn id="27" dur="250" autoRev="1" fill="hold">
                                          <p:stCondLst>
                                            <p:cond delay="0"/>
                                          </p:stCondLst>
                                        </p:cTn>
                                        <p:tgtEl>
                                          <p:spTgt spid="4">
                                            <p:txEl>
                                              <p:pRg st="2" end="2"/>
                                            </p:txEl>
                                          </p:spTgt>
                                        </p:tgtEl>
                                        <p:attrNameLst>
                                          <p:attrName>ppt_w</p:attrName>
                                        </p:attrNameLst>
                                      </p:cBhvr>
                                    </p:anim>
                                    <p:anim by="(#ppt_w*0.50)" calcmode="lin" valueType="num">
                                      <p:cBhvr>
                                        <p:cTn id="28" dur="250" decel="50000" autoRev="1" fill="hold">
                                          <p:stCondLst>
                                            <p:cond delay="0"/>
                                          </p:stCondLst>
                                        </p:cTn>
                                        <p:tgtEl>
                                          <p:spTgt spid="4">
                                            <p:txEl>
                                              <p:pRg st="2" end="2"/>
                                            </p:txEl>
                                          </p:spTgt>
                                        </p:tgtEl>
                                        <p:attrNameLst>
                                          <p:attrName>ppt_x</p:attrName>
                                        </p:attrNameLst>
                                      </p:cBhvr>
                                    </p:anim>
                                    <p:anim from="(-#ppt_h/2)" to="(#ppt_y)" calcmode="lin" valueType="num">
                                      <p:cBhvr>
                                        <p:cTn id="29" dur="500" fill="hold">
                                          <p:stCondLst>
                                            <p:cond delay="0"/>
                                          </p:stCondLst>
                                        </p:cTn>
                                        <p:tgtEl>
                                          <p:spTgt spid="4">
                                            <p:txEl>
                                              <p:pRg st="2" end="2"/>
                                            </p:txEl>
                                          </p:spTgt>
                                        </p:tgtEl>
                                        <p:attrNameLst>
                                          <p:attrName>ppt_y</p:attrName>
                                        </p:attrNameLst>
                                      </p:cBhvr>
                                    </p:anim>
                                    <p:animRot by="21600000">
                                      <p:cBhvr>
                                        <p:cTn id="30" dur="500" fill="hold">
                                          <p:stCondLst>
                                            <p:cond delay="0"/>
                                          </p:stCondLst>
                                        </p:cTn>
                                        <p:tgtEl>
                                          <p:spTgt spid="4">
                                            <p:txEl>
                                              <p:pRg st="2" end="2"/>
                                            </p:txEl>
                                          </p:spTgt>
                                        </p:tgtEl>
                                        <p:attrNameLst>
                                          <p:attrName>r</p:attrName>
                                        </p:attrNameLst>
                                      </p:cBhvr>
                                    </p:animRot>
                                  </p:childTnLst>
                                  <p:subTnLst>
                                    <p:audio>
                                      <p:cMediaNode>
                                        <p:cTn display="0" masterRel="sameClick">
                                          <p:stCondLst>
                                            <p:cond evt="begin" delay="0">
                                              <p:tn val="25"/>
                                            </p:cond>
                                          </p:stCondLst>
                                          <p:endCondLst>
                                            <p:cond evt="onStopAudio" delay="0">
                                              <p:tgtEl>
                                                <p:sldTgt/>
                                              </p:tgtEl>
                                            </p:cond>
                                          </p:endCondLst>
                                        </p:cTn>
                                        <p:tgtEl>
                                          <p:sndTgt r:embed="rId4" name="BELLTREE.WAV"/>
                                        </p:tgtEl>
                                      </p:cMediaNode>
                                    </p:audio>
                                  </p:subTnLst>
                                </p:cTn>
                              </p:par>
                            </p:childTnLst>
                          </p:cTn>
                        </p:par>
                      </p:childTnLst>
                    </p:cTn>
                  </p:par>
                  <p:par>
                    <p:cTn id="31" fill="hold">
                      <p:stCondLst>
                        <p:cond delay="indefinite"/>
                      </p:stCondLst>
                      <p:childTnLst>
                        <p:par>
                          <p:cTn id="32" fill="hold">
                            <p:stCondLst>
                              <p:cond delay="0"/>
                            </p:stCondLst>
                            <p:childTnLst>
                              <p:par>
                                <p:cTn id="33" presetID="56" presetClass="entr" presetSubtype="0"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by="(-#ppt_w*2)" calcmode="lin" valueType="num">
                                      <p:cBhvr rctx="PPT">
                                        <p:cTn id="35" dur="250" autoRev="1" fill="hold">
                                          <p:stCondLst>
                                            <p:cond delay="0"/>
                                          </p:stCondLst>
                                        </p:cTn>
                                        <p:tgtEl>
                                          <p:spTgt spid="4">
                                            <p:txEl>
                                              <p:pRg st="3" end="3"/>
                                            </p:txEl>
                                          </p:spTgt>
                                        </p:tgtEl>
                                        <p:attrNameLst>
                                          <p:attrName>ppt_w</p:attrName>
                                        </p:attrNameLst>
                                      </p:cBhvr>
                                    </p:anim>
                                    <p:anim by="(#ppt_w*0.50)" calcmode="lin" valueType="num">
                                      <p:cBhvr>
                                        <p:cTn id="36" dur="250" decel="50000" autoRev="1" fill="hold">
                                          <p:stCondLst>
                                            <p:cond delay="0"/>
                                          </p:stCondLst>
                                        </p:cTn>
                                        <p:tgtEl>
                                          <p:spTgt spid="4">
                                            <p:txEl>
                                              <p:pRg st="3" end="3"/>
                                            </p:txEl>
                                          </p:spTgt>
                                        </p:tgtEl>
                                        <p:attrNameLst>
                                          <p:attrName>ppt_x</p:attrName>
                                        </p:attrNameLst>
                                      </p:cBhvr>
                                    </p:anim>
                                    <p:anim from="(-#ppt_h/2)" to="(#ppt_y)" calcmode="lin" valueType="num">
                                      <p:cBhvr>
                                        <p:cTn id="37" dur="500" fill="hold">
                                          <p:stCondLst>
                                            <p:cond delay="0"/>
                                          </p:stCondLst>
                                        </p:cTn>
                                        <p:tgtEl>
                                          <p:spTgt spid="4">
                                            <p:txEl>
                                              <p:pRg st="3" end="3"/>
                                            </p:txEl>
                                          </p:spTgt>
                                        </p:tgtEl>
                                        <p:attrNameLst>
                                          <p:attrName>ppt_y</p:attrName>
                                        </p:attrNameLst>
                                      </p:cBhvr>
                                    </p:anim>
                                    <p:animRot by="21600000">
                                      <p:cBhvr>
                                        <p:cTn id="38" dur="500" fill="hold">
                                          <p:stCondLst>
                                            <p:cond delay="0"/>
                                          </p:stCondLst>
                                        </p:cTn>
                                        <p:tgtEl>
                                          <p:spTgt spid="4">
                                            <p:txEl>
                                              <p:pRg st="3" end="3"/>
                                            </p:txEl>
                                          </p:spTgt>
                                        </p:tgtEl>
                                        <p:attrNameLst>
                                          <p:attrName>r</p:attrName>
                                        </p:attrNameLst>
                                      </p:cBhvr>
                                    </p:animRot>
                                  </p:childTnLst>
                                  <p:subTnLst>
                                    <p:audio>
                                      <p:cMediaNode>
                                        <p:cTn display="0" masterRel="sameClick">
                                          <p:stCondLst>
                                            <p:cond evt="begin" delay="0">
                                              <p:tn val="33"/>
                                            </p:cond>
                                          </p:stCondLst>
                                          <p:endCondLst>
                                            <p:cond evt="onStopAudio" delay="0">
                                              <p:tgtEl>
                                                <p:sldTgt/>
                                              </p:tgtEl>
                                            </p:cond>
                                          </p:endCondLst>
                                        </p:cTn>
                                        <p:tgtEl>
                                          <p:sndTgt r:embed="rId4" name="BELLTREE.WAV"/>
                                        </p:tgtEl>
                                      </p:cMediaNode>
                                    </p:audio>
                                  </p:subTnLst>
                                </p:cTn>
                              </p:par>
                            </p:childTnLst>
                          </p:cTn>
                        </p:par>
                      </p:childTnLst>
                    </p:cTn>
                  </p:par>
                  <p:par>
                    <p:cTn id="39" fill="hold">
                      <p:stCondLst>
                        <p:cond delay="indefinite"/>
                      </p:stCondLst>
                      <p:childTnLst>
                        <p:par>
                          <p:cTn id="40" fill="hold">
                            <p:stCondLst>
                              <p:cond delay="0"/>
                            </p:stCondLst>
                            <p:childTnLst>
                              <p:par>
                                <p:cTn id="41" presetID="56" presetClass="entr" presetSubtype="0" fill="hold" grpId="0" nodeType="clickEffect">
                                  <p:stCondLst>
                                    <p:cond delay="0"/>
                                  </p:stCondLst>
                                  <p:childTnLst>
                                    <p:set>
                                      <p:cBhvr>
                                        <p:cTn id="42" dur="1" fill="hold">
                                          <p:stCondLst>
                                            <p:cond delay="0"/>
                                          </p:stCondLst>
                                        </p:cTn>
                                        <p:tgtEl>
                                          <p:spTgt spid="4">
                                            <p:txEl>
                                              <p:pRg st="4" end="4"/>
                                            </p:txEl>
                                          </p:spTgt>
                                        </p:tgtEl>
                                        <p:attrNameLst>
                                          <p:attrName>style.visibility</p:attrName>
                                        </p:attrNameLst>
                                      </p:cBhvr>
                                      <p:to>
                                        <p:strVal val="visible"/>
                                      </p:to>
                                    </p:set>
                                    <p:anim by="(-#ppt_w*2)" calcmode="lin" valueType="num">
                                      <p:cBhvr rctx="PPT">
                                        <p:cTn id="43" dur="250" autoRev="1" fill="hold">
                                          <p:stCondLst>
                                            <p:cond delay="0"/>
                                          </p:stCondLst>
                                        </p:cTn>
                                        <p:tgtEl>
                                          <p:spTgt spid="4">
                                            <p:txEl>
                                              <p:pRg st="4" end="4"/>
                                            </p:txEl>
                                          </p:spTgt>
                                        </p:tgtEl>
                                        <p:attrNameLst>
                                          <p:attrName>ppt_w</p:attrName>
                                        </p:attrNameLst>
                                      </p:cBhvr>
                                    </p:anim>
                                    <p:anim by="(#ppt_w*0.50)" calcmode="lin" valueType="num">
                                      <p:cBhvr>
                                        <p:cTn id="44" dur="250" decel="50000" autoRev="1" fill="hold">
                                          <p:stCondLst>
                                            <p:cond delay="0"/>
                                          </p:stCondLst>
                                        </p:cTn>
                                        <p:tgtEl>
                                          <p:spTgt spid="4">
                                            <p:txEl>
                                              <p:pRg st="4" end="4"/>
                                            </p:txEl>
                                          </p:spTgt>
                                        </p:tgtEl>
                                        <p:attrNameLst>
                                          <p:attrName>ppt_x</p:attrName>
                                        </p:attrNameLst>
                                      </p:cBhvr>
                                    </p:anim>
                                    <p:anim from="(-#ppt_h/2)" to="(#ppt_y)" calcmode="lin" valueType="num">
                                      <p:cBhvr>
                                        <p:cTn id="45" dur="500" fill="hold">
                                          <p:stCondLst>
                                            <p:cond delay="0"/>
                                          </p:stCondLst>
                                        </p:cTn>
                                        <p:tgtEl>
                                          <p:spTgt spid="4">
                                            <p:txEl>
                                              <p:pRg st="4" end="4"/>
                                            </p:txEl>
                                          </p:spTgt>
                                        </p:tgtEl>
                                        <p:attrNameLst>
                                          <p:attrName>ppt_y</p:attrName>
                                        </p:attrNameLst>
                                      </p:cBhvr>
                                    </p:anim>
                                    <p:animRot by="21600000">
                                      <p:cBhvr>
                                        <p:cTn id="46" dur="500" fill="hold">
                                          <p:stCondLst>
                                            <p:cond delay="0"/>
                                          </p:stCondLst>
                                        </p:cTn>
                                        <p:tgtEl>
                                          <p:spTgt spid="4">
                                            <p:txEl>
                                              <p:pRg st="4" end="4"/>
                                            </p:txEl>
                                          </p:spTgt>
                                        </p:tgtEl>
                                        <p:attrNameLst>
                                          <p:attrName>r</p:attrName>
                                        </p:attrNameLst>
                                      </p:cBhvr>
                                    </p:animRot>
                                  </p:childTnLst>
                                  <p:subTnLst>
                                    <p:audio>
                                      <p:cMediaNode>
                                        <p:cTn display="0" masterRel="sameClick">
                                          <p:stCondLst>
                                            <p:cond evt="begin" delay="0">
                                              <p:tn val="41"/>
                                            </p:cond>
                                          </p:stCondLst>
                                          <p:endCondLst>
                                            <p:cond evt="onStopAudio" delay="0">
                                              <p:tgtEl>
                                                <p:sldTgt/>
                                              </p:tgtEl>
                                            </p:cond>
                                          </p:endCondLst>
                                        </p:cTn>
                                        <p:tgtEl>
                                          <p:sndTgt r:embed="rId4" name="BELLTREE.WAV"/>
                                        </p:tgtEl>
                                      </p:cMediaNode>
                                    </p:audio>
                                  </p:subTnLst>
                                </p:cTn>
                              </p:par>
                            </p:childTnLst>
                          </p:cTn>
                        </p:par>
                      </p:childTnLst>
                    </p:cTn>
                  </p:par>
                  <p:par>
                    <p:cTn id="47" fill="hold">
                      <p:stCondLst>
                        <p:cond delay="indefinite"/>
                      </p:stCondLst>
                      <p:childTnLst>
                        <p:par>
                          <p:cTn id="48" fill="hold">
                            <p:stCondLst>
                              <p:cond delay="0"/>
                            </p:stCondLst>
                            <p:childTnLst>
                              <p:par>
                                <p:cTn id="49" presetID="56" presetClass="entr" presetSubtype="0" fill="hold" grpId="0" nodeType="click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anim by="(-#ppt_w*2)" calcmode="lin" valueType="num">
                                      <p:cBhvr rctx="PPT">
                                        <p:cTn id="51" dur="250" autoRev="1" fill="hold">
                                          <p:stCondLst>
                                            <p:cond delay="0"/>
                                          </p:stCondLst>
                                        </p:cTn>
                                        <p:tgtEl>
                                          <p:spTgt spid="4">
                                            <p:txEl>
                                              <p:pRg st="5" end="5"/>
                                            </p:txEl>
                                          </p:spTgt>
                                        </p:tgtEl>
                                        <p:attrNameLst>
                                          <p:attrName>ppt_w</p:attrName>
                                        </p:attrNameLst>
                                      </p:cBhvr>
                                    </p:anim>
                                    <p:anim by="(#ppt_w*0.50)" calcmode="lin" valueType="num">
                                      <p:cBhvr>
                                        <p:cTn id="52" dur="250" decel="50000" autoRev="1" fill="hold">
                                          <p:stCondLst>
                                            <p:cond delay="0"/>
                                          </p:stCondLst>
                                        </p:cTn>
                                        <p:tgtEl>
                                          <p:spTgt spid="4">
                                            <p:txEl>
                                              <p:pRg st="5" end="5"/>
                                            </p:txEl>
                                          </p:spTgt>
                                        </p:tgtEl>
                                        <p:attrNameLst>
                                          <p:attrName>ppt_x</p:attrName>
                                        </p:attrNameLst>
                                      </p:cBhvr>
                                    </p:anim>
                                    <p:anim from="(-#ppt_h/2)" to="(#ppt_y)" calcmode="lin" valueType="num">
                                      <p:cBhvr>
                                        <p:cTn id="53" dur="500" fill="hold">
                                          <p:stCondLst>
                                            <p:cond delay="0"/>
                                          </p:stCondLst>
                                        </p:cTn>
                                        <p:tgtEl>
                                          <p:spTgt spid="4">
                                            <p:txEl>
                                              <p:pRg st="5" end="5"/>
                                            </p:txEl>
                                          </p:spTgt>
                                        </p:tgtEl>
                                        <p:attrNameLst>
                                          <p:attrName>ppt_y</p:attrName>
                                        </p:attrNameLst>
                                      </p:cBhvr>
                                    </p:anim>
                                    <p:animRot by="21600000">
                                      <p:cBhvr>
                                        <p:cTn id="54" dur="500" fill="hold">
                                          <p:stCondLst>
                                            <p:cond delay="0"/>
                                          </p:stCondLst>
                                        </p:cTn>
                                        <p:tgtEl>
                                          <p:spTgt spid="4">
                                            <p:txEl>
                                              <p:pRg st="5" end="5"/>
                                            </p:txEl>
                                          </p:spTgt>
                                        </p:tgtEl>
                                        <p:attrNameLst>
                                          <p:attrName>r</p:attrName>
                                        </p:attrNameLst>
                                      </p:cBhvr>
                                    </p:animRot>
                                  </p:childTnLst>
                                  <p:subTnLst>
                                    <p:audio>
                                      <p:cMediaNode>
                                        <p:cTn display="0" masterRel="sameClick">
                                          <p:stCondLst>
                                            <p:cond evt="begin" delay="0">
                                              <p:tn val="49"/>
                                            </p:cond>
                                          </p:stCondLst>
                                          <p:endCondLst>
                                            <p:cond evt="onStopAudio" delay="0">
                                              <p:tgtEl>
                                                <p:sldTgt/>
                                              </p:tgtEl>
                                            </p:cond>
                                          </p:endCondLst>
                                        </p:cTn>
                                        <p:tgtEl>
                                          <p:sndTgt r:embed="rId4" name="BELLTRE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469_po.png"/>
          <p:cNvPicPr>
            <a:picLocks noChangeAspect="1"/>
          </p:cNvPicPr>
          <p:nvPr/>
        </p:nvPicPr>
        <p:blipFill>
          <a:blip r:embed="rId4" cstate="print"/>
          <a:stretch>
            <a:fillRect/>
          </a:stretch>
        </p:blipFill>
        <p:spPr>
          <a:xfrm>
            <a:off x="251520" y="2708920"/>
            <a:ext cx="8604448" cy="2016224"/>
          </a:xfrm>
          <a:prstGeom prst="rect">
            <a:avLst/>
          </a:prstGeom>
          <a:solidFill>
            <a:schemeClr val="bg1"/>
          </a:solidFill>
        </p:spPr>
      </p:pic>
      <p:sp>
        <p:nvSpPr>
          <p:cNvPr id="3" name="Rectangle 1"/>
          <p:cNvSpPr>
            <a:spLocks noChangeArrowheads="1"/>
          </p:cNvSpPr>
          <p:nvPr/>
        </p:nvSpPr>
        <p:spPr bwMode="auto">
          <a:xfrm>
            <a:off x="539552" y="3152001"/>
            <a:ext cx="8209959"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ar-EG" sz="3600" b="1" dirty="0"/>
              <a:t>هـ- هل تتفق مع الكاتب في </a:t>
            </a:r>
            <a:r>
              <a:rPr lang="ar-SA" sz="3600" b="1" dirty="0" smtClean="0"/>
              <a:t>أ</a:t>
            </a:r>
            <a:r>
              <a:rPr lang="ar-EG" sz="3600" b="1" dirty="0" err="1" smtClean="0"/>
              <a:t>فكاره</a:t>
            </a:r>
            <a:r>
              <a:rPr lang="ar-EG" sz="3600" b="1" dirty="0" err="1"/>
              <a:t>؟</a:t>
            </a:r>
            <a:r>
              <a:rPr lang="ar-EG" sz="3600" b="1" dirty="0"/>
              <a:t> وضح رأيك في الفراغ التالي:</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indows XP Exclamation.wav"/>
                                        </p:tgtEl>
                                      </p:cMediaNode>
                                    </p:audio>
                                  </p:subTnLst>
                                </p:cTn>
                              </p:par>
                              <p:par>
                                <p:cTn id="9" presetID="7"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indows XP Exclama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herseyimm_22.png"/>
          <p:cNvPicPr>
            <a:picLocks noChangeAspect="1"/>
          </p:cNvPicPr>
          <p:nvPr/>
        </p:nvPicPr>
        <p:blipFill>
          <a:blip r:embed="rId5" cstate="print"/>
          <a:stretch>
            <a:fillRect/>
          </a:stretch>
        </p:blipFill>
        <p:spPr>
          <a:xfrm>
            <a:off x="0" y="0"/>
            <a:ext cx="9144000" cy="6858000"/>
          </a:xfrm>
          <a:prstGeom prst="rect">
            <a:avLst/>
          </a:prstGeom>
          <a:solidFill>
            <a:schemeClr val="bg1"/>
          </a:solidFill>
        </p:spPr>
      </p:pic>
      <p:sp>
        <p:nvSpPr>
          <p:cNvPr id="4" name="مربع نص 3"/>
          <p:cNvSpPr txBox="1"/>
          <p:nvPr/>
        </p:nvSpPr>
        <p:spPr>
          <a:xfrm>
            <a:off x="1187624" y="1844824"/>
            <a:ext cx="7056784" cy="3170099"/>
          </a:xfrm>
          <a:prstGeom prst="rect">
            <a:avLst/>
          </a:prstGeom>
          <a:noFill/>
        </p:spPr>
        <p:txBody>
          <a:bodyPr wrap="square" rtlCol="1">
            <a:spAutoFit/>
          </a:bodyPr>
          <a:lstStyle/>
          <a:p>
            <a:pPr algn="ctr"/>
            <a:r>
              <a:rPr lang="ar-SA" sz="4000" b="1" dirty="0" smtClean="0">
                <a:solidFill>
                  <a:srgbClr val="FF0000"/>
                </a:solidFill>
              </a:rPr>
              <a:t>اتفق معه في بعضها بل هي حقائق واضحة كارتفاع إيجارات المساكن وزيادة </a:t>
            </a:r>
            <a:r>
              <a:rPr lang="ar-SA" sz="4000" b="1" dirty="0" err="1" smtClean="0">
                <a:solidFill>
                  <a:srgbClr val="FF0000"/>
                </a:solidFill>
              </a:rPr>
              <a:t>العنوسة</a:t>
            </a:r>
            <a:r>
              <a:rPr lang="ar-SA" sz="4000" b="1" dirty="0" smtClean="0">
                <a:solidFill>
                  <a:srgbClr val="FF0000"/>
                </a:solidFill>
              </a:rPr>
              <a:t> والأرقام والإحصاءات المعتمدة على دراسات واستطلاعات </a:t>
            </a:r>
            <a:r>
              <a:rPr lang="ar-SA" sz="4000" b="1" dirty="0" err="1" smtClean="0">
                <a:solidFill>
                  <a:srgbClr val="FF0000"/>
                </a:solidFill>
              </a:rPr>
              <a:t>وبيانات.</a:t>
            </a:r>
            <a:r>
              <a:rPr lang="ar-SA" sz="4000" b="1" dirty="0" smtClean="0">
                <a:solidFill>
                  <a:srgbClr val="FF0000"/>
                </a:solidFill>
              </a:rPr>
              <a:t> </a:t>
            </a:r>
            <a:endParaRPr lang="en-US" sz="4000" dirty="0" smtClean="0">
              <a:solidFill>
                <a:srgbClr val="FF0000"/>
              </a:solidFill>
            </a:endParaRPr>
          </a:p>
          <a:p>
            <a:pPr algn="ctr"/>
            <a:r>
              <a:rPr lang="ar-SA" sz="4000" b="1" dirty="0" smtClean="0">
                <a:solidFill>
                  <a:srgbClr val="FF0000"/>
                </a:solidFill>
              </a:rPr>
              <a:t>وقد أخالفه في بعضها.</a:t>
            </a:r>
            <a:endParaRPr lang="en-US" sz="4000" dirty="0">
              <a:solidFill>
                <a:srgbClr val="FF0000"/>
              </a:solidFill>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ding.wav"/>
                                        </p:tgtEl>
                                      </p:cMediaNode>
                                    </p:audio>
                                  </p:subTnLst>
                                </p:cTn>
                              </p:par>
                            </p:childTnLst>
                          </p:cTn>
                        </p:par>
                      </p:childTnLst>
                    </p:cTn>
                  </p:par>
                  <p:par>
                    <p:cTn id="9" fill="hold">
                      <p:stCondLst>
                        <p:cond delay="indefinite"/>
                      </p:stCondLst>
                      <p:childTnLst>
                        <p:par>
                          <p:cTn id="10" fill="hold">
                            <p:stCondLst>
                              <p:cond delay="0"/>
                            </p:stCondLst>
                            <p:childTnLst>
                              <p:par>
                                <p:cTn id="11" presetID="56"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by="(-#ppt_w*2)" calcmode="lin" valueType="num">
                                      <p:cBhvr rctx="PPT">
                                        <p:cTn id="13" dur="250" autoRev="1" fill="hold">
                                          <p:stCondLst>
                                            <p:cond delay="0"/>
                                          </p:stCondLst>
                                        </p:cTn>
                                        <p:tgtEl>
                                          <p:spTgt spid="4"/>
                                        </p:tgtEl>
                                        <p:attrNameLst>
                                          <p:attrName>ppt_w</p:attrName>
                                        </p:attrNameLst>
                                      </p:cBhvr>
                                    </p:anim>
                                    <p:anim by="(#ppt_w*0.50)" calcmode="lin" valueType="num">
                                      <p:cBhvr>
                                        <p:cTn id="14" dur="250" decel="50000" autoRev="1" fill="hold">
                                          <p:stCondLst>
                                            <p:cond delay="0"/>
                                          </p:stCondLst>
                                        </p:cTn>
                                        <p:tgtEl>
                                          <p:spTgt spid="4"/>
                                        </p:tgtEl>
                                        <p:attrNameLst>
                                          <p:attrName>ppt_x</p:attrName>
                                        </p:attrNameLst>
                                      </p:cBhvr>
                                    </p:anim>
                                    <p:anim from="(-#ppt_h/2)" to="(#ppt_y)" calcmode="lin" valueType="num">
                                      <p:cBhvr>
                                        <p:cTn id="15" dur="500" fill="hold">
                                          <p:stCondLst>
                                            <p:cond delay="0"/>
                                          </p:stCondLst>
                                        </p:cTn>
                                        <p:tgtEl>
                                          <p:spTgt spid="4"/>
                                        </p:tgtEl>
                                        <p:attrNameLst>
                                          <p:attrName>ppt_y</p:attrName>
                                        </p:attrNameLst>
                                      </p:cBhvr>
                                    </p:anim>
                                    <p:animRot by="21600000">
                                      <p:cBhvr>
                                        <p:cTn id="16" dur="500" fill="hold">
                                          <p:stCondLst>
                                            <p:cond delay="0"/>
                                          </p:stCondLst>
                                        </p:cTn>
                                        <p:tgtEl>
                                          <p:spTgt spid="4"/>
                                        </p:tgtEl>
                                        <p:attrNameLst>
                                          <p:attrName>r</p:attrName>
                                        </p:attrNameLst>
                                      </p:cBhvr>
                                    </p:animRot>
                                  </p:childTnLst>
                                  <p:subTnLst>
                                    <p:audio>
                                      <p:cMediaNode>
                                        <p:cTn display="0" masterRel="sameClick">
                                          <p:stCondLst>
                                            <p:cond evt="begin" delay="0">
                                              <p:tn val="11"/>
                                            </p:cond>
                                          </p:stCondLst>
                                          <p:endCondLst>
                                            <p:cond evt="onStopAudio" delay="0">
                                              <p:tgtEl>
                                                <p:sldTgt/>
                                              </p:tgtEl>
                                            </p:cond>
                                          </p:endCondLst>
                                        </p:cTn>
                                        <p:tgtEl>
                                          <p:sndTgt r:embed="rId4" name="BELLTRE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469_po.png"/>
          <p:cNvPicPr>
            <a:picLocks noChangeAspect="1"/>
          </p:cNvPicPr>
          <p:nvPr/>
        </p:nvPicPr>
        <p:blipFill>
          <a:blip r:embed="rId4" cstate="print"/>
          <a:stretch>
            <a:fillRect/>
          </a:stretch>
        </p:blipFill>
        <p:spPr>
          <a:xfrm>
            <a:off x="251520" y="2492896"/>
            <a:ext cx="8604448" cy="2376264"/>
          </a:xfrm>
          <a:prstGeom prst="rect">
            <a:avLst/>
          </a:prstGeom>
          <a:solidFill>
            <a:schemeClr val="bg1"/>
          </a:solidFill>
        </p:spPr>
      </p:pic>
      <p:sp>
        <p:nvSpPr>
          <p:cNvPr id="3" name="Rectangle 1"/>
          <p:cNvSpPr>
            <a:spLocks noChangeArrowheads="1"/>
          </p:cNvSpPr>
          <p:nvPr/>
        </p:nvSpPr>
        <p:spPr bwMode="auto">
          <a:xfrm>
            <a:off x="467544" y="2826802"/>
            <a:ext cx="8209959"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ar-EG" sz="3600" b="1" dirty="0"/>
              <a:t>و- إذا كنت ترى أن موضوع المقال يحتاج إلى عناصر أخرى تكمّل الموضوع، فاكتب في الفراغ التالي ما تقترحه على الكاتب ليكتب عنه في المقالات القادمة:</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indows XP Exclamation.wav"/>
                                        </p:tgtEl>
                                      </p:cMediaNode>
                                    </p:audio>
                                  </p:subTnLst>
                                </p:cTn>
                              </p:par>
                              <p:par>
                                <p:cTn id="9" presetID="7"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indows XP Exclama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herseyimm_22.png"/>
          <p:cNvPicPr>
            <a:picLocks noChangeAspect="1"/>
          </p:cNvPicPr>
          <p:nvPr/>
        </p:nvPicPr>
        <p:blipFill>
          <a:blip r:embed="rId5" cstate="print"/>
          <a:stretch>
            <a:fillRect/>
          </a:stretch>
        </p:blipFill>
        <p:spPr>
          <a:xfrm>
            <a:off x="0" y="1124744"/>
            <a:ext cx="9144000" cy="3456384"/>
          </a:xfrm>
          <a:prstGeom prst="rect">
            <a:avLst/>
          </a:prstGeom>
          <a:solidFill>
            <a:schemeClr val="bg1"/>
          </a:solidFill>
        </p:spPr>
      </p:pic>
      <p:sp>
        <p:nvSpPr>
          <p:cNvPr id="4" name="مربع نص 3"/>
          <p:cNvSpPr txBox="1"/>
          <p:nvPr/>
        </p:nvSpPr>
        <p:spPr>
          <a:xfrm>
            <a:off x="611560" y="1844824"/>
            <a:ext cx="7416824" cy="1938992"/>
          </a:xfrm>
          <a:prstGeom prst="rect">
            <a:avLst/>
          </a:prstGeom>
          <a:noFill/>
        </p:spPr>
        <p:txBody>
          <a:bodyPr wrap="square" rtlCol="1">
            <a:spAutoFit/>
          </a:bodyPr>
          <a:lstStyle/>
          <a:p>
            <a:r>
              <a:rPr lang="ar-SA" sz="4000" b="1" dirty="0" err="1" smtClean="0">
                <a:solidFill>
                  <a:srgbClr val="0000CC"/>
                </a:solidFill>
              </a:rPr>
              <a:t>اقترح:</a:t>
            </a:r>
            <a:r>
              <a:rPr lang="ar-SA" sz="4000" b="1" dirty="0" smtClean="0">
                <a:solidFill>
                  <a:srgbClr val="0000CC"/>
                </a:solidFill>
              </a:rPr>
              <a:t> </a:t>
            </a:r>
            <a:endParaRPr lang="en-US" sz="4000" dirty="0" smtClean="0">
              <a:solidFill>
                <a:srgbClr val="0000CC"/>
              </a:solidFill>
            </a:endParaRPr>
          </a:p>
          <a:p>
            <a:pPr lvl="0"/>
            <a:r>
              <a:rPr lang="ar-SA" sz="4000" b="1" dirty="0" smtClean="0">
                <a:solidFill>
                  <a:srgbClr val="FF0000"/>
                </a:solidFill>
              </a:rPr>
              <a:t>1- ذكر </a:t>
            </a:r>
            <a:r>
              <a:rPr lang="ar-SA" sz="4000" b="1" dirty="0" smtClean="0">
                <a:solidFill>
                  <a:srgbClr val="FF0000"/>
                </a:solidFill>
              </a:rPr>
              <a:t>أسباب المشكلة </a:t>
            </a:r>
            <a:r>
              <a:rPr lang="ar-SA" sz="4000" b="1" dirty="0" err="1" smtClean="0">
                <a:solidFill>
                  <a:srgbClr val="FF0000"/>
                </a:solidFill>
              </a:rPr>
              <a:t>وتحديدها.</a:t>
            </a:r>
            <a:r>
              <a:rPr lang="ar-SA" sz="4000" b="1" dirty="0" smtClean="0">
                <a:solidFill>
                  <a:srgbClr val="FF0000"/>
                </a:solidFill>
              </a:rPr>
              <a:t> </a:t>
            </a:r>
            <a:endParaRPr lang="en-US" sz="4000" dirty="0" smtClean="0">
              <a:solidFill>
                <a:srgbClr val="FF0000"/>
              </a:solidFill>
            </a:endParaRPr>
          </a:p>
          <a:p>
            <a:pPr lvl="0"/>
            <a:r>
              <a:rPr lang="ar-SA" sz="4000" b="1" dirty="0" smtClean="0">
                <a:solidFill>
                  <a:srgbClr val="FF0000"/>
                </a:solidFill>
              </a:rPr>
              <a:t>2- ذكر </a:t>
            </a:r>
            <a:r>
              <a:rPr lang="ar-SA" sz="4000" b="1" dirty="0" smtClean="0">
                <a:solidFill>
                  <a:srgbClr val="FF0000"/>
                </a:solidFill>
              </a:rPr>
              <a:t>أمثلة لعلاج المشكلة وتقديم </a:t>
            </a:r>
            <a:r>
              <a:rPr lang="ar-SA" sz="4000" b="1" dirty="0" err="1" smtClean="0">
                <a:solidFill>
                  <a:srgbClr val="FF0000"/>
                </a:solidFill>
              </a:rPr>
              <a:t>الحلول.</a:t>
            </a:r>
            <a:r>
              <a:rPr lang="ar-SA" sz="4000" b="1" dirty="0" smtClean="0">
                <a:solidFill>
                  <a:srgbClr val="FF0000"/>
                </a:solidFill>
              </a:rPr>
              <a:t> </a:t>
            </a:r>
            <a:endParaRPr lang="en-US" sz="4000" dirty="0">
              <a:solidFill>
                <a:srgbClr val="FF0000"/>
              </a:solidFill>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4">
                                            <p:txEl>
                                              <p:pRg st="0" end="0"/>
                                            </p:txEl>
                                          </p:spTgt>
                                        </p:tgtEl>
                                        <p:attrNameLst>
                                          <p:attrName>ppt_w</p:attrName>
                                        </p:attrNameLst>
                                      </p:cBhvr>
                                    </p:anim>
                                    <p:anim by="(#ppt_w*0.50)" calcmode="lin" valueType="num">
                                      <p:cBhvr>
                                        <p:cTn id="8" dur="250" decel="50000" autoRev="1" fill="hold">
                                          <p:stCondLst>
                                            <p:cond delay="0"/>
                                          </p:stCondLst>
                                        </p:cTn>
                                        <p:tgtEl>
                                          <p:spTgt spid="4">
                                            <p:txEl>
                                              <p:pRg st="0" end="0"/>
                                            </p:txEl>
                                          </p:spTgt>
                                        </p:tgtEl>
                                        <p:attrNameLst>
                                          <p:attrName>ppt_x</p:attrName>
                                        </p:attrNameLst>
                                      </p:cBhvr>
                                    </p:anim>
                                    <p:anim from="(-#ppt_h/2)" to="(#ppt_y)" calcmode="lin" valueType="num">
                                      <p:cBhvr>
                                        <p:cTn id="9" dur="500" fill="hold">
                                          <p:stCondLst>
                                            <p:cond delay="0"/>
                                          </p:stCondLst>
                                        </p:cTn>
                                        <p:tgtEl>
                                          <p:spTgt spid="4">
                                            <p:txEl>
                                              <p:pRg st="0" end="0"/>
                                            </p:txEl>
                                          </p:spTgt>
                                        </p:tgtEl>
                                        <p:attrNameLst>
                                          <p:attrName>ppt_y</p:attrName>
                                        </p:attrNameLst>
                                      </p:cBhvr>
                                    </p:anim>
                                    <p:animRot by="21600000">
                                      <p:cBhvr>
                                        <p:cTn id="10" dur="500" fill="hold">
                                          <p:stCondLst>
                                            <p:cond delay="0"/>
                                          </p:stCondLst>
                                        </p:cTn>
                                        <p:tgtEl>
                                          <p:spTgt spid="4">
                                            <p:txEl>
                                              <p:pRg st="0" end="0"/>
                                            </p:txEl>
                                          </p:spTgt>
                                        </p:tgtEl>
                                        <p:attrNameLst>
                                          <p:attrName>r</p:attrName>
                                        </p:attrNameLst>
                                      </p:cBhvr>
                                    </p:animRot>
                                  </p:childTnLst>
                                  <p:subTnLst>
                                    <p:audio>
                                      <p:cMediaNode>
                                        <p:cTn display="0" masterRel="sameClick">
                                          <p:stCondLst>
                                            <p:cond evt="begin" delay="0">
                                              <p:tn val="5"/>
                                            </p:cond>
                                          </p:stCondLst>
                                          <p:endCondLst>
                                            <p:cond evt="onStopAudio" delay="0">
                                              <p:tgtEl>
                                                <p:sldTgt/>
                                              </p:tgtEl>
                                            </p:cond>
                                          </p:endCondLst>
                                        </p:cTn>
                                        <p:tgtEl>
                                          <p:sndTgt r:embed="rId3" name="BELLTREE.WAV"/>
                                        </p:tgtEl>
                                      </p:cMediaNode>
                                    </p:audio>
                                  </p:subTnLst>
                                </p:cTn>
                              </p:par>
                              <p:par>
                                <p:cTn id="11" presetID="23" presetClass="entr" presetSubtype="16"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1"/>
                                            </p:cond>
                                          </p:stCondLst>
                                          <p:endCondLst>
                                            <p:cond evt="onStopAudio" delay="0">
                                              <p:tgtEl>
                                                <p:sldTgt/>
                                              </p:tgtEl>
                                            </p:cond>
                                          </p:endCondLst>
                                        </p:cTn>
                                        <p:tgtEl>
                                          <p:sndTgt r:embed="rId4" name="ding.wav"/>
                                        </p:tgtEl>
                                      </p:cMediaNode>
                                    </p:audio>
                                  </p:subTnLst>
                                </p:cTn>
                              </p:par>
                            </p:childTnLst>
                          </p:cTn>
                        </p:par>
                      </p:childTnLst>
                    </p:cTn>
                  </p:par>
                  <p:par>
                    <p:cTn id="15" fill="hold">
                      <p:stCondLst>
                        <p:cond delay="indefinite"/>
                      </p:stCondLst>
                      <p:childTnLst>
                        <p:par>
                          <p:cTn id="16" fill="hold">
                            <p:stCondLst>
                              <p:cond delay="0"/>
                            </p:stCondLst>
                            <p:childTnLst>
                              <p:par>
                                <p:cTn id="17" presetID="56"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by="(-#ppt_w*2)" calcmode="lin" valueType="num">
                                      <p:cBhvr rctx="PPT">
                                        <p:cTn id="19" dur="250" autoRev="1" fill="hold">
                                          <p:stCondLst>
                                            <p:cond delay="0"/>
                                          </p:stCondLst>
                                        </p:cTn>
                                        <p:tgtEl>
                                          <p:spTgt spid="4">
                                            <p:txEl>
                                              <p:pRg st="1" end="1"/>
                                            </p:txEl>
                                          </p:spTgt>
                                        </p:tgtEl>
                                        <p:attrNameLst>
                                          <p:attrName>ppt_w</p:attrName>
                                        </p:attrNameLst>
                                      </p:cBhvr>
                                    </p:anim>
                                    <p:anim by="(#ppt_w*0.50)" calcmode="lin" valueType="num">
                                      <p:cBhvr>
                                        <p:cTn id="20" dur="250" decel="50000" autoRev="1" fill="hold">
                                          <p:stCondLst>
                                            <p:cond delay="0"/>
                                          </p:stCondLst>
                                        </p:cTn>
                                        <p:tgtEl>
                                          <p:spTgt spid="4">
                                            <p:txEl>
                                              <p:pRg st="1" end="1"/>
                                            </p:txEl>
                                          </p:spTgt>
                                        </p:tgtEl>
                                        <p:attrNameLst>
                                          <p:attrName>ppt_x</p:attrName>
                                        </p:attrNameLst>
                                      </p:cBhvr>
                                    </p:anim>
                                    <p:anim from="(-#ppt_h/2)" to="(#ppt_y)" calcmode="lin" valueType="num">
                                      <p:cBhvr>
                                        <p:cTn id="21" dur="500" fill="hold">
                                          <p:stCondLst>
                                            <p:cond delay="0"/>
                                          </p:stCondLst>
                                        </p:cTn>
                                        <p:tgtEl>
                                          <p:spTgt spid="4">
                                            <p:txEl>
                                              <p:pRg st="1" end="1"/>
                                            </p:txEl>
                                          </p:spTgt>
                                        </p:tgtEl>
                                        <p:attrNameLst>
                                          <p:attrName>ppt_y</p:attrName>
                                        </p:attrNameLst>
                                      </p:cBhvr>
                                    </p:anim>
                                    <p:animRot by="21600000">
                                      <p:cBhvr>
                                        <p:cTn id="22" dur="500" fill="hold">
                                          <p:stCondLst>
                                            <p:cond delay="0"/>
                                          </p:stCondLst>
                                        </p:cTn>
                                        <p:tgtEl>
                                          <p:spTgt spid="4">
                                            <p:txEl>
                                              <p:pRg st="1" end="1"/>
                                            </p:txEl>
                                          </p:spTgt>
                                        </p:tgtEl>
                                        <p:attrNameLst>
                                          <p:attrName>r</p:attrName>
                                        </p:attrNameLst>
                                      </p:cBhvr>
                                    </p:animRot>
                                  </p:childTnLst>
                                  <p:subTnLst>
                                    <p:audio>
                                      <p:cMediaNode>
                                        <p:cTn display="0" masterRel="sameClick">
                                          <p:stCondLst>
                                            <p:cond evt="begin" delay="0">
                                              <p:tn val="17"/>
                                            </p:cond>
                                          </p:stCondLst>
                                          <p:endCondLst>
                                            <p:cond evt="onStopAudio" delay="0">
                                              <p:tgtEl>
                                                <p:sldTgt/>
                                              </p:tgtEl>
                                            </p:cond>
                                          </p:endCondLst>
                                        </p:cTn>
                                        <p:tgtEl>
                                          <p:sndTgt r:embed="rId3" name="BELLTREE.WAV"/>
                                        </p:tgtEl>
                                      </p:cMediaNode>
                                    </p:audio>
                                  </p:subTnLst>
                                </p:cTn>
                              </p:par>
                            </p:childTnLst>
                          </p:cTn>
                        </p:par>
                      </p:childTnLst>
                    </p:cTn>
                  </p:par>
                  <p:par>
                    <p:cTn id="23" fill="hold">
                      <p:stCondLst>
                        <p:cond delay="indefinite"/>
                      </p:stCondLst>
                      <p:childTnLst>
                        <p:par>
                          <p:cTn id="24" fill="hold">
                            <p:stCondLst>
                              <p:cond delay="0"/>
                            </p:stCondLst>
                            <p:childTnLst>
                              <p:par>
                                <p:cTn id="25" presetID="56"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 by="(-#ppt_w*2)" calcmode="lin" valueType="num">
                                      <p:cBhvr rctx="PPT">
                                        <p:cTn id="27" dur="250" autoRev="1" fill="hold">
                                          <p:stCondLst>
                                            <p:cond delay="0"/>
                                          </p:stCondLst>
                                        </p:cTn>
                                        <p:tgtEl>
                                          <p:spTgt spid="4">
                                            <p:txEl>
                                              <p:pRg st="2" end="2"/>
                                            </p:txEl>
                                          </p:spTgt>
                                        </p:tgtEl>
                                        <p:attrNameLst>
                                          <p:attrName>ppt_w</p:attrName>
                                        </p:attrNameLst>
                                      </p:cBhvr>
                                    </p:anim>
                                    <p:anim by="(#ppt_w*0.50)" calcmode="lin" valueType="num">
                                      <p:cBhvr>
                                        <p:cTn id="28" dur="250" decel="50000" autoRev="1" fill="hold">
                                          <p:stCondLst>
                                            <p:cond delay="0"/>
                                          </p:stCondLst>
                                        </p:cTn>
                                        <p:tgtEl>
                                          <p:spTgt spid="4">
                                            <p:txEl>
                                              <p:pRg st="2" end="2"/>
                                            </p:txEl>
                                          </p:spTgt>
                                        </p:tgtEl>
                                        <p:attrNameLst>
                                          <p:attrName>ppt_x</p:attrName>
                                        </p:attrNameLst>
                                      </p:cBhvr>
                                    </p:anim>
                                    <p:anim from="(-#ppt_h/2)" to="(#ppt_y)" calcmode="lin" valueType="num">
                                      <p:cBhvr>
                                        <p:cTn id="29" dur="500" fill="hold">
                                          <p:stCondLst>
                                            <p:cond delay="0"/>
                                          </p:stCondLst>
                                        </p:cTn>
                                        <p:tgtEl>
                                          <p:spTgt spid="4">
                                            <p:txEl>
                                              <p:pRg st="2" end="2"/>
                                            </p:txEl>
                                          </p:spTgt>
                                        </p:tgtEl>
                                        <p:attrNameLst>
                                          <p:attrName>ppt_y</p:attrName>
                                        </p:attrNameLst>
                                      </p:cBhvr>
                                    </p:anim>
                                    <p:animRot by="21600000">
                                      <p:cBhvr>
                                        <p:cTn id="30" dur="500" fill="hold">
                                          <p:stCondLst>
                                            <p:cond delay="0"/>
                                          </p:stCondLst>
                                        </p:cTn>
                                        <p:tgtEl>
                                          <p:spTgt spid="4">
                                            <p:txEl>
                                              <p:pRg st="2" end="2"/>
                                            </p:txEl>
                                          </p:spTgt>
                                        </p:tgtEl>
                                        <p:attrNameLst>
                                          <p:attrName>r</p:attrName>
                                        </p:attrNameLst>
                                      </p:cBhvr>
                                    </p:animRot>
                                  </p:childTnLst>
                                  <p:subTnLst>
                                    <p:audio>
                                      <p:cMediaNode>
                                        <p:cTn display="0" masterRel="sameClick">
                                          <p:stCondLst>
                                            <p:cond evt="begin" delay="0">
                                              <p:tn val="25"/>
                                            </p:cond>
                                          </p:stCondLst>
                                          <p:endCondLst>
                                            <p:cond evt="onStopAudio" delay="0">
                                              <p:tgtEl>
                                                <p:sldTgt/>
                                              </p:tgtEl>
                                            </p:cond>
                                          </p:endCondLst>
                                        </p:cTn>
                                        <p:tgtEl>
                                          <p:sndTgt r:embed="rId3" name="BELLTRE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31-400W.png"/>
          <p:cNvPicPr>
            <a:picLocks noChangeAspect="1"/>
          </p:cNvPicPr>
          <p:nvPr/>
        </p:nvPicPr>
        <p:blipFill>
          <a:blip r:embed="rId4" cstate="print"/>
          <a:stretch>
            <a:fillRect/>
          </a:stretch>
        </p:blipFill>
        <p:spPr>
          <a:xfrm>
            <a:off x="755576" y="1700808"/>
            <a:ext cx="7776864" cy="2448272"/>
          </a:xfrm>
          <a:prstGeom prst="rect">
            <a:avLst/>
          </a:prstGeom>
          <a:solidFill>
            <a:schemeClr val="bg1"/>
          </a:solidFill>
        </p:spPr>
      </p:pic>
      <p:sp>
        <p:nvSpPr>
          <p:cNvPr id="3" name="Rectangle 1"/>
          <p:cNvSpPr>
            <a:spLocks noChangeArrowheads="1"/>
          </p:cNvSpPr>
          <p:nvPr/>
        </p:nvSpPr>
        <p:spPr bwMode="auto">
          <a:xfrm>
            <a:off x="1108435" y="1959967"/>
            <a:ext cx="6919949"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ar-EG" sz="4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a:t>
            </a:r>
            <a:r>
              <a:rPr lang="ar-EG" sz="4000" b="1" dirty="0"/>
              <a:t>املأ الجدول التالي بأمثلة لوسائل التواصل الاجتماعي واذكر أبرز إيجابياتها وسلبياتها</a:t>
            </a:r>
            <a:r>
              <a:rPr lang="ar-EG" sz="4000" b="1" dirty="0" smtClean="0"/>
              <a:t>:</a:t>
            </a:r>
            <a:endParaRPr lang="en-US" sz="40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CRATCH2.WAV"/>
                                        </p:tgtEl>
                                      </p:cMediaNode>
                                    </p:audio>
                                  </p:subTnLst>
                                </p:cTn>
                              </p:par>
                              <p:par>
                                <p:cTn id="9" presetID="7"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SCRATCH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1397000"/>
          <a:ext cx="9144000" cy="3616176"/>
        </p:xfrm>
        <a:graphic>
          <a:graphicData uri="http://schemas.openxmlformats.org/drawingml/2006/table">
            <a:tbl>
              <a:tblPr rtl="1" firstRow="1" bandRow="1">
                <a:tableStyleId>{5C22544A-7EE6-4342-B048-85BDC9FD1C3A}</a:tableStyleId>
              </a:tblPr>
              <a:tblGrid>
                <a:gridCol w="2286000"/>
                <a:gridCol w="2286000"/>
                <a:gridCol w="2286000"/>
                <a:gridCol w="2286000"/>
              </a:tblGrid>
              <a:tr h="1031410">
                <a:tc>
                  <a:txBody>
                    <a:bodyPr/>
                    <a:lstStyle/>
                    <a:p>
                      <a:pPr rtl="1"/>
                      <a:endParaRPr lang="ar-SA" dirty="0"/>
                    </a:p>
                  </a:txBody>
                  <a:tcPr>
                    <a:solidFill>
                      <a:srgbClr val="002060"/>
                    </a:solidFill>
                  </a:tcPr>
                </a:tc>
                <a:tc>
                  <a:txBody>
                    <a:bodyPr/>
                    <a:lstStyle/>
                    <a:p>
                      <a:pPr rtl="1"/>
                      <a:endParaRPr lang="ar-SA"/>
                    </a:p>
                  </a:txBody>
                  <a:tcPr>
                    <a:solidFill>
                      <a:srgbClr val="002060"/>
                    </a:solidFill>
                  </a:tcPr>
                </a:tc>
                <a:tc>
                  <a:txBody>
                    <a:bodyPr/>
                    <a:lstStyle/>
                    <a:p>
                      <a:pPr rtl="1"/>
                      <a:endParaRPr lang="ar-SA"/>
                    </a:p>
                  </a:txBody>
                  <a:tcPr>
                    <a:solidFill>
                      <a:srgbClr val="002060"/>
                    </a:solidFill>
                  </a:tcPr>
                </a:tc>
                <a:tc>
                  <a:txBody>
                    <a:bodyPr/>
                    <a:lstStyle/>
                    <a:p>
                      <a:pPr rtl="1"/>
                      <a:endParaRPr lang="ar-SA" dirty="0"/>
                    </a:p>
                  </a:txBody>
                  <a:tcPr>
                    <a:solidFill>
                      <a:srgbClr val="002060"/>
                    </a:solidFill>
                  </a:tcPr>
                </a:tc>
              </a:tr>
              <a:tr h="2584766">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
        <p:nvSpPr>
          <p:cNvPr id="3" name="مستطيل 2"/>
          <p:cNvSpPr/>
          <p:nvPr/>
        </p:nvSpPr>
        <p:spPr>
          <a:xfrm>
            <a:off x="7020272" y="1412776"/>
            <a:ext cx="1931856" cy="954107"/>
          </a:xfrm>
          <a:prstGeom prst="rect">
            <a:avLst/>
          </a:prstGeom>
        </p:spPr>
        <p:txBody>
          <a:bodyPr wrap="square">
            <a:spAutoFit/>
          </a:bodyPr>
          <a:lstStyle/>
          <a:p>
            <a:pPr algn="ctr"/>
            <a:r>
              <a:rPr lang="ar-EG" sz="2800" b="1" dirty="0">
                <a:solidFill>
                  <a:schemeClr val="bg1"/>
                </a:solidFill>
              </a:rPr>
              <a:t>وسائل التواصل الاجتماعي</a:t>
            </a:r>
            <a:endParaRPr lang="ar-SA" sz="2800" dirty="0">
              <a:solidFill>
                <a:schemeClr val="bg1"/>
              </a:solidFill>
            </a:endParaRPr>
          </a:p>
        </p:txBody>
      </p:sp>
      <p:sp>
        <p:nvSpPr>
          <p:cNvPr id="4" name="مستطيل 3"/>
          <p:cNvSpPr/>
          <p:nvPr/>
        </p:nvSpPr>
        <p:spPr>
          <a:xfrm>
            <a:off x="5042775" y="1628219"/>
            <a:ext cx="1467068" cy="523220"/>
          </a:xfrm>
          <a:prstGeom prst="rect">
            <a:avLst/>
          </a:prstGeom>
        </p:spPr>
        <p:txBody>
          <a:bodyPr wrap="none">
            <a:spAutoFit/>
          </a:bodyPr>
          <a:lstStyle/>
          <a:p>
            <a:r>
              <a:rPr lang="ar-EG" sz="2800" b="1" dirty="0">
                <a:solidFill>
                  <a:schemeClr val="bg1"/>
                </a:solidFill>
              </a:rPr>
              <a:t>أمثلة عليها</a:t>
            </a:r>
            <a:endParaRPr lang="ar-SA" sz="2800" dirty="0">
              <a:solidFill>
                <a:schemeClr val="bg1"/>
              </a:solidFill>
            </a:endParaRPr>
          </a:p>
        </p:txBody>
      </p:sp>
      <p:sp>
        <p:nvSpPr>
          <p:cNvPr id="5" name="مستطيل 4"/>
          <p:cNvSpPr/>
          <p:nvPr/>
        </p:nvSpPr>
        <p:spPr>
          <a:xfrm>
            <a:off x="2843808" y="1628219"/>
            <a:ext cx="1258678" cy="523220"/>
          </a:xfrm>
          <a:prstGeom prst="rect">
            <a:avLst/>
          </a:prstGeom>
        </p:spPr>
        <p:txBody>
          <a:bodyPr wrap="none">
            <a:spAutoFit/>
          </a:bodyPr>
          <a:lstStyle/>
          <a:p>
            <a:r>
              <a:rPr lang="ar-EG" sz="2800" b="1" dirty="0">
                <a:solidFill>
                  <a:schemeClr val="bg1"/>
                </a:solidFill>
              </a:rPr>
              <a:t>إيجابياتها</a:t>
            </a:r>
            <a:endParaRPr lang="ar-SA" sz="2800" dirty="0">
              <a:solidFill>
                <a:schemeClr val="bg1"/>
              </a:solidFill>
            </a:endParaRPr>
          </a:p>
        </p:txBody>
      </p:sp>
      <p:sp>
        <p:nvSpPr>
          <p:cNvPr id="6" name="مستطيل 5"/>
          <p:cNvSpPr/>
          <p:nvPr/>
        </p:nvSpPr>
        <p:spPr>
          <a:xfrm>
            <a:off x="539552" y="1628219"/>
            <a:ext cx="1112805" cy="523220"/>
          </a:xfrm>
          <a:prstGeom prst="rect">
            <a:avLst/>
          </a:prstGeom>
        </p:spPr>
        <p:txBody>
          <a:bodyPr wrap="none">
            <a:spAutoFit/>
          </a:bodyPr>
          <a:lstStyle/>
          <a:p>
            <a:r>
              <a:rPr lang="ar-EG" sz="2800" b="1" dirty="0">
                <a:solidFill>
                  <a:schemeClr val="bg1"/>
                </a:solidFill>
              </a:rPr>
              <a:t>سلبياتها</a:t>
            </a:r>
            <a:endParaRPr lang="ar-SA" sz="2800" dirty="0">
              <a:solidFill>
                <a:schemeClr val="bg1"/>
              </a:solidFill>
            </a:endParaRPr>
          </a:p>
        </p:txBody>
      </p:sp>
      <p:sp>
        <p:nvSpPr>
          <p:cNvPr id="7" name="مستطيل 6"/>
          <p:cNvSpPr/>
          <p:nvPr/>
        </p:nvSpPr>
        <p:spPr>
          <a:xfrm>
            <a:off x="7380312" y="3492297"/>
            <a:ext cx="1342034" cy="584775"/>
          </a:xfrm>
          <a:prstGeom prst="rect">
            <a:avLst/>
          </a:prstGeom>
        </p:spPr>
        <p:txBody>
          <a:bodyPr wrap="none">
            <a:spAutoFit/>
          </a:bodyPr>
          <a:lstStyle/>
          <a:p>
            <a:r>
              <a:rPr lang="ar-EG" sz="3200" b="1" dirty="0"/>
              <a:t>المدونات</a:t>
            </a:r>
            <a:endParaRPr lang="ar-SA" sz="3200" dirty="0"/>
          </a:p>
        </p:txBody>
      </p:sp>
      <p:sp>
        <p:nvSpPr>
          <p:cNvPr id="8" name="مربع نص 7"/>
          <p:cNvSpPr txBox="1"/>
          <p:nvPr/>
        </p:nvSpPr>
        <p:spPr>
          <a:xfrm>
            <a:off x="4788024" y="3297178"/>
            <a:ext cx="1944216" cy="1323439"/>
          </a:xfrm>
          <a:prstGeom prst="rect">
            <a:avLst/>
          </a:prstGeom>
          <a:noFill/>
        </p:spPr>
        <p:txBody>
          <a:bodyPr wrap="square" rtlCol="1">
            <a:spAutoFit/>
          </a:bodyPr>
          <a:lstStyle/>
          <a:p>
            <a:pPr algn="ctr"/>
            <a:r>
              <a:rPr lang="ar-SA" sz="4000" dirty="0" smtClean="0"/>
              <a:t>مدونة عالم الويب</a:t>
            </a:r>
            <a:endParaRPr lang="ar-SA" sz="4000" dirty="0"/>
          </a:p>
        </p:txBody>
      </p:sp>
      <p:sp>
        <p:nvSpPr>
          <p:cNvPr id="9" name="مربع نص 8"/>
          <p:cNvSpPr txBox="1"/>
          <p:nvPr/>
        </p:nvSpPr>
        <p:spPr>
          <a:xfrm>
            <a:off x="0" y="2420888"/>
            <a:ext cx="1944216" cy="2554545"/>
          </a:xfrm>
          <a:prstGeom prst="rect">
            <a:avLst/>
          </a:prstGeom>
          <a:noFill/>
        </p:spPr>
        <p:txBody>
          <a:bodyPr wrap="square" rtlCol="1">
            <a:spAutoFit/>
          </a:bodyPr>
          <a:lstStyle/>
          <a:p>
            <a:pPr algn="ctr"/>
            <a:r>
              <a:rPr lang="ar-SA" sz="4000" dirty="0" smtClean="0"/>
              <a:t>الدخول على مواقع غير مأمونة</a:t>
            </a:r>
            <a:endParaRPr lang="ar-SA" sz="5400" dirty="0"/>
          </a:p>
        </p:txBody>
      </p:sp>
      <p:sp>
        <p:nvSpPr>
          <p:cNvPr id="10" name="مربع نص 9"/>
          <p:cNvSpPr txBox="1"/>
          <p:nvPr/>
        </p:nvSpPr>
        <p:spPr>
          <a:xfrm>
            <a:off x="2483768" y="2852936"/>
            <a:ext cx="1944216" cy="1938992"/>
          </a:xfrm>
          <a:prstGeom prst="rect">
            <a:avLst/>
          </a:prstGeom>
          <a:noFill/>
        </p:spPr>
        <p:txBody>
          <a:bodyPr wrap="square" rtlCol="1">
            <a:spAutoFit/>
          </a:bodyPr>
          <a:lstStyle/>
          <a:p>
            <a:pPr algn="ctr"/>
            <a:r>
              <a:rPr lang="ar-SA" sz="4000" dirty="0" smtClean="0"/>
              <a:t>التعرف على عالم الانترنت</a:t>
            </a:r>
            <a:endParaRPr lang="ar-SA" sz="40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STANET.WAV"/>
                                        </p:tgtEl>
                                      </p:cMediaNode>
                                    </p:audio>
                                  </p:subTnLst>
                                </p:cTn>
                              </p:par>
                              <p:par>
                                <p:cTn id="10" presetID="47"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anim calcmode="lin" valueType="num">
                                      <p:cBhvr>
                                        <p:cTn id="13" dur="500" fill="hold"/>
                                        <p:tgtEl>
                                          <p:spTgt spid="3"/>
                                        </p:tgtEl>
                                        <p:attrNameLst>
                                          <p:attrName>ppt_x</p:attrName>
                                        </p:attrNameLst>
                                      </p:cBhvr>
                                      <p:tavLst>
                                        <p:tav tm="0">
                                          <p:val>
                                            <p:strVal val="#ppt_x"/>
                                          </p:val>
                                        </p:tav>
                                        <p:tav tm="100000">
                                          <p:val>
                                            <p:strVal val="#ppt_x"/>
                                          </p:val>
                                        </p:tav>
                                      </p:tavLst>
                                    </p:anim>
                                    <p:anim calcmode="lin" valueType="num">
                                      <p:cBhvr>
                                        <p:cTn id="14" dur="500" fill="hold"/>
                                        <p:tgtEl>
                                          <p:spTgt spid="3"/>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3" name="CASTANET.WAV"/>
                                        </p:tgtEl>
                                      </p:cMediaNode>
                                    </p:audio>
                                  </p:sub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500"/>
                                        <p:tgtEl>
                                          <p:spTgt spid="7"/>
                                        </p:tgtEl>
                                      </p:cBhvr>
                                    </p:animEffect>
                                    <p:anim calcmode="lin" valueType="num">
                                      <p:cBhvr>
                                        <p:cTn id="20" dur="500" fill="hold"/>
                                        <p:tgtEl>
                                          <p:spTgt spid="7"/>
                                        </p:tgtEl>
                                        <p:attrNameLst>
                                          <p:attrName>ppt_x</p:attrName>
                                        </p:attrNameLst>
                                      </p:cBhvr>
                                      <p:tavLst>
                                        <p:tav tm="0">
                                          <p:val>
                                            <p:strVal val="#ppt_x"/>
                                          </p:val>
                                        </p:tav>
                                        <p:tav tm="100000">
                                          <p:val>
                                            <p:strVal val="#ppt_x"/>
                                          </p:val>
                                        </p:tav>
                                      </p:tavLst>
                                    </p:anim>
                                    <p:anim calcmode="lin" valueType="num">
                                      <p:cBhvr>
                                        <p:cTn id="21" dur="5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KIKCRASH.WAV"/>
                                        </p:tgtEl>
                                      </p:cMediaNode>
                                    </p:audio>
                                  </p:subTnLst>
                                </p:cTn>
                              </p:par>
                            </p:childTnLst>
                          </p:cTn>
                        </p:par>
                      </p:childTnLst>
                    </p:cTn>
                  </p:par>
                  <p:par>
                    <p:cTn id="22" fill="hold">
                      <p:stCondLst>
                        <p:cond delay="indefinite"/>
                      </p:stCondLst>
                      <p:childTnLst>
                        <p:par>
                          <p:cTn id="23" fill="hold">
                            <p:stCondLst>
                              <p:cond delay="0"/>
                            </p:stCondLst>
                            <p:childTnLst>
                              <p:par>
                                <p:cTn id="24" presetID="47"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500"/>
                                        <p:tgtEl>
                                          <p:spTgt spid="4"/>
                                        </p:tgtEl>
                                      </p:cBhvr>
                                    </p:animEffect>
                                    <p:anim calcmode="lin" valueType="num">
                                      <p:cBhvr>
                                        <p:cTn id="27" dur="500" fill="hold"/>
                                        <p:tgtEl>
                                          <p:spTgt spid="4"/>
                                        </p:tgtEl>
                                        <p:attrNameLst>
                                          <p:attrName>ppt_x</p:attrName>
                                        </p:attrNameLst>
                                      </p:cBhvr>
                                      <p:tavLst>
                                        <p:tav tm="0">
                                          <p:val>
                                            <p:strVal val="#ppt_x"/>
                                          </p:val>
                                        </p:tav>
                                        <p:tav tm="100000">
                                          <p:val>
                                            <p:strVal val="#ppt_x"/>
                                          </p:val>
                                        </p:tav>
                                      </p:tavLst>
                                    </p:anim>
                                    <p:anim calcmode="lin" valueType="num">
                                      <p:cBhvr>
                                        <p:cTn id="28" dur="500" fill="hold"/>
                                        <p:tgtEl>
                                          <p:spTgt spid="4"/>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3" name="CASTANET.WAV"/>
                                        </p:tgtEl>
                                      </p:cMediaNode>
                                    </p:audio>
                                  </p:subTnLst>
                                </p:cTn>
                              </p:par>
                            </p:childTnLst>
                          </p:cTn>
                        </p:par>
                      </p:childTnLst>
                    </p:cTn>
                  </p:par>
                  <p:par>
                    <p:cTn id="29" fill="hold">
                      <p:stCondLst>
                        <p:cond delay="indefinite"/>
                      </p:stCondLst>
                      <p:childTnLst>
                        <p:par>
                          <p:cTn id="30" fill="hold">
                            <p:stCondLst>
                              <p:cond delay="0"/>
                            </p:stCondLst>
                            <p:childTnLst>
                              <p:par>
                                <p:cTn id="31" presetID="56"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by="(-#ppt_w*2)" calcmode="lin" valueType="num">
                                      <p:cBhvr rctx="PPT">
                                        <p:cTn id="33" dur="250" autoRev="1" fill="hold">
                                          <p:stCondLst>
                                            <p:cond delay="0"/>
                                          </p:stCondLst>
                                        </p:cTn>
                                        <p:tgtEl>
                                          <p:spTgt spid="8"/>
                                        </p:tgtEl>
                                        <p:attrNameLst>
                                          <p:attrName>ppt_w</p:attrName>
                                        </p:attrNameLst>
                                      </p:cBhvr>
                                    </p:anim>
                                    <p:anim by="(#ppt_w*0.50)" calcmode="lin" valueType="num">
                                      <p:cBhvr>
                                        <p:cTn id="34" dur="250" decel="50000" autoRev="1" fill="hold">
                                          <p:stCondLst>
                                            <p:cond delay="0"/>
                                          </p:stCondLst>
                                        </p:cTn>
                                        <p:tgtEl>
                                          <p:spTgt spid="8"/>
                                        </p:tgtEl>
                                        <p:attrNameLst>
                                          <p:attrName>ppt_x</p:attrName>
                                        </p:attrNameLst>
                                      </p:cBhvr>
                                    </p:anim>
                                    <p:anim from="(-#ppt_h/2)" to="(#ppt_y)" calcmode="lin" valueType="num">
                                      <p:cBhvr>
                                        <p:cTn id="35" dur="500" fill="hold">
                                          <p:stCondLst>
                                            <p:cond delay="0"/>
                                          </p:stCondLst>
                                        </p:cTn>
                                        <p:tgtEl>
                                          <p:spTgt spid="8"/>
                                        </p:tgtEl>
                                        <p:attrNameLst>
                                          <p:attrName>ppt_y</p:attrName>
                                        </p:attrNameLst>
                                      </p:cBhvr>
                                    </p:anim>
                                    <p:animRot by="21600000">
                                      <p:cBhvr>
                                        <p:cTn id="36" dur="500" fill="hold">
                                          <p:stCondLst>
                                            <p:cond delay="0"/>
                                          </p:stCondLst>
                                        </p:cTn>
                                        <p:tgtEl>
                                          <p:spTgt spid="8"/>
                                        </p:tgtEl>
                                        <p:attrNameLst>
                                          <p:attrName>r</p:attrName>
                                        </p:attrNameLst>
                                      </p:cBhvr>
                                    </p:animRot>
                                  </p:childTnLst>
                                  <p:subTnLst>
                                    <p:audio>
                                      <p:cMediaNode>
                                        <p:cTn display="0" masterRel="sameClick">
                                          <p:stCondLst>
                                            <p:cond evt="begin" delay="0">
                                              <p:tn val="31"/>
                                            </p:cond>
                                          </p:stCondLst>
                                          <p:endCondLst>
                                            <p:cond evt="onStopAudio" delay="0">
                                              <p:tgtEl>
                                                <p:sldTgt/>
                                              </p:tgtEl>
                                            </p:cond>
                                          </p:endCondLst>
                                        </p:cTn>
                                        <p:tgtEl>
                                          <p:sndTgt r:embed="rId5" name="BELLTREE.WAV"/>
                                        </p:tgtEl>
                                      </p:cMediaNode>
                                    </p:audio>
                                  </p:subTnLst>
                                </p:cTn>
                              </p:par>
                            </p:childTnLst>
                          </p:cTn>
                        </p:par>
                      </p:childTnLst>
                    </p:cTn>
                  </p:par>
                  <p:par>
                    <p:cTn id="37" fill="hold">
                      <p:stCondLst>
                        <p:cond delay="indefinite"/>
                      </p:stCondLst>
                      <p:childTnLst>
                        <p:par>
                          <p:cTn id="38" fill="hold">
                            <p:stCondLst>
                              <p:cond delay="0"/>
                            </p:stCondLst>
                            <p:childTnLst>
                              <p:par>
                                <p:cTn id="39" presetID="47" presetClass="entr" presetSubtype="0"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fade">
                                      <p:cBhvr>
                                        <p:cTn id="41" dur="500"/>
                                        <p:tgtEl>
                                          <p:spTgt spid="5"/>
                                        </p:tgtEl>
                                      </p:cBhvr>
                                    </p:animEffect>
                                    <p:anim calcmode="lin" valueType="num">
                                      <p:cBhvr>
                                        <p:cTn id="42" dur="500" fill="hold"/>
                                        <p:tgtEl>
                                          <p:spTgt spid="5"/>
                                        </p:tgtEl>
                                        <p:attrNameLst>
                                          <p:attrName>ppt_x</p:attrName>
                                        </p:attrNameLst>
                                      </p:cBhvr>
                                      <p:tavLst>
                                        <p:tav tm="0">
                                          <p:val>
                                            <p:strVal val="#ppt_x"/>
                                          </p:val>
                                        </p:tav>
                                        <p:tav tm="100000">
                                          <p:val>
                                            <p:strVal val="#ppt_x"/>
                                          </p:val>
                                        </p:tav>
                                      </p:tavLst>
                                    </p:anim>
                                    <p:anim calcmode="lin" valueType="num">
                                      <p:cBhvr>
                                        <p:cTn id="43" dur="500" fill="hold"/>
                                        <p:tgtEl>
                                          <p:spTgt spid="5"/>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CASTANET.WAV"/>
                                        </p:tgtEl>
                                      </p:cMediaNode>
                                    </p:audio>
                                  </p:subTnLst>
                                </p:cTn>
                              </p:par>
                            </p:childTnLst>
                          </p:cTn>
                        </p:par>
                      </p:childTnLst>
                    </p:cTn>
                  </p:par>
                  <p:par>
                    <p:cTn id="44" fill="hold">
                      <p:stCondLst>
                        <p:cond delay="indefinite"/>
                      </p:stCondLst>
                      <p:childTnLst>
                        <p:par>
                          <p:cTn id="45" fill="hold">
                            <p:stCondLst>
                              <p:cond delay="0"/>
                            </p:stCondLst>
                            <p:childTnLst>
                              <p:par>
                                <p:cTn id="46" presetID="56" presetClass="entr" presetSubtype="0"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 by="(-#ppt_w*2)" calcmode="lin" valueType="num">
                                      <p:cBhvr rctx="PPT">
                                        <p:cTn id="48" dur="250" autoRev="1" fill="hold">
                                          <p:stCondLst>
                                            <p:cond delay="0"/>
                                          </p:stCondLst>
                                        </p:cTn>
                                        <p:tgtEl>
                                          <p:spTgt spid="10"/>
                                        </p:tgtEl>
                                        <p:attrNameLst>
                                          <p:attrName>ppt_w</p:attrName>
                                        </p:attrNameLst>
                                      </p:cBhvr>
                                    </p:anim>
                                    <p:anim by="(#ppt_w*0.50)" calcmode="lin" valueType="num">
                                      <p:cBhvr>
                                        <p:cTn id="49" dur="250" decel="50000" autoRev="1" fill="hold">
                                          <p:stCondLst>
                                            <p:cond delay="0"/>
                                          </p:stCondLst>
                                        </p:cTn>
                                        <p:tgtEl>
                                          <p:spTgt spid="10"/>
                                        </p:tgtEl>
                                        <p:attrNameLst>
                                          <p:attrName>ppt_x</p:attrName>
                                        </p:attrNameLst>
                                      </p:cBhvr>
                                    </p:anim>
                                    <p:anim from="(-#ppt_h/2)" to="(#ppt_y)" calcmode="lin" valueType="num">
                                      <p:cBhvr>
                                        <p:cTn id="50" dur="500" fill="hold">
                                          <p:stCondLst>
                                            <p:cond delay="0"/>
                                          </p:stCondLst>
                                        </p:cTn>
                                        <p:tgtEl>
                                          <p:spTgt spid="10"/>
                                        </p:tgtEl>
                                        <p:attrNameLst>
                                          <p:attrName>ppt_y</p:attrName>
                                        </p:attrNameLst>
                                      </p:cBhvr>
                                    </p:anim>
                                    <p:animRot by="21600000">
                                      <p:cBhvr>
                                        <p:cTn id="51" dur="500" fill="hold">
                                          <p:stCondLst>
                                            <p:cond delay="0"/>
                                          </p:stCondLst>
                                        </p:cTn>
                                        <p:tgtEl>
                                          <p:spTgt spid="10"/>
                                        </p:tgtEl>
                                        <p:attrNameLst>
                                          <p:attrName>r</p:attrName>
                                        </p:attrNameLst>
                                      </p:cBhvr>
                                    </p:animRot>
                                  </p:childTnLst>
                                  <p:subTnLst>
                                    <p:audio>
                                      <p:cMediaNode>
                                        <p:cTn display="0" masterRel="sameClick">
                                          <p:stCondLst>
                                            <p:cond evt="begin" delay="0">
                                              <p:tn val="46"/>
                                            </p:cond>
                                          </p:stCondLst>
                                          <p:endCondLst>
                                            <p:cond evt="onStopAudio" delay="0">
                                              <p:tgtEl>
                                                <p:sldTgt/>
                                              </p:tgtEl>
                                            </p:cond>
                                          </p:endCondLst>
                                        </p:cTn>
                                        <p:tgtEl>
                                          <p:sndTgt r:embed="rId6" name="breeze.wav"/>
                                        </p:tgtEl>
                                      </p:cMediaNode>
                                    </p:audio>
                                  </p:sub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500"/>
                                        <p:tgtEl>
                                          <p:spTgt spid="6"/>
                                        </p:tgtEl>
                                      </p:cBhvr>
                                    </p:animEffect>
                                    <p:anim calcmode="lin" valueType="num">
                                      <p:cBhvr>
                                        <p:cTn id="57" dur="500" fill="hold"/>
                                        <p:tgtEl>
                                          <p:spTgt spid="6"/>
                                        </p:tgtEl>
                                        <p:attrNameLst>
                                          <p:attrName>ppt_x</p:attrName>
                                        </p:attrNameLst>
                                      </p:cBhvr>
                                      <p:tavLst>
                                        <p:tav tm="0">
                                          <p:val>
                                            <p:strVal val="#ppt_x"/>
                                          </p:val>
                                        </p:tav>
                                        <p:tav tm="100000">
                                          <p:val>
                                            <p:strVal val="#ppt_x"/>
                                          </p:val>
                                        </p:tav>
                                      </p:tavLst>
                                    </p:anim>
                                    <p:anim calcmode="lin" valueType="num">
                                      <p:cBhvr>
                                        <p:cTn id="58" dur="500" fill="hold"/>
                                        <p:tgtEl>
                                          <p:spTgt spid="6"/>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4"/>
                                            </p:cond>
                                          </p:stCondLst>
                                          <p:endCondLst>
                                            <p:cond evt="onStopAudio" delay="0">
                                              <p:tgtEl>
                                                <p:sldTgt/>
                                              </p:tgtEl>
                                            </p:cond>
                                          </p:endCondLst>
                                        </p:cTn>
                                        <p:tgtEl>
                                          <p:sndTgt r:embed="rId3" name="CASTANET.WAV"/>
                                        </p:tgtEl>
                                      </p:cMediaNode>
                                    </p:audio>
                                  </p:subTnLst>
                                </p:cTn>
                              </p:par>
                            </p:childTnLst>
                          </p:cTn>
                        </p:par>
                      </p:childTnLst>
                    </p:cTn>
                  </p:par>
                  <p:par>
                    <p:cTn id="59" fill="hold">
                      <p:stCondLst>
                        <p:cond delay="indefinite"/>
                      </p:stCondLst>
                      <p:childTnLst>
                        <p:par>
                          <p:cTn id="60" fill="hold">
                            <p:stCondLst>
                              <p:cond delay="0"/>
                            </p:stCondLst>
                            <p:childTnLst>
                              <p:par>
                                <p:cTn id="61" presetID="56" presetClass="entr" presetSubtype="0"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 by="(-#ppt_w*2)" calcmode="lin" valueType="num">
                                      <p:cBhvr rctx="PPT">
                                        <p:cTn id="63" dur="250" autoRev="1" fill="hold">
                                          <p:stCondLst>
                                            <p:cond delay="0"/>
                                          </p:stCondLst>
                                        </p:cTn>
                                        <p:tgtEl>
                                          <p:spTgt spid="9"/>
                                        </p:tgtEl>
                                        <p:attrNameLst>
                                          <p:attrName>ppt_w</p:attrName>
                                        </p:attrNameLst>
                                      </p:cBhvr>
                                    </p:anim>
                                    <p:anim by="(#ppt_w*0.50)" calcmode="lin" valueType="num">
                                      <p:cBhvr>
                                        <p:cTn id="64" dur="250" decel="50000" autoRev="1" fill="hold">
                                          <p:stCondLst>
                                            <p:cond delay="0"/>
                                          </p:stCondLst>
                                        </p:cTn>
                                        <p:tgtEl>
                                          <p:spTgt spid="9"/>
                                        </p:tgtEl>
                                        <p:attrNameLst>
                                          <p:attrName>ppt_x</p:attrName>
                                        </p:attrNameLst>
                                      </p:cBhvr>
                                    </p:anim>
                                    <p:anim from="(-#ppt_h/2)" to="(#ppt_y)" calcmode="lin" valueType="num">
                                      <p:cBhvr>
                                        <p:cTn id="65" dur="500" fill="hold">
                                          <p:stCondLst>
                                            <p:cond delay="0"/>
                                          </p:stCondLst>
                                        </p:cTn>
                                        <p:tgtEl>
                                          <p:spTgt spid="9"/>
                                        </p:tgtEl>
                                        <p:attrNameLst>
                                          <p:attrName>ppt_y</p:attrName>
                                        </p:attrNameLst>
                                      </p:cBhvr>
                                    </p:anim>
                                    <p:animRot by="21600000">
                                      <p:cBhvr>
                                        <p:cTn id="66" dur="500" fill="hold">
                                          <p:stCondLst>
                                            <p:cond delay="0"/>
                                          </p:stCondLst>
                                        </p:cTn>
                                        <p:tgtEl>
                                          <p:spTgt spid="9"/>
                                        </p:tgtEl>
                                        <p:attrNameLst>
                                          <p:attrName>r</p:attrName>
                                        </p:attrNameLst>
                                      </p:cBhvr>
                                    </p:animRot>
                                  </p:childTnLst>
                                  <p:subTnLst>
                                    <p:audio>
                                      <p:cMediaNode>
                                        <p:cTn display="0" masterRel="sameClick">
                                          <p:stCondLst>
                                            <p:cond evt="begin" delay="0">
                                              <p:tn val="61"/>
                                            </p:cond>
                                          </p:stCondLst>
                                          <p:endCondLst>
                                            <p:cond evt="onStopAudio" delay="0">
                                              <p:tgtEl>
                                                <p:sldTgt/>
                                              </p:tgtEl>
                                            </p:cond>
                                          </p:endCondLst>
                                        </p:cTn>
                                        <p:tgtEl>
                                          <p:sndTgt r:embed="rId7" name="PO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6ip55RnKT.jpg"/>
          <p:cNvPicPr>
            <a:picLocks noChangeAspect="1"/>
          </p:cNvPicPr>
          <p:nvPr/>
        </p:nvPicPr>
        <p:blipFill>
          <a:blip r:embed="rId4" cstate="print">
            <a:clrChange>
              <a:clrFrom>
                <a:srgbClr val="FFFFFF"/>
              </a:clrFrom>
              <a:clrTo>
                <a:srgbClr val="FFFFFF">
                  <a:alpha val="0"/>
                </a:srgbClr>
              </a:clrTo>
            </a:clrChange>
            <a:lum bright="-20000" contrast="40000"/>
          </a:blip>
          <a:stretch>
            <a:fillRect/>
          </a:stretch>
        </p:blipFill>
        <p:spPr>
          <a:xfrm>
            <a:off x="1763688" y="2276872"/>
            <a:ext cx="5616624" cy="1728192"/>
          </a:xfrm>
          <a:prstGeom prst="rect">
            <a:avLst/>
          </a:prstGeom>
        </p:spPr>
      </p:pic>
      <p:sp>
        <p:nvSpPr>
          <p:cNvPr id="3" name="مستطيل 2"/>
          <p:cNvSpPr/>
          <p:nvPr/>
        </p:nvSpPr>
        <p:spPr>
          <a:xfrm>
            <a:off x="2485437" y="2588711"/>
            <a:ext cx="4318811" cy="1200329"/>
          </a:xfrm>
          <a:prstGeom prst="rect">
            <a:avLst/>
          </a:prstGeom>
        </p:spPr>
        <p:txBody>
          <a:bodyPr wrap="none">
            <a:spAutoFit/>
          </a:bodyPr>
          <a:lstStyle/>
          <a:p>
            <a:r>
              <a:rPr lang="ar-EG" sz="7200" b="1" dirty="0" smtClean="0">
                <a:solidFill>
                  <a:srgbClr val="6600CC"/>
                </a:solidFill>
              </a:rPr>
              <a:t>نشاطات التعلُم</a:t>
            </a:r>
            <a:endParaRPr lang="ar-SA" sz="7200" dirty="0">
              <a:solidFill>
                <a:srgbClr val="6600CC"/>
              </a:solidFill>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hammer.wav"/>
                                        </p:tgtEl>
                                      </p:cMediaNode>
                                    </p:audio>
                                  </p:subTnLst>
                                </p:cTn>
                              </p:par>
                              <p:par>
                                <p:cTn id="9" presetID="2" presetClass="entr" presetSubtype="1"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hamm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1397000"/>
          <a:ext cx="9144000" cy="3616176"/>
        </p:xfrm>
        <a:graphic>
          <a:graphicData uri="http://schemas.openxmlformats.org/drawingml/2006/table">
            <a:tbl>
              <a:tblPr rtl="1" firstRow="1" bandRow="1">
                <a:tableStyleId>{5C22544A-7EE6-4342-B048-85BDC9FD1C3A}</a:tableStyleId>
              </a:tblPr>
              <a:tblGrid>
                <a:gridCol w="2286000"/>
                <a:gridCol w="2286000"/>
                <a:gridCol w="2286000"/>
                <a:gridCol w="2286000"/>
              </a:tblGrid>
              <a:tr h="1031410">
                <a:tc>
                  <a:txBody>
                    <a:bodyPr/>
                    <a:lstStyle/>
                    <a:p>
                      <a:pPr rtl="1"/>
                      <a:endParaRPr lang="ar-SA" dirty="0"/>
                    </a:p>
                  </a:txBody>
                  <a:tcPr>
                    <a:solidFill>
                      <a:srgbClr val="002060"/>
                    </a:solidFill>
                  </a:tcPr>
                </a:tc>
                <a:tc>
                  <a:txBody>
                    <a:bodyPr/>
                    <a:lstStyle/>
                    <a:p>
                      <a:pPr rtl="1"/>
                      <a:endParaRPr lang="ar-SA"/>
                    </a:p>
                  </a:txBody>
                  <a:tcPr>
                    <a:solidFill>
                      <a:srgbClr val="002060"/>
                    </a:solidFill>
                  </a:tcPr>
                </a:tc>
                <a:tc>
                  <a:txBody>
                    <a:bodyPr/>
                    <a:lstStyle/>
                    <a:p>
                      <a:pPr rtl="1"/>
                      <a:endParaRPr lang="ar-SA"/>
                    </a:p>
                  </a:txBody>
                  <a:tcPr>
                    <a:solidFill>
                      <a:srgbClr val="002060"/>
                    </a:solidFill>
                  </a:tcPr>
                </a:tc>
                <a:tc>
                  <a:txBody>
                    <a:bodyPr/>
                    <a:lstStyle/>
                    <a:p>
                      <a:pPr rtl="1"/>
                      <a:endParaRPr lang="ar-SA" dirty="0"/>
                    </a:p>
                  </a:txBody>
                  <a:tcPr>
                    <a:solidFill>
                      <a:srgbClr val="002060"/>
                    </a:solidFill>
                  </a:tcPr>
                </a:tc>
              </a:tr>
              <a:tr h="2584766">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
        <p:nvSpPr>
          <p:cNvPr id="3" name="مستطيل 2"/>
          <p:cNvSpPr/>
          <p:nvPr/>
        </p:nvSpPr>
        <p:spPr>
          <a:xfrm>
            <a:off x="7020272" y="1412776"/>
            <a:ext cx="1931856" cy="954107"/>
          </a:xfrm>
          <a:prstGeom prst="rect">
            <a:avLst/>
          </a:prstGeom>
        </p:spPr>
        <p:txBody>
          <a:bodyPr wrap="square">
            <a:spAutoFit/>
          </a:bodyPr>
          <a:lstStyle/>
          <a:p>
            <a:pPr algn="ctr"/>
            <a:r>
              <a:rPr lang="ar-EG" sz="2800" b="1" dirty="0">
                <a:solidFill>
                  <a:schemeClr val="bg1"/>
                </a:solidFill>
              </a:rPr>
              <a:t>وسائل التواصل الاجتماعي</a:t>
            </a:r>
            <a:endParaRPr lang="ar-SA" sz="2800" dirty="0">
              <a:solidFill>
                <a:schemeClr val="bg1"/>
              </a:solidFill>
            </a:endParaRPr>
          </a:p>
        </p:txBody>
      </p:sp>
      <p:sp>
        <p:nvSpPr>
          <p:cNvPr id="4" name="مستطيل 3"/>
          <p:cNvSpPr/>
          <p:nvPr/>
        </p:nvSpPr>
        <p:spPr>
          <a:xfrm>
            <a:off x="5042775" y="1628219"/>
            <a:ext cx="1467068" cy="523220"/>
          </a:xfrm>
          <a:prstGeom prst="rect">
            <a:avLst/>
          </a:prstGeom>
        </p:spPr>
        <p:txBody>
          <a:bodyPr wrap="none">
            <a:spAutoFit/>
          </a:bodyPr>
          <a:lstStyle/>
          <a:p>
            <a:r>
              <a:rPr lang="ar-EG" sz="2800" b="1" dirty="0">
                <a:solidFill>
                  <a:schemeClr val="bg1"/>
                </a:solidFill>
              </a:rPr>
              <a:t>أمثلة عليها</a:t>
            </a:r>
            <a:endParaRPr lang="ar-SA" sz="2800" dirty="0">
              <a:solidFill>
                <a:schemeClr val="bg1"/>
              </a:solidFill>
            </a:endParaRPr>
          </a:p>
        </p:txBody>
      </p:sp>
      <p:sp>
        <p:nvSpPr>
          <p:cNvPr id="5" name="مستطيل 4"/>
          <p:cNvSpPr/>
          <p:nvPr/>
        </p:nvSpPr>
        <p:spPr>
          <a:xfrm>
            <a:off x="2843808" y="1628219"/>
            <a:ext cx="1258678" cy="523220"/>
          </a:xfrm>
          <a:prstGeom prst="rect">
            <a:avLst/>
          </a:prstGeom>
        </p:spPr>
        <p:txBody>
          <a:bodyPr wrap="none">
            <a:spAutoFit/>
          </a:bodyPr>
          <a:lstStyle/>
          <a:p>
            <a:r>
              <a:rPr lang="ar-EG" sz="2800" b="1" dirty="0">
                <a:solidFill>
                  <a:schemeClr val="bg1"/>
                </a:solidFill>
              </a:rPr>
              <a:t>إيجابياتها</a:t>
            </a:r>
            <a:endParaRPr lang="ar-SA" sz="2800" dirty="0">
              <a:solidFill>
                <a:schemeClr val="bg1"/>
              </a:solidFill>
            </a:endParaRPr>
          </a:p>
        </p:txBody>
      </p:sp>
      <p:sp>
        <p:nvSpPr>
          <p:cNvPr id="6" name="مستطيل 5"/>
          <p:cNvSpPr/>
          <p:nvPr/>
        </p:nvSpPr>
        <p:spPr>
          <a:xfrm>
            <a:off x="539552" y="1628219"/>
            <a:ext cx="1112805" cy="523220"/>
          </a:xfrm>
          <a:prstGeom prst="rect">
            <a:avLst/>
          </a:prstGeom>
        </p:spPr>
        <p:txBody>
          <a:bodyPr wrap="none">
            <a:spAutoFit/>
          </a:bodyPr>
          <a:lstStyle/>
          <a:p>
            <a:r>
              <a:rPr lang="ar-EG" sz="2800" b="1" dirty="0">
                <a:solidFill>
                  <a:schemeClr val="bg1"/>
                </a:solidFill>
              </a:rPr>
              <a:t>سلبياتها</a:t>
            </a:r>
            <a:endParaRPr lang="ar-SA" sz="2800" dirty="0">
              <a:solidFill>
                <a:schemeClr val="bg1"/>
              </a:solidFill>
            </a:endParaRPr>
          </a:p>
        </p:txBody>
      </p:sp>
      <p:sp>
        <p:nvSpPr>
          <p:cNvPr id="7" name="مستطيل 6"/>
          <p:cNvSpPr/>
          <p:nvPr/>
        </p:nvSpPr>
        <p:spPr>
          <a:xfrm>
            <a:off x="7341840" y="3492297"/>
            <a:ext cx="1380506" cy="584775"/>
          </a:xfrm>
          <a:prstGeom prst="rect">
            <a:avLst/>
          </a:prstGeom>
        </p:spPr>
        <p:txBody>
          <a:bodyPr wrap="none">
            <a:spAutoFit/>
          </a:bodyPr>
          <a:lstStyle/>
          <a:p>
            <a:r>
              <a:rPr lang="ar-EG" sz="3200" b="1" dirty="0"/>
              <a:t>المنتديات</a:t>
            </a:r>
            <a:endParaRPr lang="ar-SA" sz="3200" dirty="0"/>
          </a:p>
        </p:txBody>
      </p:sp>
      <p:sp>
        <p:nvSpPr>
          <p:cNvPr id="8" name="مربع نص 7"/>
          <p:cNvSpPr txBox="1"/>
          <p:nvPr/>
        </p:nvSpPr>
        <p:spPr>
          <a:xfrm>
            <a:off x="4788024" y="2708920"/>
            <a:ext cx="1944216" cy="1938992"/>
          </a:xfrm>
          <a:prstGeom prst="rect">
            <a:avLst/>
          </a:prstGeom>
          <a:noFill/>
        </p:spPr>
        <p:txBody>
          <a:bodyPr wrap="square" rtlCol="1">
            <a:spAutoFit/>
          </a:bodyPr>
          <a:lstStyle/>
          <a:p>
            <a:pPr algn="ctr"/>
            <a:r>
              <a:rPr lang="ar-SA" sz="4000" dirty="0" smtClean="0"/>
              <a:t>منتدى شبهات وبيان</a:t>
            </a:r>
            <a:endParaRPr lang="ar-SA" sz="4000" dirty="0"/>
          </a:p>
        </p:txBody>
      </p:sp>
      <p:sp>
        <p:nvSpPr>
          <p:cNvPr id="9" name="مربع نص 8"/>
          <p:cNvSpPr txBox="1"/>
          <p:nvPr/>
        </p:nvSpPr>
        <p:spPr>
          <a:xfrm>
            <a:off x="179512" y="3337828"/>
            <a:ext cx="1944216" cy="707886"/>
          </a:xfrm>
          <a:prstGeom prst="rect">
            <a:avLst/>
          </a:prstGeom>
          <a:noFill/>
        </p:spPr>
        <p:txBody>
          <a:bodyPr wrap="square" rtlCol="1">
            <a:spAutoFit/>
          </a:bodyPr>
          <a:lstStyle/>
          <a:p>
            <a:pPr algn="ctr"/>
            <a:r>
              <a:rPr lang="ar-EG" sz="4000" dirty="0" err="1" smtClean="0"/>
              <a:t>............</a:t>
            </a:r>
            <a:endParaRPr lang="ar-SA" sz="5400" dirty="0"/>
          </a:p>
        </p:txBody>
      </p:sp>
      <p:sp>
        <p:nvSpPr>
          <p:cNvPr id="10" name="مربع نص 9"/>
          <p:cNvSpPr txBox="1"/>
          <p:nvPr/>
        </p:nvSpPr>
        <p:spPr>
          <a:xfrm>
            <a:off x="2411760" y="2560836"/>
            <a:ext cx="1944216" cy="2308324"/>
          </a:xfrm>
          <a:prstGeom prst="rect">
            <a:avLst/>
          </a:prstGeom>
          <a:noFill/>
        </p:spPr>
        <p:txBody>
          <a:bodyPr wrap="square" rtlCol="1">
            <a:spAutoFit/>
          </a:bodyPr>
          <a:lstStyle/>
          <a:p>
            <a:pPr algn="ctr"/>
            <a:r>
              <a:rPr lang="ar-SA" sz="3600" b="1" dirty="0" smtClean="0"/>
              <a:t>الرد على الشبهات المطروحة على الساحة</a:t>
            </a:r>
            <a:endParaRPr lang="ar-SA"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KIKCRASH.WAV"/>
                                        </p:tgtEl>
                                      </p:cMediaNode>
                                    </p:audio>
                                  </p:sub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by="(-#ppt_w*2)" calcmode="lin" valueType="num">
                                      <p:cBhvr rctx="PPT">
                                        <p:cTn id="14" dur="250" autoRev="1" fill="hold">
                                          <p:stCondLst>
                                            <p:cond delay="0"/>
                                          </p:stCondLst>
                                        </p:cTn>
                                        <p:tgtEl>
                                          <p:spTgt spid="8"/>
                                        </p:tgtEl>
                                        <p:attrNameLst>
                                          <p:attrName>ppt_w</p:attrName>
                                        </p:attrNameLst>
                                      </p:cBhvr>
                                    </p:anim>
                                    <p:anim by="(#ppt_w*0.50)" calcmode="lin" valueType="num">
                                      <p:cBhvr>
                                        <p:cTn id="15" dur="250" decel="50000" autoRev="1" fill="hold">
                                          <p:stCondLst>
                                            <p:cond delay="0"/>
                                          </p:stCondLst>
                                        </p:cTn>
                                        <p:tgtEl>
                                          <p:spTgt spid="8"/>
                                        </p:tgtEl>
                                        <p:attrNameLst>
                                          <p:attrName>ppt_x</p:attrName>
                                        </p:attrNameLst>
                                      </p:cBhvr>
                                    </p:anim>
                                    <p:anim from="(-#ppt_h/2)" to="(#ppt_y)" calcmode="lin" valueType="num">
                                      <p:cBhvr>
                                        <p:cTn id="16" dur="500" fill="hold">
                                          <p:stCondLst>
                                            <p:cond delay="0"/>
                                          </p:stCondLst>
                                        </p:cTn>
                                        <p:tgtEl>
                                          <p:spTgt spid="8"/>
                                        </p:tgtEl>
                                        <p:attrNameLst>
                                          <p:attrName>ppt_y</p:attrName>
                                        </p:attrNameLst>
                                      </p:cBhvr>
                                    </p:anim>
                                    <p:animRot by="21600000">
                                      <p:cBhvr>
                                        <p:cTn id="17" dur="500" fill="hold">
                                          <p:stCondLst>
                                            <p:cond delay="0"/>
                                          </p:stCondLst>
                                        </p:cTn>
                                        <p:tgtEl>
                                          <p:spTgt spid="8"/>
                                        </p:tgtEl>
                                        <p:attrNameLst>
                                          <p:attrName>r</p:attrName>
                                        </p:attrNameLst>
                                      </p:cBhvr>
                                    </p:animRot>
                                  </p:childTnLst>
                                  <p:subTnLst>
                                    <p:audio>
                                      <p:cMediaNode>
                                        <p:cTn display="0" masterRel="sameClick">
                                          <p:stCondLst>
                                            <p:cond evt="begin" delay="0">
                                              <p:tn val="12"/>
                                            </p:cond>
                                          </p:stCondLst>
                                          <p:endCondLst>
                                            <p:cond evt="onStopAudio" delay="0">
                                              <p:tgtEl>
                                                <p:sldTgt/>
                                              </p:tgtEl>
                                            </p:cond>
                                          </p:endCondLst>
                                        </p:cTn>
                                        <p:tgtEl>
                                          <p:sndTgt r:embed="rId4" name="BELLTREE.WAV"/>
                                        </p:tgtEl>
                                      </p:cMediaNode>
                                    </p:audio>
                                  </p:sub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by="(-#ppt_w*2)" calcmode="lin" valueType="num">
                                      <p:cBhvr rctx="PPT">
                                        <p:cTn id="22" dur="250" autoRev="1" fill="hold">
                                          <p:stCondLst>
                                            <p:cond delay="0"/>
                                          </p:stCondLst>
                                        </p:cTn>
                                        <p:tgtEl>
                                          <p:spTgt spid="10"/>
                                        </p:tgtEl>
                                        <p:attrNameLst>
                                          <p:attrName>ppt_w</p:attrName>
                                        </p:attrNameLst>
                                      </p:cBhvr>
                                    </p:anim>
                                    <p:anim by="(#ppt_w*0.50)" calcmode="lin" valueType="num">
                                      <p:cBhvr>
                                        <p:cTn id="23" dur="250" decel="50000" autoRev="1" fill="hold">
                                          <p:stCondLst>
                                            <p:cond delay="0"/>
                                          </p:stCondLst>
                                        </p:cTn>
                                        <p:tgtEl>
                                          <p:spTgt spid="10"/>
                                        </p:tgtEl>
                                        <p:attrNameLst>
                                          <p:attrName>ppt_x</p:attrName>
                                        </p:attrNameLst>
                                      </p:cBhvr>
                                    </p:anim>
                                    <p:anim from="(-#ppt_h/2)" to="(#ppt_y)" calcmode="lin" valueType="num">
                                      <p:cBhvr>
                                        <p:cTn id="24" dur="500" fill="hold">
                                          <p:stCondLst>
                                            <p:cond delay="0"/>
                                          </p:stCondLst>
                                        </p:cTn>
                                        <p:tgtEl>
                                          <p:spTgt spid="10"/>
                                        </p:tgtEl>
                                        <p:attrNameLst>
                                          <p:attrName>ppt_y</p:attrName>
                                        </p:attrNameLst>
                                      </p:cBhvr>
                                    </p:anim>
                                    <p:animRot by="21600000">
                                      <p:cBhvr>
                                        <p:cTn id="25" dur="500" fill="hold">
                                          <p:stCondLst>
                                            <p:cond delay="0"/>
                                          </p:stCondLst>
                                        </p:cTn>
                                        <p:tgtEl>
                                          <p:spTgt spid="10"/>
                                        </p:tgtEl>
                                        <p:attrNameLst>
                                          <p:attrName>r</p:attrName>
                                        </p:attrNameLst>
                                      </p:cBhvr>
                                    </p:animRot>
                                  </p:childTnLst>
                                  <p:subTnLst>
                                    <p:audio>
                                      <p:cMediaNode>
                                        <p:cTn display="0" masterRel="sameClick">
                                          <p:stCondLst>
                                            <p:cond evt="begin" delay="0">
                                              <p:tn val="20"/>
                                            </p:cond>
                                          </p:stCondLst>
                                          <p:endCondLst>
                                            <p:cond evt="onStopAudio" delay="0">
                                              <p:tgtEl>
                                                <p:sldTgt/>
                                              </p:tgtEl>
                                            </p:cond>
                                          </p:endCondLst>
                                        </p:cTn>
                                        <p:tgtEl>
                                          <p:sndTgt r:embed="rId5" name="breeze.wav"/>
                                        </p:tgtEl>
                                      </p:cMediaNode>
                                    </p:audio>
                                  </p:subTnLst>
                                </p:cTn>
                              </p:par>
                            </p:childTnLst>
                          </p:cTn>
                        </p:par>
                      </p:childTnLst>
                    </p:cTn>
                  </p:par>
                  <p:par>
                    <p:cTn id="26" fill="hold">
                      <p:stCondLst>
                        <p:cond delay="indefinite"/>
                      </p:stCondLst>
                      <p:childTnLst>
                        <p:par>
                          <p:cTn id="27" fill="hold">
                            <p:stCondLst>
                              <p:cond delay="0"/>
                            </p:stCondLst>
                            <p:childTnLst>
                              <p:par>
                                <p:cTn id="28" presetID="56"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by="(-#ppt_w*2)" calcmode="lin" valueType="num">
                                      <p:cBhvr rctx="PPT">
                                        <p:cTn id="30" dur="250" autoRev="1" fill="hold">
                                          <p:stCondLst>
                                            <p:cond delay="0"/>
                                          </p:stCondLst>
                                        </p:cTn>
                                        <p:tgtEl>
                                          <p:spTgt spid="9"/>
                                        </p:tgtEl>
                                        <p:attrNameLst>
                                          <p:attrName>ppt_w</p:attrName>
                                        </p:attrNameLst>
                                      </p:cBhvr>
                                    </p:anim>
                                    <p:anim by="(#ppt_w*0.50)" calcmode="lin" valueType="num">
                                      <p:cBhvr>
                                        <p:cTn id="31" dur="250" decel="50000" autoRev="1" fill="hold">
                                          <p:stCondLst>
                                            <p:cond delay="0"/>
                                          </p:stCondLst>
                                        </p:cTn>
                                        <p:tgtEl>
                                          <p:spTgt spid="9"/>
                                        </p:tgtEl>
                                        <p:attrNameLst>
                                          <p:attrName>ppt_x</p:attrName>
                                        </p:attrNameLst>
                                      </p:cBhvr>
                                    </p:anim>
                                    <p:anim from="(-#ppt_h/2)" to="(#ppt_y)" calcmode="lin" valueType="num">
                                      <p:cBhvr>
                                        <p:cTn id="32" dur="500" fill="hold">
                                          <p:stCondLst>
                                            <p:cond delay="0"/>
                                          </p:stCondLst>
                                        </p:cTn>
                                        <p:tgtEl>
                                          <p:spTgt spid="9"/>
                                        </p:tgtEl>
                                        <p:attrNameLst>
                                          <p:attrName>ppt_y</p:attrName>
                                        </p:attrNameLst>
                                      </p:cBhvr>
                                    </p:anim>
                                    <p:animRot by="21600000">
                                      <p:cBhvr>
                                        <p:cTn id="33" dur="500" fill="hold">
                                          <p:stCondLst>
                                            <p:cond delay="0"/>
                                          </p:stCondLst>
                                        </p:cTn>
                                        <p:tgtEl>
                                          <p:spTgt spid="9"/>
                                        </p:tgtEl>
                                        <p:attrNameLst>
                                          <p:attrName>r</p:attrName>
                                        </p:attrNameLst>
                                      </p:cBhvr>
                                    </p:animRot>
                                  </p:childTnLst>
                                  <p:subTnLst>
                                    <p:audio>
                                      <p:cMediaNode>
                                        <p:cTn display="0" masterRel="sameClick">
                                          <p:stCondLst>
                                            <p:cond evt="begin" delay="0">
                                              <p:tn val="28"/>
                                            </p:cond>
                                          </p:stCondLst>
                                          <p:endCondLst>
                                            <p:cond evt="onStopAudio" delay="0">
                                              <p:tgtEl>
                                                <p:sldTgt/>
                                              </p:tgtEl>
                                            </p:cond>
                                          </p:endCondLst>
                                        </p:cTn>
                                        <p:tgtEl>
                                          <p:sndTgt r:embed="rId6" name="PO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1397000"/>
          <a:ext cx="9144000" cy="3616176"/>
        </p:xfrm>
        <a:graphic>
          <a:graphicData uri="http://schemas.openxmlformats.org/drawingml/2006/table">
            <a:tbl>
              <a:tblPr rtl="1" firstRow="1" bandRow="1">
                <a:tableStyleId>{5C22544A-7EE6-4342-B048-85BDC9FD1C3A}</a:tableStyleId>
              </a:tblPr>
              <a:tblGrid>
                <a:gridCol w="2286000"/>
                <a:gridCol w="2286000"/>
                <a:gridCol w="2286000"/>
                <a:gridCol w="2286000"/>
              </a:tblGrid>
              <a:tr h="1031410">
                <a:tc>
                  <a:txBody>
                    <a:bodyPr/>
                    <a:lstStyle/>
                    <a:p>
                      <a:pPr rtl="1"/>
                      <a:endParaRPr lang="ar-SA" dirty="0"/>
                    </a:p>
                  </a:txBody>
                  <a:tcPr>
                    <a:solidFill>
                      <a:srgbClr val="002060"/>
                    </a:solidFill>
                  </a:tcPr>
                </a:tc>
                <a:tc>
                  <a:txBody>
                    <a:bodyPr/>
                    <a:lstStyle/>
                    <a:p>
                      <a:pPr rtl="1"/>
                      <a:endParaRPr lang="ar-SA"/>
                    </a:p>
                  </a:txBody>
                  <a:tcPr>
                    <a:solidFill>
                      <a:srgbClr val="002060"/>
                    </a:solidFill>
                  </a:tcPr>
                </a:tc>
                <a:tc>
                  <a:txBody>
                    <a:bodyPr/>
                    <a:lstStyle/>
                    <a:p>
                      <a:pPr rtl="1"/>
                      <a:endParaRPr lang="ar-SA"/>
                    </a:p>
                  </a:txBody>
                  <a:tcPr>
                    <a:solidFill>
                      <a:srgbClr val="002060"/>
                    </a:solidFill>
                  </a:tcPr>
                </a:tc>
                <a:tc>
                  <a:txBody>
                    <a:bodyPr/>
                    <a:lstStyle/>
                    <a:p>
                      <a:pPr rtl="1"/>
                      <a:endParaRPr lang="ar-SA" dirty="0"/>
                    </a:p>
                  </a:txBody>
                  <a:tcPr>
                    <a:solidFill>
                      <a:srgbClr val="002060"/>
                    </a:solidFill>
                  </a:tcPr>
                </a:tc>
              </a:tr>
              <a:tr h="2584766">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
        <p:nvSpPr>
          <p:cNvPr id="3" name="مستطيل 2"/>
          <p:cNvSpPr/>
          <p:nvPr/>
        </p:nvSpPr>
        <p:spPr>
          <a:xfrm>
            <a:off x="7020272" y="1412776"/>
            <a:ext cx="1931856" cy="954107"/>
          </a:xfrm>
          <a:prstGeom prst="rect">
            <a:avLst/>
          </a:prstGeom>
        </p:spPr>
        <p:txBody>
          <a:bodyPr wrap="square">
            <a:spAutoFit/>
          </a:bodyPr>
          <a:lstStyle/>
          <a:p>
            <a:pPr algn="ctr"/>
            <a:r>
              <a:rPr lang="ar-EG" sz="2800" b="1" dirty="0">
                <a:solidFill>
                  <a:schemeClr val="bg1"/>
                </a:solidFill>
              </a:rPr>
              <a:t>وسائل التواصل الاجتماعي</a:t>
            </a:r>
            <a:endParaRPr lang="ar-SA" sz="2800" dirty="0">
              <a:solidFill>
                <a:schemeClr val="bg1"/>
              </a:solidFill>
            </a:endParaRPr>
          </a:p>
        </p:txBody>
      </p:sp>
      <p:sp>
        <p:nvSpPr>
          <p:cNvPr id="4" name="مستطيل 3"/>
          <p:cNvSpPr/>
          <p:nvPr/>
        </p:nvSpPr>
        <p:spPr>
          <a:xfrm>
            <a:off x="5042775" y="1628219"/>
            <a:ext cx="1467068" cy="523220"/>
          </a:xfrm>
          <a:prstGeom prst="rect">
            <a:avLst/>
          </a:prstGeom>
        </p:spPr>
        <p:txBody>
          <a:bodyPr wrap="none">
            <a:spAutoFit/>
          </a:bodyPr>
          <a:lstStyle/>
          <a:p>
            <a:r>
              <a:rPr lang="ar-EG" sz="2800" b="1" dirty="0">
                <a:solidFill>
                  <a:schemeClr val="bg1"/>
                </a:solidFill>
              </a:rPr>
              <a:t>أمثلة عليها</a:t>
            </a:r>
            <a:endParaRPr lang="ar-SA" sz="2800" dirty="0">
              <a:solidFill>
                <a:schemeClr val="bg1"/>
              </a:solidFill>
            </a:endParaRPr>
          </a:p>
        </p:txBody>
      </p:sp>
      <p:sp>
        <p:nvSpPr>
          <p:cNvPr id="5" name="مستطيل 4"/>
          <p:cNvSpPr/>
          <p:nvPr/>
        </p:nvSpPr>
        <p:spPr>
          <a:xfrm>
            <a:off x="2843808" y="1628219"/>
            <a:ext cx="1258678" cy="523220"/>
          </a:xfrm>
          <a:prstGeom prst="rect">
            <a:avLst/>
          </a:prstGeom>
        </p:spPr>
        <p:txBody>
          <a:bodyPr wrap="none">
            <a:spAutoFit/>
          </a:bodyPr>
          <a:lstStyle/>
          <a:p>
            <a:r>
              <a:rPr lang="ar-EG" sz="2800" b="1" dirty="0">
                <a:solidFill>
                  <a:schemeClr val="bg1"/>
                </a:solidFill>
              </a:rPr>
              <a:t>إيجابياتها</a:t>
            </a:r>
            <a:endParaRPr lang="ar-SA" sz="2800" dirty="0">
              <a:solidFill>
                <a:schemeClr val="bg1"/>
              </a:solidFill>
            </a:endParaRPr>
          </a:p>
        </p:txBody>
      </p:sp>
      <p:sp>
        <p:nvSpPr>
          <p:cNvPr id="6" name="مستطيل 5"/>
          <p:cNvSpPr/>
          <p:nvPr/>
        </p:nvSpPr>
        <p:spPr>
          <a:xfrm>
            <a:off x="539552" y="1628219"/>
            <a:ext cx="1112805" cy="523220"/>
          </a:xfrm>
          <a:prstGeom prst="rect">
            <a:avLst/>
          </a:prstGeom>
        </p:spPr>
        <p:txBody>
          <a:bodyPr wrap="none">
            <a:spAutoFit/>
          </a:bodyPr>
          <a:lstStyle/>
          <a:p>
            <a:r>
              <a:rPr lang="ar-EG" sz="2800" b="1" dirty="0">
                <a:solidFill>
                  <a:schemeClr val="bg1"/>
                </a:solidFill>
              </a:rPr>
              <a:t>سلبياتها</a:t>
            </a:r>
            <a:endParaRPr lang="ar-SA" sz="2800" dirty="0">
              <a:solidFill>
                <a:schemeClr val="bg1"/>
              </a:solidFill>
            </a:endParaRPr>
          </a:p>
        </p:txBody>
      </p:sp>
      <p:sp>
        <p:nvSpPr>
          <p:cNvPr id="7" name="مستطيل 6"/>
          <p:cNvSpPr/>
          <p:nvPr/>
        </p:nvSpPr>
        <p:spPr>
          <a:xfrm>
            <a:off x="7236296" y="2924944"/>
            <a:ext cx="1486050" cy="1569660"/>
          </a:xfrm>
          <a:prstGeom prst="rect">
            <a:avLst/>
          </a:prstGeom>
        </p:spPr>
        <p:txBody>
          <a:bodyPr wrap="square">
            <a:spAutoFit/>
          </a:bodyPr>
          <a:lstStyle/>
          <a:p>
            <a:pPr algn="ctr"/>
            <a:r>
              <a:rPr lang="ar-EG" sz="3200" b="1" dirty="0"/>
              <a:t>مواقع مشاركة الفيديو</a:t>
            </a:r>
            <a:endParaRPr lang="ar-SA" sz="3200" dirty="0"/>
          </a:p>
        </p:txBody>
      </p:sp>
      <p:sp>
        <p:nvSpPr>
          <p:cNvPr id="8" name="مربع نص 7"/>
          <p:cNvSpPr txBox="1"/>
          <p:nvPr/>
        </p:nvSpPr>
        <p:spPr>
          <a:xfrm>
            <a:off x="4788024" y="3009146"/>
            <a:ext cx="1944216" cy="1323439"/>
          </a:xfrm>
          <a:prstGeom prst="rect">
            <a:avLst/>
          </a:prstGeom>
          <a:noFill/>
        </p:spPr>
        <p:txBody>
          <a:bodyPr wrap="square" rtlCol="1">
            <a:spAutoFit/>
          </a:bodyPr>
          <a:lstStyle/>
          <a:p>
            <a:pPr algn="ctr"/>
            <a:r>
              <a:rPr lang="ar-SA" sz="4000" dirty="0" smtClean="0"/>
              <a:t>موقع </a:t>
            </a:r>
            <a:r>
              <a:rPr lang="ar-SA" sz="4000" dirty="0" err="1" smtClean="0"/>
              <a:t>يوتيوب</a:t>
            </a:r>
            <a:endParaRPr lang="ar-SA" sz="4000" dirty="0"/>
          </a:p>
        </p:txBody>
      </p:sp>
      <p:sp>
        <p:nvSpPr>
          <p:cNvPr id="9" name="مربع نص 8"/>
          <p:cNvSpPr txBox="1"/>
          <p:nvPr/>
        </p:nvSpPr>
        <p:spPr>
          <a:xfrm>
            <a:off x="251520" y="2636912"/>
            <a:ext cx="1944216" cy="1938992"/>
          </a:xfrm>
          <a:prstGeom prst="rect">
            <a:avLst/>
          </a:prstGeom>
          <a:noFill/>
        </p:spPr>
        <p:txBody>
          <a:bodyPr wrap="square" rtlCol="1">
            <a:spAutoFit/>
          </a:bodyPr>
          <a:lstStyle/>
          <a:p>
            <a:pPr algn="ctr"/>
            <a:r>
              <a:rPr lang="ar-SA" sz="4000" dirty="0" smtClean="0"/>
              <a:t>نشر مواد غير لائقة والتشهير</a:t>
            </a:r>
            <a:endParaRPr lang="ar-SA" sz="5400" dirty="0"/>
          </a:p>
        </p:txBody>
      </p:sp>
      <p:sp>
        <p:nvSpPr>
          <p:cNvPr id="10" name="مربع نص 9"/>
          <p:cNvSpPr txBox="1"/>
          <p:nvPr/>
        </p:nvSpPr>
        <p:spPr>
          <a:xfrm>
            <a:off x="2555776" y="2996952"/>
            <a:ext cx="1944216" cy="1323439"/>
          </a:xfrm>
          <a:prstGeom prst="rect">
            <a:avLst/>
          </a:prstGeom>
          <a:noFill/>
        </p:spPr>
        <p:txBody>
          <a:bodyPr wrap="square" rtlCol="1">
            <a:spAutoFit/>
          </a:bodyPr>
          <a:lstStyle/>
          <a:p>
            <a:pPr algn="ctr"/>
            <a:r>
              <a:rPr lang="ar-SA" sz="4000" dirty="0" smtClean="0"/>
              <a:t>نشر المواد النافعة</a:t>
            </a:r>
            <a:endParaRPr lang="ar-SA" sz="40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KIKCRASH.WAV"/>
                                        </p:tgtEl>
                                      </p:cMediaNode>
                                    </p:audio>
                                  </p:sub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by="(-#ppt_w*2)" calcmode="lin" valueType="num">
                                      <p:cBhvr rctx="PPT">
                                        <p:cTn id="14" dur="250" autoRev="1" fill="hold">
                                          <p:stCondLst>
                                            <p:cond delay="0"/>
                                          </p:stCondLst>
                                        </p:cTn>
                                        <p:tgtEl>
                                          <p:spTgt spid="8"/>
                                        </p:tgtEl>
                                        <p:attrNameLst>
                                          <p:attrName>ppt_w</p:attrName>
                                        </p:attrNameLst>
                                      </p:cBhvr>
                                    </p:anim>
                                    <p:anim by="(#ppt_w*0.50)" calcmode="lin" valueType="num">
                                      <p:cBhvr>
                                        <p:cTn id="15" dur="250" decel="50000" autoRev="1" fill="hold">
                                          <p:stCondLst>
                                            <p:cond delay="0"/>
                                          </p:stCondLst>
                                        </p:cTn>
                                        <p:tgtEl>
                                          <p:spTgt spid="8"/>
                                        </p:tgtEl>
                                        <p:attrNameLst>
                                          <p:attrName>ppt_x</p:attrName>
                                        </p:attrNameLst>
                                      </p:cBhvr>
                                    </p:anim>
                                    <p:anim from="(-#ppt_h/2)" to="(#ppt_y)" calcmode="lin" valueType="num">
                                      <p:cBhvr>
                                        <p:cTn id="16" dur="500" fill="hold">
                                          <p:stCondLst>
                                            <p:cond delay="0"/>
                                          </p:stCondLst>
                                        </p:cTn>
                                        <p:tgtEl>
                                          <p:spTgt spid="8"/>
                                        </p:tgtEl>
                                        <p:attrNameLst>
                                          <p:attrName>ppt_y</p:attrName>
                                        </p:attrNameLst>
                                      </p:cBhvr>
                                    </p:anim>
                                    <p:animRot by="21600000">
                                      <p:cBhvr>
                                        <p:cTn id="17" dur="500" fill="hold">
                                          <p:stCondLst>
                                            <p:cond delay="0"/>
                                          </p:stCondLst>
                                        </p:cTn>
                                        <p:tgtEl>
                                          <p:spTgt spid="8"/>
                                        </p:tgtEl>
                                        <p:attrNameLst>
                                          <p:attrName>r</p:attrName>
                                        </p:attrNameLst>
                                      </p:cBhvr>
                                    </p:animRot>
                                  </p:childTnLst>
                                  <p:subTnLst>
                                    <p:audio>
                                      <p:cMediaNode>
                                        <p:cTn display="0" masterRel="sameClick">
                                          <p:stCondLst>
                                            <p:cond evt="begin" delay="0">
                                              <p:tn val="12"/>
                                            </p:cond>
                                          </p:stCondLst>
                                          <p:endCondLst>
                                            <p:cond evt="onStopAudio" delay="0">
                                              <p:tgtEl>
                                                <p:sldTgt/>
                                              </p:tgtEl>
                                            </p:cond>
                                          </p:endCondLst>
                                        </p:cTn>
                                        <p:tgtEl>
                                          <p:sndTgt r:embed="rId4" name="BELLTREE.WAV"/>
                                        </p:tgtEl>
                                      </p:cMediaNode>
                                    </p:audio>
                                  </p:sub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by="(-#ppt_w*2)" calcmode="lin" valueType="num">
                                      <p:cBhvr rctx="PPT">
                                        <p:cTn id="22" dur="250" autoRev="1" fill="hold">
                                          <p:stCondLst>
                                            <p:cond delay="0"/>
                                          </p:stCondLst>
                                        </p:cTn>
                                        <p:tgtEl>
                                          <p:spTgt spid="10"/>
                                        </p:tgtEl>
                                        <p:attrNameLst>
                                          <p:attrName>ppt_w</p:attrName>
                                        </p:attrNameLst>
                                      </p:cBhvr>
                                    </p:anim>
                                    <p:anim by="(#ppt_w*0.50)" calcmode="lin" valueType="num">
                                      <p:cBhvr>
                                        <p:cTn id="23" dur="250" decel="50000" autoRev="1" fill="hold">
                                          <p:stCondLst>
                                            <p:cond delay="0"/>
                                          </p:stCondLst>
                                        </p:cTn>
                                        <p:tgtEl>
                                          <p:spTgt spid="10"/>
                                        </p:tgtEl>
                                        <p:attrNameLst>
                                          <p:attrName>ppt_x</p:attrName>
                                        </p:attrNameLst>
                                      </p:cBhvr>
                                    </p:anim>
                                    <p:anim from="(-#ppt_h/2)" to="(#ppt_y)" calcmode="lin" valueType="num">
                                      <p:cBhvr>
                                        <p:cTn id="24" dur="500" fill="hold">
                                          <p:stCondLst>
                                            <p:cond delay="0"/>
                                          </p:stCondLst>
                                        </p:cTn>
                                        <p:tgtEl>
                                          <p:spTgt spid="10"/>
                                        </p:tgtEl>
                                        <p:attrNameLst>
                                          <p:attrName>ppt_y</p:attrName>
                                        </p:attrNameLst>
                                      </p:cBhvr>
                                    </p:anim>
                                    <p:animRot by="21600000">
                                      <p:cBhvr>
                                        <p:cTn id="25" dur="500" fill="hold">
                                          <p:stCondLst>
                                            <p:cond delay="0"/>
                                          </p:stCondLst>
                                        </p:cTn>
                                        <p:tgtEl>
                                          <p:spTgt spid="10"/>
                                        </p:tgtEl>
                                        <p:attrNameLst>
                                          <p:attrName>r</p:attrName>
                                        </p:attrNameLst>
                                      </p:cBhvr>
                                    </p:animRot>
                                  </p:childTnLst>
                                  <p:subTnLst>
                                    <p:audio>
                                      <p:cMediaNode>
                                        <p:cTn display="0" masterRel="sameClick">
                                          <p:stCondLst>
                                            <p:cond evt="begin" delay="0">
                                              <p:tn val="20"/>
                                            </p:cond>
                                          </p:stCondLst>
                                          <p:endCondLst>
                                            <p:cond evt="onStopAudio" delay="0">
                                              <p:tgtEl>
                                                <p:sldTgt/>
                                              </p:tgtEl>
                                            </p:cond>
                                          </p:endCondLst>
                                        </p:cTn>
                                        <p:tgtEl>
                                          <p:sndTgt r:embed="rId5" name="breeze.wav"/>
                                        </p:tgtEl>
                                      </p:cMediaNode>
                                    </p:audio>
                                  </p:subTnLst>
                                </p:cTn>
                              </p:par>
                            </p:childTnLst>
                          </p:cTn>
                        </p:par>
                      </p:childTnLst>
                    </p:cTn>
                  </p:par>
                  <p:par>
                    <p:cTn id="26" fill="hold">
                      <p:stCondLst>
                        <p:cond delay="indefinite"/>
                      </p:stCondLst>
                      <p:childTnLst>
                        <p:par>
                          <p:cTn id="27" fill="hold">
                            <p:stCondLst>
                              <p:cond delay="0"/>
                            </p:stCondLst>
                            <p:childTnLst>
                              <p:par>
                                <p:cTn id="28" presetID="56"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by="(-#ppt_w*2)" calcmode="lin" valueType="num">
                                      <p:cBhvr rctx="PPT">
                                        <p:cTn id="30" dur="250" autoRev="1" fill="hold">
                                          <p:stCondLst>
                                            <p:cond delay="0"/>
                                          </p:stCondLst>
                                        </p:cTn>
                                        <p:tgtEl>
                                          <p:spTgt spid="9"/>
                                        </p:tgtEl>
                                        <p:attrNameLst>
                                          <p:attrName>ppt_w</p:attrName>
                                        </p:attrNameLst>
                                      </p:cBhvr>
                                    </p:anim>
                                    <p:anim by="(#ppt_w*0.50)" calcmode="lin" valueType="num">
                                      <p:cBhvr>
                                        <p:cTn id="31" dur="250" decel="50000" autoRev="1" fill="hold">
                                          <p:stCondLst>
                                            <p:cond delay="0"/>
                                          </p:stCondLst>
                                        </p:cTn>
                                        <p:tgtEl>
                                          <p:spTgt spid="9"/>
                                        </p:tgtEl>
                                        <p:attrNameLst>
                                          <p:attrName>ppt_x</p:attrName>
                                        </p:attrNameLst>
                                      </p:cBhvr>
                                    </p:anim>
                                    <p:anim from="(-#ppt_h/2)" to="(#ppt_y)" calcmode="lin" valueType="num">
                                      <p:cBhvr>
                                        <p:cTn id="32" dur="500" fill="hold">
                                          <p:stCondLst>
                                            <p:cond delay="0"/>
                                          </p:stCondLst>
                                        </p:cTn>
                                        <p:tgtEl>
                                          <p:spTgt spid="9"/>
                                        </p:tgtEl>
                                        <p:attrNameLst>
                                          <p:attrName>ppt_y</p:attrName>
                                        </p:attrNameLst>
                                      </p:cBhvr>
                                    </p:anim>
                                    <p:animRot by="21600000">
                                      <p:cBhvr>
                                        <p:cTn id="33" dur="500" fill="hold">
                                          <p:stCondLst>
                                            <p:cond delay="0"/>
                                          </p:stCondLst>
                                        </p:cTn>
                                        <p:tgtEl>
                                          <p:spTgt spid="9"/>
                                        </p:tgtEl>
                                        <p:attrNameLst>
                                          <p:attrName>r</p:attrName>
                                        </p:attrNameLst>
                                      </p:cBhvr>
                                    </p:animRot>
                                  </p:childTnLst>
                                  <p:subTnLst>
                                    <p:audio>
                                      <p:cMediaNode>
                                        <p:cTn display="0" masterRel="sameClick">
                                          <p:stCondLst>
                                            <p:cond evt="begin" delay="0">
                                              <p:tn val="28"/>
                                            </p:cond>
                                          </p:stCondLst>
                                          <p:endCondLst>
                                            <p:cond evt="onStopAudio" delay="0">
                                              <p:tgtEl>
                                                <p:sldTgt/>
                                              </p:tgtEl>
                                            </p:cond>
                                          </p:endCondLst>
                                        </p:cTn>
                                        <p:tgtEl>
                                          <p:sndTgt r:embed="rId6" name="PO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1397000"/>
          <a:ext cx="9144000" cy="3832200"/>
        </p:xfrm>
        <a:graphic>
          <a:graphicData uri="http://schemas.openxmlformats.org/drawingml/2006/table">
            <a:tbl>
              <a:tblPr rtl="1" firstRow="1" bandRow="1">
                <a:tableStyleId>{5C22544A-7EE6-4342-B048-85BDC9FD1C3A}</a:tableStyleId>
              </a:tblPr>
              <a:tblGrid>
                <a:gridCol w="2286000"/>
                <a:gridCol w="2286000"/>
                <a:gridCol w="2286000"/>
                <a:gridCol w="2286000"/>
              </a:tblGrid>
              <a:tr h="1031410">
                <a:tc>
                  <a:txBody>
                    <a:bodyPr/>
                    <a:lstStyle/>
                    <a:p>
                      <a:pPr rtl="1"/>
                      <a:endParaRPr lang="ar-SA" dirty="0"/>
                    </a:p>
                  </a:txBody>
                  <a:tcPr>
                    <a:solidFill>
                      <a:srgbClr val="002060"/>
                    </a:solidFill>
                  </a:tcPr>
                </a:tc>
                <a:tc>
                  <a:txBody>
                    <a:bodyPr/>
                    <a:lstStyle/>
                    <a:p>
                      <a:pPr rtl="1"/>
                      <a:endParaRPr lang="ar-SA"/>
                    </a:p>
                  </a:txBody>
                  <a:tcPr>
                    <a:solidFill>
                      <a:srgbClr val="002060"/>
                    </a:solidFill>
                  </a:tcPr>
                </a:tc>
                <a:tc>
                  <a:txBody>
                    <a:bodyPr/>
                    <a:lstStyle/>
                    <a:p>
                      <a:pPr rtl="1"/>
                      <a:endParaRPr lang="ar-SA"/>
                    </a:p>
                  </a:txBody>
                  <a:tcPr>
                    <a:solidFill>
                      <a:srgbClr val="002060"/>
                    </a:solidFill>
                  </a:tcPr>
                </a:tc>
                <a:tc>
                  <a:txBody>
                    <a:bodyPr/>
                    <a:lstStyle/>
                    <a:p>
                      <a:pPr rtl="1"/>
                      <a:endParaRPr lang="ar-SA" dirty="0"/>
                    </a:p>
                  </a:txBody>
                  <a:tcPr>
                    <a:solidFill>
                      <a:srgbClr val="002060"/>
                    </a:solidFill>
                  </a:tcPr>
                </a:tc>
              </a:tr>
              <a:tr h="2800790">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
        <p:nvSpPr>
          <p:cNvPr id="3" name="مستطيل 2"/>
          <p:cNvSpPr/>
          <p:nvPr/>
        </p:nvSpPr>
        <p:spPr>
          <a:xfrm>
            <a:off x="7020272" y="1412776"/>
            <a:ext cx="1931856" cy="954107"/>
          </a:xfrm>
          <a:prstGeom prst="rect">
            <a:avLst/>
          </a:prstGeom>
        </p:spPr>
        <p:txBody>
          <a:bodyPr wrap="square">
            <a:spAutoFit/>
          </a:bodyPr>
          <a:lstStyle/>
          <a:p>
            <a:pPr algn="ctr"/>
            <a:r>
              <a:rPr lang="ar-EG" sz="2800" b="1" dirty="0">
                <a:solidFill>
                  <a:schemeClr val="bg1"/>
                </a:solidFill>
              </a:rPr>
              <a:t>وسائل التواصل الاجتماعي</a:t>
            </a:r>
            <a:endParaRPr lang="ar-SA" sz="2800" dirty="0">
              <a:solidFill>
                <a:schemeClr val="bg1"/>
              </a:solidFill>
            </a:endParaRPr>
          </a:p>
        </p:txBody>
      </p:sp>
      <p:sp>
        <p:nvSpPr>
          <p:cNvPr id="4" name="مستطيل 3"/>
          <p:cNvSpPr/>
          <p:nvPr/>
        </p:nvSpPr>
        <p:spPr>
          <a:xfrm>
            <a:off x="5042775" y="1628219"/>
            <a:ext cx="1467068" cy="523220"/>
          </a:xfrm>
          <a:prstGeom prst="rect">
            <a:avLst/>
          </a:prstGeom>
        </p:spPr>
        <p:txBody>
          <a:bodyPr wrap="none">
            <a:spAutoFit/>
          </a:bodyPr>
          <a:lstStyle/>
          <a:p>
            <a:r>
              <a:rPr lang="ar-EG" sz="2800" b="1" dirty="0">
                <a:solidFill>
                  <a:schemeClr val="bg1"/>
                </a:solidFill>
              </a:rPr>
              <a:t>أمثلة عليها</a:t>
            </a:r>
            <a:endParaRPr lang="ar-SA" sz="2800" dirty="0">
              <a:solidFill>
                <a:schemeClr val="bg1"/>
              </a:solidFill>
            </a:endParaRPr>
          </a:p>
        </p:txBody>
      </p:sp>
      <p:sp>
        <p:nvSpPr>
          <p:cNvPr id="5" name="مستطيل 4"/>
          <p:cNvSpPr/>
          <p:nvPr/>
        </p:nvSpPr>
        <p:spPr>
          <a:xfrm>
            <a:off x="2843808" y="1628219"/>
            <a:ext cx="1258678" cy="523220"/>
          </a:xfrm>
          <a:prstGeom prst="rect">
            <a:avLst/>
          </a:prstGeom>
        </p:spPr>
        <p:txBody>
          <a:bodyPr wrap="none">
            <a:spAutoFit/>
          </a:bodyPr>
          <a:lstStyle/>
          <a:p>
            <a:r>
              <a:rPr lang="ar-EG" sz="2800" b="1" dirty="0">
                <a:solidFill>
                  <a:schemeClr val="bg1"/>
                </a:solidFill>
              </a:rPr>
              <a:t>إيجابياتها</a:t>
            </a:r>
            <a:endParaRPr lang="ar-SA" sz="2800" dirty="0">
              <a:solidFill>
                <a:schemeClr val="bg1"/>
              </a:solidFill>
            </a:endParaRPr>
          </a:p>
        </p:txBody>
      </p:sp>
      <p:sp>
        <p:nvSpPr>
          <p:cNvPr id="6" name="مستطيل 5"/>
          <p:cNvSpPr/>
          <p:nvPr/>
        </p:nvSpPr>
        <p:spPr>
          <a:xfrm>
            <a:off x="539552" y="1628219"/>
            <a:ext cx="1112805" cy="523220"/>
          </a:xfrm>
          <a:prstGeom prst="rect">
            <a:avLst/>
          </a:prstGeom>
        </p:spPr>
        <p:txBody>
          <a:bodyPr wrap="none">
            <a:spAutoFit/>
          </a:bodyPr>
          <a:lstStyle/>
          <a:p>
            <a:r>
              <a:rPr lang="ar-EG" sz="2800" b="1" dirty="0">
                <a:solidFill>
                  <a:schemeClr val="bg1"/>
                </a:solidFill>
              </a:rPr>
              <a:t>سلبياتها</a:t>
            </a:r>
            <a:endParaRPr lang="ar-SA" sz="2800" dirty="0">
              <a:solidFill>
                <a:schemeClr val="bg1"/>
              </a:solidFill>
            </a:endParaRPr>
          </a:p>
        </p:txBody>
      </p:sp>
      <p:sp>
        <p:nvSpPr>
          <p:cNvPr id="7" name="مستطيل 6"/>
          <p:cNvSpPr/>
          <p:nvPr/>
        </p:nvSpPr>
        <p:spPr>
          <a:xfrm>
            <a:off x="7236296" y="2924944"/>
            <a:ext cx="1486050" cy="1569660"/>
          </a:xfrm>
          <a:prstGeom prst="rect">
            <a:avLst/>
          </a:prstGeom>
        </p:spPr>
        <p:txBody>
          <a:bodyPr wrap="square">
            <a:spAutoFit/>
          </a:bodyPr>
          <a:lstStyle/>
          <a:p>
            <a:pPr algn="ctr"/>
            <a:r>
              <a:rPr lang="ar-EG" sz="3200" b="1" dirty="0"/>
              <a:t>مواقع مشاركة الصور</a:t>
            </a:r>
            <a:endParaRPr lang="ar-SA" sz="3200" dirty="0"/>
          </a:p>
        </p:txBody>
      </p:sp>
      <p:sp>
        <p:nvSpPr>
          <p:cNvPr id="8" name="مربع نص 7"/>
          <p:cNvSpPr txBox="1"/>
          <p:nvPr/>
        </p:nvSpPr>
        <p:spPr>
          <a:xfrm>
            <a:off x="4788024" y="3297178"/>
            <a:ext cx="1944216" cy="707886"/>
          </a:xfrm>
          <a:prstGeom prst="rect">
            <a:avLst/>
          </a:prstGeom>
          <a:noFill/>
        </p:spPr>
        <p:txBody>
          <a:bodyPr wrap="square" rtlCol="1">
            <a:spAutoFit/>
          </a:bodyPr>
          <a:lstStyle/>
          <a:p>
            <a:pPr algn="ctr"/>
            <a:r>
              <a:rPr lang="ar-SA" sz="4000" dirty="0" err="1" smtClean="0"/>
              <a:t>انستجرام</a:t>
            </a:r>
            <a:endParaRPr lang="ar-SA" sz="4000" dirty="0"/>
          </a:p>
        </p:txBody>
      </p:sp>
      <p:sp>
        <p:nvSpPr>
          <p:cNvPr id="9" name="مربع نص 8"/>
          <p:cNvSpPr txBox="1"/>
          <p:nvPr/>
        </p:nvSpPr>
        <p:spPr>
          <a:xfrm>
            <a:off x="0" y="2348880"/>
            <a:ext cx="2267744" cy="2862322"/>
          </a:xfrm>
          <a:prstGeom prst="rect">
            <a:avLst/>
          </a:prstGeom>
          <a:noFill/>
        </p:spPr>
        <p:txBody>
          <a:bodyPr wrap="square" rtlCol="1">
            <a:spAutoFit/>
          </a:bodyPr>
          <a:lstStyle/>
          <a:p>
            <a:pPr algn="ctr"/>
            <a:r>
              <a:rPr lang="ar-SA" sz="3600" b="1" dirty="0" smtClean="0"/>
              <a:t>استخدام الصور فيما لا يجوز </a:t>
            </a:r>
            <a:r>
              <a:rPr lang="ar-SA" sz="3600" b="1" dirty="0" smtClean="0"/>
              <a:t>انتهاك </a:t>
            </a:r>
            <a:r>
              <a:rPr lang="ar-SA" sz="3600" b="1" dirty="0" smtClean="0"/>
              <a:t>الحرية الشخصية</a:t>
            </a:r>
            <a:endParaRPr lang="ar-SA" sz="4800" dirty="0"/>
          </a:p>
        </p:txBody>
      </p:sp>
      <p:sp>
        <p:nvSpPr>
          <p:cNvPr id="10" name="مربع نص 9"/>
          <p:cNvSpPr txBox="1"/>
          <p:nvPr/>
        </p:nvSpPr>
        <p:spPr>
          <a:xfrm>
            <a:off x="2483768" y="2492896"/>
            <a:ext cx="1944216" cy="2308324"/>
          </a:xfrm>
          <a:prstGeom prst="rect">
            <a:avLst/>
          </a:prstGeom>
          <a:noFill/>
        </p:spPr>
        <p:txBody>
          <a:bodyPr wrap="square" rtlCol="1">
            <a:spAutoFit/>
          </a:bodyPr>
          <a:lstStyle/>
          <a:p>
            <a:pPr algn="ctr"/>
            <a:r>
              <a:rPr lang="ar-SA" sz="3600" b="1" dirty="0" err="1" smtClean="0"/>
              <a:t>التوثيق </a:t>
            </a:r>
            <a:r>
              <a:rPr lang="ar-SA" sz="3600" b="1" dirty="0" smtClean="0"/>
              <a:t>– التعارف وتبادل الخبرات</a:t>
            </a:r>
            <a:endParaRPr lang="ar-SA"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KIKCRASH.WAV"/>
                                        </p:tgtEl>
                                      </p:cMediaNode>
                                    </p:audio>
                                  </p:sub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by="(-#ppt_w*2)" calcmode="lin" valueType="num">
                                      <p:cBhvr rctx="PPT">
                                        <p:cTn id="14" dur="250" autoRev="1" fill="hold">
                                          <p:stCondLst>
                                            <p:cond delay="0"/>
                                          </p:stCondLst>
                                        </p:cTn>
                                        <p:tgtEl>
                                          <p:spTgt spid="8"/>
                                        </p:tgtEl>
                                        <p:attrNameLst>
                                          <p:attrName>ppt_w</p:attrName>
                                        </p:attrNameLst>
                                      </p:cBhvr>
                                    </p:anim>
                                    <p:anim by="(#ppt_w*0.50)" calcmode="lin" valueType="num">
                                      <p:cBhvr>
                                        <p:cTn id="15" dur="250" decel="50000" autoRev="1" fill="hold">
                                          <p:stCondLst>
                                            <p:cond delay="0"/>
                                          </p:stCondLst>
                                        </p:cTn>
                                        <p:tgtEl>
                                          <p:spTgt spid="8"/>
                                        </p:tgtEl>
                                        <p:attrNameLst>
                                          <p:attrName>ppt_x</p:attrName>
                                        </p:attrNameLst>
                                      </p:cBhvr>
                                    </p:anim>
                                    <p:anim from="(-#ppt_h/2)" to="(#ppt_y)" calcmode="lin" valueType="num">
                                      <p:cBhvr>
                                        <p:cTn id="16" dur="500" fill="hold">
                                          <p:stCondLst>
                                            <p:cond delay="0"/>
                                          </p:stCondLst>
                                        </p:cTn>
                                        <p:tgtEl>
                                          <p:spTgt spid="8"/>
                                        </p:tgtEl>
                                        <p:attrNameLst>
                                          <p:attrName>ppt_y</p:attrName>
                                        </p:attrNameLst>
                                      </p:cBhvr>
                                    </p:anim>
                                    <p:animRot by="21600000">
                                      <p:cBhvr>
                                        <p:cTn id="17" dur="500" fill="hold">
                                          <p:stCondLst>
                                            <p:cond delay="0"/>
                                          </p:stCondLst>
                                        </p:cTn>
                                        <p:tgtEl>
                                          <p:spTgt spid="8"/>
                                        </p:tgtEl>
                                        <p:attrNameLst>
                                          <p:attrName>r</p:attrName>
                                        </p:attrNameLst>
                                      </p:cBhvr>
                                    </p:animRot>
                                  </p:childTnLst>
                                  <p:subTnLst>
                                    <p:audio>
                                      <p:cMediaNode>
                                        <p:cTn display="0" masterRel="sameClick">
                                          <p:stCondLst>
                                            <p:cond evt="begin" delay="0">
                                              <p:tn val="12"/>
                                            </p:cond>
                                          </p:stCondLst>
                                          <p:endCondLst>
                                            <p:cond evt="onStopAudio" delay="0">
                                              <p:tgtEl>
                                                <p:sldTgt/>
                                              </p:tgtEl>
                                            </p:cond>
                                          </p:endCondLst>
                                        </p:cTn>
                                        <p:tgtEl>
                                          <p:sndTgt r:embed="rId4" name="BELLTREE.WAV"/>
                                        </p:tgtEl>
                                      </p:cMediaNode>
                                    </p:audio>
                                  </p:sub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by="(-#ppt_w*2)" calcmode="lin" valueType="num">
                                      <p:cBhvr rctx="PPT">
                                        <p:cTn id="22" dur="250" autoRev="1" fill="hold">
                                          <p:stCondLst>
                                            <p:cond delay="0"/>
                                          </p:stCondLst>
                                        </p:cTn>
                                        <p:tgtEl>
                                          <p:spTgt spid="10"/>
                                        </p:tgtEl>
                                        <p:attrNameLst>
                                          <p:attrName>ppt_w</p:attrName>
                                        </p:attrNameLst>
                                      </p:cBhvr>
                                    </p:anim>
                                    <p:anim by="(#ppt_w*0.50)" calcmode="lin" valueType="num">
                                      <p:cBhvr>
                                        <p:cTn id="23" dur="250" decel="50000" autoRev="1" fill="hold">
                                          <p:stCondLst>
                                            <p:cond delay="0"/>
                                          </p:stCondLst>
                                        </p:cTn>
                                        <p:tgtEl>
                                          <p:spTgt spid="10"/>
                                        </p:tgtEl>
                                        <p:attrNameLst>
                                          <p:attrName>ppt_x</p:attrName>
                                        </p:attrNameLst>
                                      </p:cBhvr>
                                    </p:anim>
                                    <p:anim from="(-#ppt_h/2)" to="(#ppt_y)" calcmode="lin" valueType="num">
                                      <p:cBhvr>
                                        <p:cTn id="24" dur="500" fill="hold">
                                          <p:stCondLst>
                                            <p:cond delay="0"/>
                                          </p:stCondLst>
                                        </p:cTn>
                                        <p:tgtEl>
                                          <p:spTgt spid="10"/>
                                        </p:tgtEl>
                                        <p:attrNameLst>
                                          <p:attrName>ppt_y</p:attrName>
                                        </p:attrNameLst>
                                      </p:cBhvr>
                                    </p:anim>
                                    <p:animRot by="21600000">
                                      <p:cBhvr>
                                        <p:cTn id="25" dur="500" fill="hold">
                                          <p:stCondLst>
                                            <p:cond delay="0"/>
                                          </p:stCondLst>
                                        </p:cTn>
                                        <p:tgtEl>
                                          <p:spTgt spid="10"/>
                                        </p:tgtEl>
                                        <p:attrNameLst>
                                          <p:attrName>r</p:attrName>
                                        </p:attrNameLst>
                                      </p:cBhvr>
                                    </p:animRot>
                                  </p:childTnLst>
                                  <p:subTnLst>
                                    <p:audio>
                                      <p:cMediaNode>
                                        <p:cTn display="0" masterRel="sameClick">
                                          <p:stCondLst>
                                            <p:cond evt="begin" delay="0">
                                              <p:tn val="20"/>
                                            </p:cond>
                                          </p:stCondLst>
                                          <p:endCondLst>
                                            <p:cond evt="onStopAudio" delay="0">
                                              <p:tgtEl>
                                                <p:sldTgt/>
                                              </p:tgtEl>
                                            </p:cond>
                                          </p:endCondLst>
                                        </p:cTn>
                                        <p:tgtEl>
                                          <p:sndTgt r:embed="rId5" name="breeze.wav"/>
                                        </p:tgtEl>
                                      </p:cMediaNode>
                                    </p:audio>
                                  </p:subTnLst>
                                </p:cTn>
                              </p:par>
                            </p:childTnLst>
                          </p:cTn>
                        </p:par>
                      </p:childTnLst>
                    </p:cTn>
                  </p:par>
                  <p:par>
                    <p:cTn id="26" fill="hold">
                      <p:stCondLst>
                        <p:cond delay="indefinite"/>
                      </p:stCondLst>
                      <p:childTnLst>
                        <p:par>
                          <p:cTn id="27" fill="hold">
                            <p:stCondLst>
                              <p:cond delay="0"/>
                            </p:stCondLst>
                            <p:childTnLst>
                              <p:par>
                                <p:cTn id="28" presetID="56"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by="(-#ppt_w*2)" calcmode="lin" valueType="num">
                                      <p:cBhvr rctx="PPT">
                                        <p:cTn id="30" dur="250" autoRev="1" fill="hold">
                                          <p:stCondLst>
                                            <p:cond delay="0"/>
                                          </p:stCondLst>
                                        </p:cTn>
                                        <p:tgtEl>
                                          <p:spTgt spid="9"/>
                                        </p:tgtEl>
                                        <p:attrNameLst>
                                          <p:attrName>ppt_w</p:attrName>
                                        </p:attrNameLst>
                                      </p:cBhvr>
                                    </p:anim>
                                    <p:anim by="(#ppt_w*0.50)" calcmode="lin" valueType="num">
                                      <p:cBhvr>
                                        <p:cTn id="31" dur="250" decel="50000" autoRev="1" fill="hold">
                                          <p:stCondLst>
                                            <p:cond delay="0"/>
                                          </p:stCondLst>
                                        </p:cTn>
                                        <p:tgtEl>
                                          <p:spTgt spid="9"/>
                                        </p:tgtEl>
                                        <p:attrNameLst>
                                          <p:attrName>ppt_x</p:attrName>
                                        </p:attrNameLst>
                                      </p:cBhvr>
                                    </p:anim>
                                    <p:anim from="(-#ppt_h/2)" to="(#ppt_y)" calcmode="lin" valueType="num">
                                      <p:cBhvr>
                                        <p:cTn id="32" dur="500" fill="hold">
                                          <p:stCondLst>
                                            <p:cond delay="0"/>
                                          </p:stCondLst>
                                        </p:cTn>
                                        <p:tgtEl>
                                          <p:spTgt spid="9"/>
                                        </p:tgtEl>
                                        <p:attrNameLst>
                                          <p:attrName>ppt_y</p:attrName>
                                        </p:attrNameLst>
                                      </p:cBhvr>
                                    </p:anim>
                                    <p:animRot by="21600000">
                                      <p:cBhvr>
                                        <p:cTn id="33" dur="500" fill="hold">
                                          <p:stCondLst>
                                            <p:cond delay="0"/>
                                          </p:stCondLst>
                                        </p:cTn>
                                        <p:tgtEl>
                                          <p:spTgt spid="9"/>
                                        </p:tgtEl>
                                        <p:attrNameLst>
                                          <p:attrName>r</p:attrName>
                                        </p:attrNameLst>
                                      </p:cBhvr>
                                    </p:animRot>
                                  </p:childTnLst>
                                  <p:subTnLst>
                                    <p:audio>
                                      <p:cMediaNode>
                                        <p:cTn display="0" masterRel="sameClick">
                                          <p:stCondLst>
                                            <p:cond evt="begin" delay="0">
                                              <p:tn val="28"/>
                                            </p:cond>
                                          </p:stCondLst>
                                          <p:endCondLst>
                                            <p:cond evt="onStopAudio" delay="0">
                                              <p:tgtEl>
                                                <p:sldTgt/>
                                              </p:tgtEl>
                                            </p:cond>
                                          </p:endCondLst>
                                        </p:cTn>
                                        <p:tgtEl>
                                          <p:sndTgt r:embed="rId6" name="PO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1397000"/>
          <a:ext cx="9144000" cy="3616176"/>
        </p:xfrm>
        <a:graphic>
          <a:graphicData uri="http://schemas.openxmlformats.org/drawingml/2006/table">
            <a:tbl>
              <a:tblPr rtl="1" firstRow="1" bandRow="1">
                <a:tableStyleId>{5C22544A-7EE6-4342-B048-85BDC9FD1C3A}</a:tableStyleId>
              </a:tblPr>
              <a:tblGrid>
                <a:gridCol w="2286000"/>
                <a:gridCol w="2286000"/>
                <a:gridCol w="2286000"/>
                <a:gridCol w="2286000"/>
              </a:tblGrid>
              <a:tr h="1031410">
                <a:tc>
                  <a:txBody>
                    <a:bodyPr/>
                    <a:lstStyle/>
                    <a:p>
                      <a:pPr rtl="1"/>
                      <a:endParaRPr lang="ar-SA" dirty="0"/>
                    </a:p>
                  </a:txBody>
                  <a:tcPr>
                    <a:solidFill>
                      <a:srgbClr val="002060"/>
                    </a:solidFill>
                  </a:tcPr>
                </a:tc>
                <a:tc>
                  <a:txBody>
                    <a:bodyPr/>
                    <a:lstStyle/>
                    <a:p>
                      <a:pPr rtl="1"/>
                      <a:endParaRPr lang="ar-SA"/>
                    </a:p>
                  </a:txBody>
                  <a:tcPr>
                    <a:solidFill>
                      <a:srgbClr val="002060"/>
                    </a:solidFill>
                  </a:tcPr>
                </a:tc>
                <a:tc>
                  <a:txBody>
                    <a:bodyPr/>
                    <a:lstStyle/>
                    <a:p>
                      <a:pPr rtl="1"/>
                      <a:endParaRPr lang="ar-SA"/>
                    </a:p>
                  </a:txBody>
                  <a:tcPr>
                    <a:solidFill>
                      <a:srgbClr val="002060"/>
                    </a:solidFill>
                  </a:tcPr>
                </a:tc>
                <a:tc>
                  <a:txBody>
                    <a:bodyPr/>
                    <a:lstStyle/>
                    <a:p>
                      <a:pPr rtl="1"/>
                      <a:endParaRPr lang="ar-SA" dirty="0"/>
                    </a:p>
                  </a:txBody>
                  <a:tcPr>
                    <a:solidFill>
                      <a:srgbClr val="002060"/>
                    </a:solidFill>
                  </a:tcPr>
                </a:tc>
              </a:tr>
              <a:tr h="2584766">
                <a:tc>
                  <a:txBody>
                    <a:bodyPr/>
                    <a:lstStyle/>
                    <a:p>
                      <a:pPr rtl="1"/>
                      <a:endParaRPr lang="ar-SA" dirty="0"/>
                    </a:p>
                  </a:txBody>
                  <a:tcPr/>
                </a:tc>
                <a:tc>
                  <a:txBody>
                    <a:bodyPr/>
                    <a:lstStyle/>
                    <a:p>
                      <a:pPr rtl="1"/>
                      <a:endParaRPr lang="ar-SA" dirty="0"/>
                    </a:p>
                  </a:txBody>
                  <a:tcPr/>
                </a:tc>
                <a:tc>
                  <a:txBody>
                    <a:bodyPr/>
                    <a:lstStyle/>
                    <a:p>
                      <a:pPr rtl="1"/>
                      <a:endParaRPr lang="ar-SA" dirty="0"/>
                    </a:p>
                  </a:txBody>
                  <a:tcPr/>
                </a:tc>
                <a:tc>
                  <a:txBody>
                    <a:bodyPr/>
                    <a:lstStyle/>
                    <a:p>
                      <a:pPr rtl="1"/>
                      <a:endParaRPr lang="ar-SA" dirty="0"/>
                    </a:p>
                  </a:txBody>
                  <a:tcPr/>
                </a:tc>
              </a:tr>
            </a:tbl>
          </a:graphicData>
        </a:graphic>
      </p:graphicFrame>
      <p:sp>
        <p:nvSpPr>
          <p:cNvPr id="3" name="مستطيل 2"/>
          <p:cNvSpPr/>
          <p:nvPr/>
        </p:nvSpPr>
        <p:spPr>
          <a:xfrm>
            <a:off x="7020272" y="1412776"/>
            <a:ext cx="1931856" cy="954107"/>
          </a:xfrm>
          <a:prstGeom prst="rect">
            <a:avLst/>
          </a:prstGeom>
        </p:spPr>
        <p:txBody>
          <a:bodyPr wrap="square">
            <a:spAutoFit/>
          </a:bodyPr>
          <a:lstStyle/>
          <a:p>
            <a:pPr algn="ctr"/>
            <a:r>
              <a:rPr lang="ar-EG" sz="2800" b="1" dirty="0">
                <a:solidFill>
                  <a:schemeClr val="bg1"/>
                </a:solidFill>
              </a:rPr>
              <a:t>وسائل التواصل الاجتماعي</a:t>
            </a:r>
            <a:endParaRPr lang="ar-SA" sz="2800" dirty="0">
              <a:solidFill>
                <a:schemeClr val="bg1"/>
              </a:solidFill>
            </a:endParaRPr>
          </a:p>
        </p:txBody>
      </p:sp>
      <p:sp>
        <p:nvSpPr>
          <p:cNvPr id="4" name="مستطيل 3"/>
          <p:cNvSpPr/>
          <p:nvPr/>
        </p:nvSpPr>
        <p:spPr>
          <a:xfrm>
            <a:off x="5042775" y="1628219"/>
            <a:ext cx="1467068" cy="523220"/>
          </a:xfrm>
          <a:prstGeom prst="rect">
            <a:avLst/>
          </a:prstGeom>
        </p:spPr>
        <p:txBody>
          <a:bodyPr wrap="none">
            <a:spAutoFit/>
          </a:bodyPr>
          <a:lstStyle/>
          <a:p>
            <a:r>
              <a:rPr lang="ar-EG" sz="2800" b="1" dirty="0">
                <a:solidFill>
                  <a:schemeClr val="bg1"/>
                </a:solidFill>
              </a:rPr>
              <a:t>أمثلة عليها</a:t>
            </a:r>
            <a:endParaRPr lang="ar-SA" sz="2800" dirty="0">
              <a:solidFill>
                <a:schemeClr val="bg1"/>
              </a:solidFill>
            </a:endParaRPr>
          </a:p>
        </p:txBody>
      </p:sp>
      <p:sp>
        <p:nvSpPr>
          <p:cNvPr id="5" name="مستطيل 4"/>
          <p:cNvSpPr/>
          <p:nvPr/>
        </p:nvSpPr>
        <p:spPr>
          <a:xfrm>
            <a:off x="2843808" y="1628219"/>
            <a:ext cx="1258678" cy="523220"/>
          </a:xfrm>
          <a:prstGeom prst="rect">
            <a:avLst/>
          </a:prstGeom>
        </p:spPr>
        <p:txBody>
          <a:bodyPr wrap="none">
            <a:spAutoFit/>
          </a:bodyPr>
          <a:lstStyle/>
          <a:p>
            <a:r>
              <a:rPr lang="ar-EG" sz="2800" b="1" dirty="0">
                <a:solidFill>
                  <a:schemeClr val="bg1"/>
                </a:solidFill>
              </a:rPr>
              <a:t>إيجابياتها</a:t>
            </a:r>
            <a:endParaRPr lang="ar-SA" sz="2800" dirty="0">
              <a:solidFill>
                <a:schemeClr val="bg1"/>
              </a:solidFill>
            </a:endParaRPr>
          </a:p>
        </p:txBody>
      </p:sp>
      <p:sp>
        <p:nvSpPr>
          <p:cNvPr id="6" name="مستطيل 5"/>
          <p:cNvSpPr/>
          <p:nvPr/>
        </p:nvSpPr>
        <p:spPr>
          <a:xfrm>
            <a:off x="539552" y="1628219"/>
            <a:ext cx="1112805" cy="523220"/>
          </a:xfrm>
          <a:prstGeom prst="rect">
            <a:avLst/>
          </a:prstGeom>
        </p:spPr>
        <p:txBody>
          <a:bodyPr wrap="none">
            <a:spAutoFit/>
          </a:bodyPr>
          <a:lstStyle/>
          <a:p>
            <a:r>
              <a:rPr lang="ar-EG" sz="2800" b="1" dirty="0">
                <a:solidFill>
                  <a:schemeClr val="bg1"/>
                </a:solidFill>
              </a:rPr>
              <a:t>سلبياتها</a:t>
            </a:r>
            <a:endParaRPr lang="ar-SA" sz="2800" dirty="0">
              <a:solidFill>
                <a:schemeClr val="bg1"/>
              </a:solidFill>
            </a:endParaRPr>
          </a:p>
        </p:txBody>
      </p:sp>
      <p:sp>
        <p:nvSpPr>
          <p:cNvPr id="7" name="مستطيل 6"/>
          <p:cNvSpPr/>
          <p:nvPr/>
        </p:nvSpPr>
        <p:spPr>
          <a:xfrm>
            <a:off x="7236296" y="2924944"/>
            <a:ext cx="1486050" cy="1569660"/>
          </a:xfrm>
          <a:prstGeom prst="rect">
            <a:avLst/>
          </a:prstGeom>
        </p:spPr>
        <p:txBody>
          <a:bodyPr wrap="square">
            <a:spAutoFit/>
          </a:bodyPr>
          <a:lstStyle/>
          <a:p>
            <a:pPr algn="ctr"/>
            <a:r>
              <a:rPr lang="ar-EG" sz="3200" b="1" dirty="0"/>
              <a:t>شبكات التواصل الفورية</a:t>
            </a:r>
            <a:endParaRPr lang="ar-SA" sz="3200" dirty="0"/>
          </a:p>
        </p:txBody>
      </p:sp>
      <p:sp>
        <p:nvSpPr>
          <p:cNvPr id="8" name="مربع نص 7"/>
          <p:cNvSpPr txBox="1"/>
          <p:nvPr/>
        </p:nvSpPr>
        <p:spPr>
          <a:xfrm>
            <a:off x="4788024" y="3297178"/>
            <a:ext cx="1944216" cy="707886"/>
          </a:xfrm>
          <a:prstGeom prst="rect">
            <a:avLst/>
          </a:prstGeom>
          <a:noFill/>
        </p:spPr>
        <p:txBody>
          <a:bodyPr wrap="square" rtlCol="1">
            <a:spAutoFit/>
          </a:bodyPr>
          <a:lstStyle/>
          <a:p>
            <a:pPr algn="ctr"/>
            <a:r>
              <a:rPr lang="ar-SA" sz="4000" dirty="0" err="1" smtClean="0"/>
              <a:t>الفيس</a:t>
            </a:r>
            <a:r>
              <a:rPr lang="ar-SA" sz="4000" dirty="0" smtClean="0"/>
              <a:t> </a:t>
            </a:r>
            <a:r>
              <a:rPr lang="ar-SA" sz="4000" dirty="0" err="1" smtClean="0"/>
              <a:t>بوك</a:t>
            </a:r>
            <a:endParaRPr lang="ar-SA" sz="4000" dirty="0"/>
          </a:p>
        </p:txBody>
      </p:sp>
      <p:sp>
        <p:nvSpPr>
          <p:cNvPr id="9" name="مربع نص 8"/>
          <p:cNvSpPr txBox="1"/>
          <p:nvPr/>
        </p:nvSpPr>
        <p:spPr>
          <a:xfrm>
            <a:off x="0" y="2564904"/>
            <a:ext cx="2232248" cy="2308324"/>
          </a:xfrm>
          <a:prstGeom prst="rect">
            <a:avLst/>
          </a:prstGeom>
          <a:noFill/>
        </p:spPr>
        <p:txBody>
          <a:bodyPr wrap="square" rtlCol="1">
            <a:spAutoFit/>
          </a:bodyPr>
          <a:lstStyle/>
          <a:p>
            <a:pPr algn="ctr"/>
            <a:r>
              <a:rPr lang="ar-SA" sz="3600" dirty="0" err="1" smtClean="0"/>
              <a:t>الشات</a:t>
            </a:r>
            <a:r>
              <a:rPr lang="ar-SA" sz="3600" dirty="0" smtClean="0"/>
              <a:t> بين الناس فيما لا يحل و تضيع الوقت</a:t>
            </a:r>
            <a:endParaRPr lang="ar-SA" sz="4800" dirty="0"/>
          </a:p>
        </p:txBody>
      </p:sp>
      <p:sp>
        <p:nvSpPr>
          <p:cNvPr id="10" name="مربع نص 9"/>
          <p:cNvSpPr txBox="1"/>
          <p:nvPr/>
        </p:nvSpPr>
        <p:spPr>
          <a:xfrm>
            <a:off x="2483768" y="2852936"/>
            <a:ext cx="1944216" cy="1938992"/>
          </a:xfrm>
          <a:prstGeom prst="rect">
            <a:avLst/>
          </a:prstGeom>
          <a:noFill/>
        </p:spPr>
        <p:txBody>
          <a:bodyPr wrap="square" rtlCol="1">
            <a:spAutoFit/>
          </a:bodyPr>
          <a:lstStyle/>
          <a:p>
            <a:pPr algn="ctr"/>
            <a:r>
              <a:rPr lang="ar-SA" sz="4000" dirty="0" err="1" smtClean="0"/>
              <a:t>التعارف </a:t>
            </a:r>
            <a:r>
              <a:rPr lang="ar-SA" sz="4000" dirty="0" smtClean="0"/>
              <a:t>–تبادل المعلومات</a:t>
            </a:r>
            <a:endParaRPr lang="ar-SA" sz="40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anim calcmode="lin" valueType="num">
                                      <p:cBhvr>
                                        <p:cTn id="8" dur="500" fill="hold"/>
                                        <p:tgtEl>
                                          <p:spTgt spid="7"/>
                                        </p:tgtEl>
                                        <p:attrNameLst>
                                          <p:attrName>ppt_x</p:attrName>
                                        </p:attrNameLst>
                                      </p:cBhvr>
                                      <p:tavLst>
                                        <p:tav tm="0">
                                          <p:val>
                                            <p:strVal val="#ppt_x"/>
                                          </p:val>
                                        </p:tav>
                                        <p:tav tm="100000">
                                          <p:val>
                                            <p:strVal val="#ppt_x"/>
                                          </p:val>
                                        </p:tav>
                                      </p:tavLst>
                                    </p:anim>
                                    <p:anim calcmode="lin" valueType="num">
                                      <p:cBhvr>
                                        <p:cTn id="9" dur="500" fill="hold"/>
                                        <p:tgtEl>
                                          <p:spTgt spid="7"/>
                                        </p:tgtEl>
                                        <p:attrNameLst>
                                          <p:attrName>ppt_y</p:attrName>
                                        </p:attrNameLst>
                                      </p:cBhvr>
                                      <p:tavLst>
                                        <p:tav tm="0">
                                          <p:val>
                                            <p:strVal val="#ppt_y-.1"/>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KIKCRASH.WAV"/>
                                        </p:tgtEl>
                                      </p:cMediaNode>
                                    </p:audio>
                                  </p:subTnLst>
                                </p:cTn>
                              </p:par>
                            </p:childTnLst>
                          </p:cTn>
                        </p:par>
                      </p:childTnLst>
                    </p:cTn>
                  </p:par>
                  <p:par>
                    <p:cTn id="10" fill="hold">
                      <p:stCondLst>
                        <p:cond delay="indefinite"/>
                      </p:stCondLst>
                      <p:childTnLst>
                        <p:par>
                          <p:cTn id="11" fill="hold">
                            <p:stCondLst>
                              <p:cond delay="0"/>
                            </p:stCondLst>
                            <p:childTnLst>
                              <p:par>
                                <p:cTn id="12" presetID="56"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by="(-#ppt_w*2)" calcmode="lin" valueType="num">
                                      <p:cBhvr rctx="PPT">
                                        <p:cTn id="14" dur="250" autoRev="1" fill="hold">
                                          <p:stCondLst>
                                            <p:cond delay="0"/>
                                          </p:stCondLst>
                                        </p:cTn>
                                        <p:tgtEl>
                                          <p:spTgt spid="8"/>
                                        </p:tgtEl>
                                        <p:attrNameLst>
                                          <p:attrName>ppt_w</p:attrName>
                                        </p:attrNameLst>
                                      </p:cBhvr>
                                    </p:anim>
                                    <p:anim by="(#ppt_w*0.50)" calcmode="lin" valueType="num">
                                      <p:cBhvr>
                                        <p:cTn id="15" dur="250" decel="50000" autoRev="1" fill="hold">
                                          <p:stCondLst>
                                            <p:cond delay="0"/>
                                          </p:stCondLst>
                                        </p:cTn>
                                        <p:tgtEl>
                                          <p:spTgt spid="8"/>
                                        </p:tgtEl>
                                        <p:attrNameLst>
                                          <p:attrName>ppt_x</p:attrName>
                                        </p:attrNameLst>
                                      </p:cBhvr>
                                    </p:anim>
                                    <p:anim from="(-#ppt_h/2)" to="(#ppt_y)" calcmode="lin" valueType="num">
                                      <p:cBhvr>
                                        <p:cTn id="16" dur="500" fill="hold">
                                          <p:stCondLst>
                                            <p:cond delay="0"/>
                                          </p:stCondLst>
                                        </p:cTn>
                                        <p:tgtEl>
                                          <p:spTgt spid="8"/>
                                        </p:tgtEl>
                                        <p:attrNameLst>
                                          <p:attrName>ppt_y</p:attrName>
                                        </p:attrNameLst>
                                      </p:cBhvr>
                                    </p:anim>
                                    <p:animRot by="21600000">
                                      <p:cBhvr>
                                        <p:cTn id="17" dur="500" fill="hold">
                                          <p:stCondLst>
                                            <p:cond delay="0"/>
                                          </p:stCondLst>
                                        </p:cTn>
                                        <p:tgtEl>
                                          <p:spTgt spid="8"/>
                                        </p:tgtEl>
                                        <p:attrNameLst>
                                          <p:attrName>r</p:attrName>
                                        </p:attrNameLst>
                                      </p:cBhvr>
                                    </p:animRot>
                                  </p:childTnLst>
                                  <p:subTnLst>
                                    <p:audio>
                                      <p:cMediaNode>
                                        <p:cTn display="0" masterRel="sameClick">
                                          <p:stCondLst>
                                            <p:cond evt="begin" delay="0">
                                              <p:tn val="12"/>
                                            </p:cond>
                                          </p:stCondLst>
                                          <p:endCondLst>
                                            <p:cond evt="onStopAudio" delay="0">
                                              <p:tgtEl>
                                                <p:sldTgt/>
                                              </p:tgtEl>
                                            </p:cond>
                                          </p:endCondLst>
                                        </p:cTn>
                                        <p:tgtEl>
                                          <p:sndTgt r:embed="rId4" name="BELLTREE.WAV"/>
                                        </p:tgtEl>
                                      </p:cMediaNode>
                                    </p:audio>
                                  </p:subTnLst>
                                </p:cTn>
                              </p:par>
                            </p:childTnLst>
                          </p:cTn>
                        </p:par>
                      </p:childTnLst>
                    </p:cTn>
                  </p:par>
                  <p:par>
                    <p:cTn id="18" fill="hold">
                      <p:stCondLst>
                        <p:cond delay="indefinite"/>
                      </p:stCondLst>
                      <p:childTnLst>
                        <p:par>
                          <p:cTn id="19" fill="hold">
                            <p:stCondLst>
                              <p:cond delay="0"/>
                            </p:stCondLst>
                            <p:childTnLst>
                              <p:par>
                                <p:cTn id="20" presetID="56"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by="(-#ppt_w*2)" calcmode="lin" valueType="num">
                                      <p:cBhvr rctx="PPT">
                                        <p:cTn id="22" dur="250" autoRev="1" fill="hold">
                                          <p:stCondLst>
                                            <p:cond delay="0"/>
                                          </p:stCondLst>
                                        </p:cTn>
                                        <p:tgtEl>
                                          <p:spTgt spid="10"/>
                                        </p:tgtEl>
                                        <p:attrNameLst>
                                          <p:attrName>ppt_w</p:attrName>
                                        </p:attrNameLst>
                                      </p:cBhvr>
                                    </p:anim>
                                    <p:anim by="(#ppt_w*0.50)" calcmode="lin" valueType="num">
                                      <p:cBhvr>
                                        <p:cTn id="23" dur="250" decel="50000" autoRev="1" fill="hold">
                                          <p:stCondLst>
                                            <p:cond delay="0"/>
                                          </p:stCondLst>
                                        </p:cTn>
                                        <p:tgtEl>
                                          <p:spTgt spid="10"/>
                                        </p:tgtEl>
                                        <p:attrNameLst>
                                          <p:attrName>ppt_x</p:attrName>
                                        </p:attrNameLst>
                                      </p:cBhvr>
                                    </p:anim>
                                    <p:anim from="(-#ppt_h/2)" to="(#ppt_y)" calcmode="lin" valueType="num">
                                      <p:cBhvr>
                                        <p:cTn id="24" dur="500" fill="hold">
                                          <p:stCondLst>
                                            <p:cond delay="0"/>
                                          </p:stCondLst>
                                        </p:cTn>
                                        <p:tgtEl>
                                          <p:spTgt spid="10"/>
                                        </p:tgtEl>
                                        <p:attrNameLst>
                                          <p:attrName>ppt_y</p:attrName>
                                        </p:attrNameLst>
                                      </p:cBhvr>
                                    </p:anim>
                                    <p:animRot by="21600000">
                                      <p:cBhvr>
                                        <p:cTn id="25" dur="500" fill="hold">
                                          <p:stCondLst>
                                            <p:cond delay="0"/>
                                          </p:stCondLst>
                                        </p:cTn>
                                        <p:tgtEl>
                                          <p:spTgt spid="10"/>
                                        </p:tgtEl>
                                        <p:attrNameLst>
                                          <p:attrName>r</p:attrName>
                                        </p:attrNameLst>
                                      </p:cBhvr>
                                    </p:animRot>
                                  </p:childTnLst>
                                  <p:subTnLst>
                                    <p:audio>
                                      <p:cMediaNode>
                                        <p:cTn display="0" masterRel="sameClick">
                                          <p:stCondLst>
                                            <p:cond evt="begin" delay="0">
                                              <p:tn val="20"/>
                                            </p:cond>
                                          </p:stCondLst>
                                          <p:endCondLst>
                                            <p:cond evt="onStopAudio" delay="0">
                                              <p:tgtEl>
                                                <p:sldTgt/>
                                              </p:tgtEl>
                                            </p:cond>
                                          </p:endCondLst>
                                        </p:cTn>
                                        <p:tgtEl>
                                          <p:sndTgt r:embed="rId5" name="breeze.wav"/>
                                        </p:tgtEl>
                                      </p:cMediaNode>
                                    </p:audio>
                                  </p:subTnLst>
                                </p:cTn>
                              </p:par>
                            </p:childTnLst>
                          </p:cTn>
                        </p:par>
                      </p:childTnLst>
                    </p:cTn>
                  </p:par>
                  <p:par>
                    <p:cTn id="26" fill="hold">
                      <p:stCondLst>
                        <p:cond delay="indefinite"/>
                      </p:stCondLst>
                      <p:childTnLst>
                        <p:par>
                          <p:cTn id="27" fill="hold">
                            <p:stCondLst>
                              <p:cond delay="0"/>
                            </p:stCondLst>
                            <p:childTnLst>
                              <p:par>
                                <p:cTn id="28" presetID="56"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by="(-#ppt_w*2)" calcmode="lin" valueType="num">
                                      <p:cBhvr rctx="PPT">
                                        <p:cTn id="30" dur="250" autoRev="1" fill="hold">
                                          <p:stCondLst>
                                            <p:cond delay="0"/>
                                          </p:stCondLst>
                                        </p:cTn>
                                        <p:tgtEl>
                                          <p:spTgt spid="9"/>
                                        </p:tgtEl>
                                        <p:attrNameLst>
                                          <p:attrName>ppt_w</p:attrName>
                                        </p:attrNameLst>
                                      </p:cBhvr>
                                    </p:anim>
                                    <p:anim by="(#ppt_w*0.50)" calcmode="lin" valueType="num">
                                      <p:cBhvr>
                                        <p:cTn id="31" dur="250" decel="50000" autoRev="1" fill="hold">
                                          <p:stCondLst>
                                            <p:cond delay="0"/>
                                          </p:stCondLst>
                                        </p:cTn>
                                        <p:tgtEl>
                                          <p:spTgt spid="9"/>
                                        </p:tgtEl>
                                        <p:attrNameLst>
                                          <p:attrName>ppt_x</p:attrName>
                                        </p:attrNameLst>
                                      </p:cBhvr>
                                    </p:anim>
                                    <p:anim from="(-#ppt_h/2)" to="(#ppt_y)" calcmode="lin" valueType="num">
                                      <p:cBhvr>
                                        <p:cTn id="32" dur="500" fill="hold">
                                          <p:stCondLst>
                                            <p:cond delay="0"/>
                                          </p:stCondLst>
                                        </p:cTn>
                                        <p:tgtEl>
                                          <p:spTgt spid="9"/>
                                        </p:tgtEl>
                                        <p:attrNameLst>
                                          <p:attrName>ppt_y</p:attrName>
                                        </p:attrNameLst>
                                      </p:cBhvr>
                                    </p:anim>
                                    <p:animRot by="21600000">
                                      <p:cBhvr>
                                        <p:cTn id="33" dur="500" fill="hold">
                                          <p:stCondLst>
                                            <p:cond delay="0"/>
                                          </p:stCondLst>
                                        </p:cTn>
                                        <p:tgtEl>
                                          <p:spTgt spid="9"/>
                                        </p:tgtEl>
                                        <p:attrNameLst>
                                          <p:attrName>r</p:attrName>
                                        </p:attrNameLst>
                                      </p:cBhvr>
                                    </p:animRot>
                                  </p:childTnLst>
                                  <p:subTnLst>
                                    <p:audio>
                                      <p:cMediaNode>
                                        <p:cTn display="0" masterRel="sameClick">
                                          <p:stCondLst>
                                            <p:cond evt="begin" delay="0">
                                              <p:tn val="28"/>
                                            </p:cond>
                                          </p:stCondLst>
                                          <p:endCondLst>
                                            <p:cond evt="onStopAudio" delay="0">
                                              <p:tgtEl>
                                                <p:sldTgt/>
                                              </p:tgtEl>
                                            </p:cond>
                                          </p:endCondLst>
                                        </p:cTn>
                                        <p:tgtEl>
                                          <p:sndTgt r:embed="rId6" name="PO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31-400W.png"/>
          <p:cNvPicPr>
            <a:picLocks noChangeAspect="1"/>
          </p:cNvPicPr>
          <p:nvPr/>
        </p:nvPicPr>
        <p:blipFill>
          <a:blip r:embed="rId4" cstate="print"/>
          <a:stretch>
            <a:fillRect/>
          </a:stretch>
        </p:blipFill>
        <p:spPr>
          <a:xfrm>
            <a:off x="179512" y="260648"/>
            <a:ext cx="8784976" cy="5760640"/>
          </a:xfrm>
          <a:prstGeom prst="rect">
            <a:avLst/>
          </a:prstGeom>
          <a:solidFill>
            <a:schemeClr val="bg1"/>
          </a:solidFill>
        </p:spPr>
      </p:pic>
      <p:sp>
        <p:nvSpPr>
          <p:cNvPr id="3" name="Rectangle 1"/>
          <p:cNvSpPr>
            <a:spLocks noChangeArrowheads="1"/>
          </p:cNvSpPr>
          <p:nvPr/>
        </p:nvSpPr>
        <p:spPr bwMode="auto">
          <a:xfrm>
            <a:off x="899592" y="900003"/>
            <a:ext cx="734481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ar-EG" sz="4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t>
            </a:r>
            <a:r>
              <a:rPr lang="ar-EG" sz="4000" b="1" dirty="0" smtClean="0"/>
              <a:t>لوسائل الإعلام وخاصة التليفزيون آثار إيجابية وأخرى سلبية على نمو الأطفال العقلي واللغوي.</a:t>
            </a:r>
          </a:p>
          <a:p>
            <a:pPr lvl="0" fontAlgn="base">
              <a:spcBef>
                <a:spcPct val="0"/>
              </a:spcBef>
              <a:spcAft>
                <a:spcPct val="0"/>
              </a:spcAft>
            </a:pPr>
            <a:r>
              <a:rPr lang="ar-EG" sz="4000" b="1" dirty="0" smtClean="0"/>
              <a:t>ابحث في شبكة الإنترنت عن تأثير التليفزيون على تربية الأطفال، ثم اكتب في الجدول التالي الآثار الإيجابية والآثار السلبية على جوانب نمو الأطفال </a:t>
            </a:r>
            <a:r>
              <a:rPr lang="ar-EG" sz="4000" b="1" dirty="0" err="1" smtClean="0"/>
              <a:t>المختلفة:</a:t>
            </a:r>
            <a:endParaRPr lang="ar-EG" sz="4000" b="1" dirty="0" smtClean="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CRATCH2.WAV"/>
                                        </p:tgtEl>
                                      </p:cMediaNode>
                                    </p:audio>
                                  </p:subTnLst>
                                </p:cTn>
                              </p:par>
                              <p:par>
                                <p:cTn id="9" presetID="7"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SCRATCH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0"/>
          <a:ext cx="9144000" cy="6597352"/>
        </p:xfrm>
        <a:graphic>
          <a:graphicData uri="http://schemas.openxmlformats.org/drawingml/2006/table">
            <a:tbl>
              <a:tblPr rtl="1" firstRow="1" bandRow="1">
                <a:tableStyleId>{00A15C55-8517-42AA-B614-E9B94910E393}</a:tableStyleId>
              </a:tblPr>
              <a:tblGrid>
                <a:gridCol w="2286000"/>
                <a:gridCol w="2286000"/>
                <a:gridCol w="2286000"/>
                <a:gridCol w="2286000"/>
              </a:tblGrid>
              <a:tr h="974493">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r>
              <a:tr h="1230371">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1080120">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70877">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1841491">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مستطيل 2"/>
          <p:cNvSpPr/>
          <p:nvPr/>
        </p:nvSpPr>
        <p:spPr>
          <a:xfrm>
            <a:off x="7308304" y="118373"/>
            <a:ext cx="1380506" cy="400110"/>
          </a:xfrm>
          <a:prstGeom prst="rect">
            <a:avLst/>
          </a:prstGeom>
        </p:spPr>
        <p:txBody>
          <a:bodyPr wrap="none">
            <a:spAutoFit/>
          </a:bodyPr>
          <a:lstStyle/>
          <a:p>
            <a:r>
              <a:rPr lang="ar-EG" sz="2000" b="1" dirty="0">
                <a:solidFill>
                  <a:schemeClr val="bg1"/>
                </a:solidFill>
              </a:rPr>
              <a:t>الآثار الإيجابية</a:t>
            </a:r>
            <a:endParaRPr lang="ar-SA" sz="2000" dirty="0">
              <a:solidFill>
                <a:schemeClr val="bg1"/>
              </a:solidFill>
            </a:endParaRPr>
          </a:p>
        </p:txBody>
      </p:sp>
      <p:sp>
        <p:nvSpPr>
          <p:cNvPr id="4" name="مستطيل 3"/>
          <p:cNvSpPr/>
          <p:nvPr/>
        </p:nvSpPr>
        <p:spPr>
          <a:xfrm>
            <a:off x="4716016" y="-27384"/>
            <a:ext cx="2000475" cy="1015663"/>
          </a:xfrm>
          <a:prstGeom prst="rect">
            <a:avLst/>
          </a:prstGeom>
        </p:spPr>
        <p:txBody>
          <a:bodyPr wrap="square">
            <a:spAutoFit/>
          </a:bodyPr>
          <a:lstStyle/>
          <a:p>
            <a:pPr algn="ctr"/>
            <a:r>
              <a:rPr lang="ar-EG" sz="2000" b="1" dirty="0" smtClean="0">
                <a:solidFill>
                  <a:schemeClr val="bg1"/>
                </a:solidFill>
              </a:rPr>
              <a:t>الآثار السلبية على جوانب نمو شخصية الأطفال</a:t>
            </a:r>
            <a:endParaRPr lang="ar-SA" sz="2000" dirty="0">
              <a:solidFill>
                <a:schemeClr val="bg1"/>
              </a:solidFill>
            </a:endParaRPr>
          </a:p>
        </p:txBody>
      </p:sp>
      <p:sp>
        <p:nvSpPr>
          <p:cNvPr id="5" name="مستطيل 4"/>
          <p:cNvSpPr/>
          <p:nvPr/>
        </p:nvSpPr>
        <p:spPr>
          <a:xfrm>
            <a:off x="2483768" y="118373"/>
            <a:ext cx="2016224" cy="707886"/>
          </a:xfrm>
          <a:prstGeom prst="rect">
            <a:avLst/>
          </a:prstGeom>
        </p:spPr>
        <p:txBody>
          <a:bodyPr wrap="square">
            <a:spAutoFit/>
          </a:bodyPr>
          <a:lstStyle/>
          <a:p>
            <a:pPr algn="ctr"/>
            <a:r>
              <a:rPr lang="ar-EG" sz="2000" b="1" dirty="0" smtClean="0">
                <a:solidFill>
                  <a:schemeClr val="bg1"/>
                </a:solidFill>
              </a:rPr>
              <a:t>الآثار السلبية على النمو الفكري والتخيل</a:t>
            </a:r>
            <a:endParaRPr lang="ar-SA" sz="2000" dirty="0">
              <a:solidFill>
                <a:schemeClr val="bg1"/>
              </a:solidFill>
            </a:endParaRPr>
          </a:p>
        </p:txBody>
      </p:sp>
      <p:sp>
        <p:nvSpPr>
          <p:cNvPr id="6" name="مستطيل 5"/>
          <p:cNvSpPr/>
          <p:nvPr/>
        </p:nvSpPr>
        <p:spPr>
          <a:xfrm>
            <a:off x="179512" y="118373"/>
            <a:ext cx="1872208" cy="830997"/>
          </a:xfrm>
          <a:prstGeom prst="rect">
            <a:avLst/>
          </a:prstGeom>
        </p:spPr>
        <p:txBody>
          <a:bodyPr wrap="square">
            <a:spAutoFit/>
          </a:bodyPr>
          <a:lstStyle/>
          <a:p>
            <a:pPr algn="ctr"/>
            <a:r>
              <a:rPr lang="ar-EG" sz="2400" b="1" dirty="0" smtClean="0">
                <a:solidFill>
                  <a:schemeClr val="bg1"/>
                </a:solidFill>
              </a:rPr>
              <a:t>الآثار السلبية من الناحية اللغوية</a:t>
            </a:r>
            <a:endParaRPr lang="ar-SA" sz="2400" dirty="0">
              <a:solidFill>
                <a:schemeClr val="bg1"/>
              </a:solidFill>
            </a:endParaRPr>
          </a:p>
        </p:txBody>
      </p:sp>
      <p:sp>
        <p:nvSpPr>
          <p:cNvPr id="7" name="مربع نص 6"/>
          <p:cNvSpPr txBox="1"/>
          <p:nvPr/>
        </p:nvSpPr>
        <p:spPr>
          <a:xfrm>
            <a:off x="7199784" y="1340768"/>
            <a:ext cx="1944216" cy="584775"/>
          </a:xfrm>
          <a:prstGeom prst="rect">
            <a:avLst/>
          </a:prstGeom>
          <a:noFill/>
        </p:spPr>
        <p:txBody>
          <a:bodyPr wrap="square" rtlCol="1">
            <a:spAutoFit/>
          </a:bodyPr>
          <a:lstStyle/>
          <a:p>
            <a:pPr algn="ctr"/>
            <a:r>
              <a:rPr lang="ar-SA" sz="3200" dirty="0" smtClean="0">
                <a:cs typeface="+mj-cs"/>
              </a:rPr>
              <a:t>التعليم</a:t>
            </a:r>
            <a:endParaRPr lang="ar-SA" sz="3200" dirty="0">
              <a:cs typeface="+mj-cs"/>
            </a:endParaRPr>
          </a:p>
        </p:txBody>
      </p:sp>
      <p:sp>
        <p:nvSpPr>
          <p:cNvPr id="8" name="مربع نص 7"/>
          <p:cNvSpPr txBox="1"/>
          <p:nvPr/>
        </p:nvSpPr>
        <p:spPr>
          <a:xfrm>
            <a:off x="6804248" y="2204864"/>
            <a:ext cx="2339752" cy="1077218"/>
          </a:xfrm>
          <a:prstGeom prst="rect">
            <a:avLst/>
          </a:prstGeom>
          <a:noFill/>
        </p:spPr>
        <p:txBody>
          <a:bodyPr wrap="square" rtlCol="1">
            <a:spAutoFit/>
          </a:bodyPr>
          <a:lstStyle/>
          <a:p>
            <a:pPr algn="ctr"/>
            <a:r>
              <a:rPr lang="ar-SA" sz="3200" dirty="0" smtClean="0">
                <a:cs typeface="+mj-cs"/>
              </a:rPr>
              <a:t>غرس قيم إيجابية كالصدق</a:t>
            </a:r>
            <a:endParaRPr lang="ar-SA" sz="3200" dirty="0">
              <a:cs typeface="+mj-cs"/>
            </a:endParaRPr>
          </a:p>
        </p:txBody>
      </p:sp>
      <p:sp>
        <p:nvSpPr>
          <p:cNvPr id="9" name="مربع نص 8"/>
          <p:cNvSpPr txBox="1"/>
          <p:nvPr/>
        </p:nvSpPr>
        <p:spPr>
          <a:xfrm>
            <a:off x="6948264" y="3645024"/>
            <a:ext cx="1944216" cy="584775"/>
          </a:xfrm>
          <a:prstGeom prst="rect">
            <a:avLst/>
          </a:prstGeom>
          <a:noFill/>
        </p:spPr>
        <p:txBody>
          <a:bodyPr wrap="square" rtlCol="1">
            <a:spAutoFit/>
          </a:bodyPr>
          <a:lstStyle/>
          <a:p>
            <a:pPr algn="ctr"/>
            <a:r>
              <a:rPr lang="ar-SA" sz="3200" dirty="0" smtClean="0">
                <a:cs typeface="+mj-cs"/>
              </a:rPr>
              <a:t>الترفيه</a:t>
            </a:r>
            <a:endParaRPr lang="ar-SA" sz="3200" dirty="0">
              <a:cs typeface="+mj-cs"/>
            </a:endParaRPr>
          </a:p>
        </p:txBody>
      </p:sp>
      <p:sp>
        <p:nvSpPr>
          <p:cNvPr id="10" name="مربع نص 9"/>
          <p:cNvSpPr txBox="1"/>
          <p:nvPr/>
        </p:nvSpPr>
        <p:spPr>
          <a:xfrm>
            <a:off x="6948264" y="5373216"/>
            <a:ext cx="1944216" cy="584775"/>
          </a:xfrm>
          <a:prstGeom prst="rect">
            <a:avLst/>
          </a:prstGeom>
          <a:noFill/>
        </p:spPr>
        <p:txBody>
          <a:bodyPr wrap="square" rtlCol="1">
            <a:spAutoFit/>
          </a:bodyPr>
          <a:lstStyle/>
          <a:p>
            <a:pPr algn="ctr"/>
            <a:r>
              <a:rPr lang="ar-SA" sz="3200" dirty="0" smtClean="0">
                <a:cs typeface="+mj-cs"/>
              </a:rPr>
              <a:t>التربية</a:t>
            </a:r>
            <a:endParaRPr lang="ar-SA" sz="3200" dirty="0">
              <a:cs typeface="+mj-cs"/>
            </a:endParaRPr>
          </a:p>
        </p:txBody>
      </p:sp>
      <p:sp>
        <p:nvSpPr>
          <p:cNvPr id="11" name="مربع نص 10"/>
          <p:cNvSpPr txBox="1"/>
          <p:nvPr/>
        </p:nvSpPr>
        <p:spPr>
          <a:xfrm>
            <a:off x="2411760" y="1105580"/>
            <a:ext cx="1944216" cy="1077218"/>
          </a:xfrm>
          <a:prstGeom prst="rect">
            <a:avLst/>
          </a:prstGeom>
          <a:noFill/>
        </p:spPr>
        <p:txBody>
          <a:bodyPr wrap="square" rtlCol="1">
            <a:spAutoFit/>
          </a:bodyPr>
          <a:lstStyle/>
          <a:p>
            <a:pPr algn="ctr"/>
            <a:r>
              <a:rPr lang="ar-SA" sz="3200" dirty="0" smtClean="0">
                <a:cs typeface="+mj-cs"/>
              </a:rPr>
              <a:t>قتل الخيال لدى الأطفال</a:t>
            </a:r>
            <a:endParaRPr lang="ar-SA" sz="3200" dirty="0">
              <a:cs typeface="+mj-cs"/>
            </a:endParaRPr>
          </a:p>
        </p:txBody>
      </p:sp>
      <p:sp>
        <p:nvSpPr>
          <p:cNvPr id="12" name="مربع نص 11"/>
          <p:cNvSpPr txBox="1"/>
          <p:nvPr/>
        </p:nvSpPr>
        <p:spPr>
          <a:xfrm>
            <a:off x="2195736" y="2204864"/>
            <a:ext cx="2448272" cy="1077218"/>
          </a:xfrm>
          <a:prstGeom prst="rect">
            <a:avLst/>
          </a:prstGeom>
          <a:noFill/>
        </p:spPr>
        <p:txBody>
          <a:bodyPr wrap="square" rtlCol="1">
            <a:spAutoFit/>
          </a:bodyPr>
          <a:lstStyle/>
          <a:p>
            <a:pPr algn="ctr"/>
            <a:r>
              <a:rPr lang="ar-SA" sz="3200" spc="-150" dirty="0" smtClean="0">
                <a:cs typeface="+mj-cs"/>
              </a:rPr>
              <a:t>التركيز على جذب الجنس الآخر</a:t>
            </a:r>
            <a:endParaRPr lang="ar-SA" sz="3200" spc="-150" dirty="0">
              <a:cs typeface="+mj-cs"/>
            </a:endParaRPr>
          </a:p>
        </p:txBody>
      </p:sp>
      <p:sp>
        <p:nvSpPr>
          <p:cNvPr id="13" name="مربع نص 12"/>
          <p:cNvSpPr txBox="1"/>
          <p:nvPr/>
        </p:nvSpPr>
        <p:spPr>
          <a:xfrm>
            <a:off x="2411760" y="3429000"/>
            <a:ext cx="1944216" cy="1077218"/>
          </a:xfrm>
          <a:prstGeom prst="rect">
            <a:avLst/>
          </a:prstGeom>
          <a:noFill/>
        </p:spPr>
        <p:txBody>
          <a:bodyPr wrap="square" rtlCol="1">
            <a:spAutoFit/>
          </a:bodyPr>
          <a:lstStyle/>
          <a:p>
            <a:pPr algn="ctr"/>
            <a:r>
              <a:rPr lang="ar-SA" sz="3200" dirty="0" smtClean="0">
                <a:cs typeface="+mj-cs"/>
              </a:rPr>
              <a:t>الاستيقاظ أثناء النوم</a:t>
            </a:r>
            <a:endParaRPr lang="ar-SA" sz="3200" dirty="0">
              <a:cs typeface="+mj-cs"/>
            </a:endParaRPr>
          </a:p>
        </p:txBody>
      </p:sp>
      <p:sp>
        <p:nvSpPr>
          <p:cNvPr id="14" name="مربع نص 13"/>
          <p:cNvSpPr txBox="1"/>
          <p:nvPr/>
        </p:nvSpPr>
        <p:spPr>
          <a:xfrm>
            <a:off x="2339752" y="5085184"/>
            <a:ext cx="1944216" cy="1077218"/>
          </a:xfrm>
          <a:prstGeom prst="rect">
            <a:avLst/>
          </a:prstGeom>
          <a:noFill/>
        </p:spPr>
        <p:txBody>
          <a:bodyPr wrap="square" rtlCol="1">
            <a:spAutoFit/>
          </a:bodyPr>
          <a:lstStyle/>
          <a:p>
            <a:pPr algn="ctr"/>
            <a:r>
              <a:rPr lang="ar-SA" sz="3200" dirty="0" smtClean="0">
                <a:cs typeface="+mj-cs"/>
              </a:rPr>
              <a:t>القلق والانزعاج</a:t>
            </a:r>
            <a:endParaRPr lang="ar-SA" sz="3200" dirty="0">
              <a:cs typeface="+mj-cs"/>
            </a:endParaRPr>
          </a:p>
        </p:txBody>
      </p:sp>
      <p:sp>
        <p:nvSpPr>
          <p:cNvPr id="15" name="مربع نص 14"/>
          <p:cNvSpPr txBox="1"/>
          <p:nvPr/>
        </p:nvSpPr>
        <p:spPr>
          <a:xfrm>
            <a:off x="4788024" y="1052736"/>
            <a:ext cx="1944216" cy="1077218"/>
          </a:xfrm>
          <a:prstGeom prst="rect">
            <a:avLst/>
          </a:prstGeom>
          <a:noFill/>
        </p:spPr>
        <p:txBody>
          <a:bodyPr wrap="square" rtlCol="1">
            <a:spAutoFit/>
          </a:bodyPr>
          <a:lstStyle/>
          <a:p>
            <a:pPr algn="ctr"/>
            <a:r>
              <a:rPr lang="ar-SA" sz="3200" dirty="0" smtClean="0">
                <a:cs typeface="+mj-cs"/>
              </a:rPr>
              <a:t>تشتيت الانتباه والعزلة</a:t>
            </a:r>
            <a:endParaRPr lang="ar-SA" sz="3200" dirty="0">
              <a:cs typeface="+mj-cs"/>
            </a:endParaRPr>
          </a:p>
        </p:txBody>
      </p:sp>
      <p:sp>
        <p:nvSpPr>
          <p:cNvPr id="16" name="مربع نص 15"/>
          <p:cNvSpPr txBox="1"/>
          <p:nvPr/>
        </p:nvSpPr>
        <p:spPr>
          <a:xfrm>
            <a:off x="4716016" y="2204864"/>
            <a:ext cx="1944216" cy="1077218"/>
          </a:xfrm>
          <a:prstGeom prst="rect">
            <a:avLst/>
          </a:prstGeom>
          <a:noFill/>
        </p:spPr>
        <p:txBody>
          <a:bodyPr wrap="square" rtlCol="1">
            <a:spAutoFit/>
          </a:bodyPr>
          <a:lstStyle/>
          <a:p>
            <a:pPr algn="ctr"/>
            <a:r>
              <a:rPr lang="ar-SA" sz="3200" dirty="0" smtClean="0">
                <a:cs typeface="+mj-cs"/>
              </a:rPr>
              <a:t>غرس قيم  سلبية كالكذب</a:t>
            </a:r>
            <a:endParaRPr lang="ar-SA" sz="3200" dirty="0">
              <a:cs typeface="+mj-cs"/>
            </a:endParaRPr>
          </a:p>
        </p:txBody>
      </p:sp>
      <p:sp>
        <p:nvSpPr>
          <p:cNvPr id="17" name="مربع نص 16"/>
          <p:cNvSpPr txBox="1"/>
          <p:nvPr/>
        </p:nvSpPr>
        <p:spPr>
          <a:xfrm>
            <a:off x="4283968" y="3284984"/>
            <a:ext cx="2664296" cy="1569660"/>
          </a:xfrm>
          <a:prstGeom prst="rect">
            <a:avLst/>
          </a:prstGeom>
          <a:noFill/>
        </p:spPr>
        <p:txBody>
          <a:bodyPr wrap="square" rtlCol="1">
            <a:spAutoFit/>
          </a:bodyPr>
          <a:lstStyle/>
          <a:p>
            <a:pPr algn="ctr"/>
            <a:r>
              <a:rPr lang="ar-SA" sz="3200" dirty="0" smtClean="0">
                <a:cs typeface="+mj-cs"/>
              </a:rPr>
              <a:t>الميل للعنف والاستجابات العدوانية</a:t>
            </a:r>
            <a:endParaRPr lang="ar-SA" sz="3200" dirty="0">
              <a:cs typeface="+mj-cs"/>
            </a:endParaRPr>
          </a:p>
        </p:txBody>
      </p:sp>
      <p:sp>
        <p:nvSpPr>
          <p:cNvPr id="18" name="مربع نص 17"/>
          <p:cNvSpPr txBox="1"/>
          <p:nvPr/>
        </p:nvSpPr>
        <p:spPr>
          <a:xfrm>
            <a:off x="4644008" y="5157192"/>
            <a:ext cx="1944216" cy="1077218"/>
          </a:xfrm>
          <a:prstGeom prst="rect">
            <a:avLst/>
          </a:prstGeom>
          <a:noFill/>
        </p:spPr>
        <p:txBody>
          <a:bodyPr wrap="square" rtlCol="1">
            <a:spAutoFit/>
          </a:bodyPr>
          <a:lstStyle/>
          <a:p>
            <a:pPr algn="ctr"/>
            <a:r>
              <a:rPr lang="ar-SA" sz="3200" dirty="0" smtClean="0">
                <a:cs typeface="+mj-cs"/>
              </a:rPr>
              <a:t>الاكتئاب والبدانة</a:t>
            </a:r>
            <a:endParaRPr lang="ar-SA" sz="3200" dirty="0">
              <a:cs typeface="+mj-cs"/>
            </a:endParaRPr>
          </a:p>
        </p:txBody>
      </p:sp>
      <p:sp>
        <p:nvSpPr>
          <p:cNvPr id="19" name="مربع نص 18"/>
          <p:cNvSpPr txBox="1"/>
          <p:nvPr/>
        </p:nvSpPr>
        <p:spPr>
          <a:xfrm>
            <a:off x="179512" y="1124744"/>
            <a:ext cx="2304256" cy="1077218"/>
          </a:xfrm>
          <a:prstGeom prst="rect">
            <a:avLst/>
          </a:prstGeom>
          <a:noFill/>
        </p:spPr>
        <p:txBody>
          <a:bodyPr wrap="square" rtlCol="1">
            <a:spAutoFit/>
          </a:bodyPr>
          <a:lstStyle/>
          <a:p>
            <a:pPr algn="ctr"/>
            <a:r>
              <a:rPr lang="ar-SA" sz="3200" dirty="0" smtClean="0">
                <a:cs typeface="+mj-cs"/>
              </a:rPr>
              <a:t>ضعف التحصيل العلمي</a:t>
            </a:r>
            <a:endParaRPr lang="ar-SA" sz="3200" dirty="0">
              <a:cs typeface="+mj-cs"/>
            </a:endParaRPr>
          </a:p>
        </p:txBody>
      </p:sp>
      <p:sp>
        <p:nvSpPr>
          <p:cNvPr id="20" name="مربع نص 19"/>
          <p:cNvSpPr txBox="1"/>
          <p:nvPr/>
        </p:nvSpPr>
        <p:spPr>
          <a:xfrm>
            <a:off x="179512" y="2420888"/>
            <a:ext cx="1944216" cy="584775"/>
          </a:xfrm>
          <a:prstGeom prst="rect">
            <a:avLst/>
          </a:prstGeom>
          <a:noFill/>
        </p:spPr>
        <p:txBody>
          <a:bodyPr wrap="square" rtlCol="1">
            <a:spAutoFit/>
          </a:bodyPr>
          <a:lstStyle/>
          <a:p>
            <a:pPr algn="ctr"/>
            <a:r>
              <a:rPr lang="ar-SA" sz="3200" dirty="0" smtClean="0">
                <a:cs typeface="+mj-cs"/>
              </a:rPr>
              <a:t>ضعف اللغة</a:t>
            </a:r>
            <a:endParaRPr lang="ar-SA" sz="3200" dirty="0">
              <a:cs typeface="+mj-cs"/>
            </a:endParaRPr>
          </a:p>
        </p:txBody>
      </p:sp>
      <p:sp>
        <p:nvSpPr>
          <p:cNvPr id="21" name="مربع نص 20"/>
          <p:cNvSpPr txBox="1"/>
          <p:nvPr/>
        </p:nvSpPr>
        <p:spPr>
          <a:xfrm>
            <a:off x="0" y="3429000"/>
            <a:ext cx="2267744" cy="1077218"/>
          </a:xfrm>
          <a:prstGeom prst="rect">
            <a:avLst/>
          </a:prstGeom>
          <a:noFill/>
        </p:spPr>
        <p:txBody>
          <a:bodyPr wrap="square" rtlCol="1">
            <a:spAutoFit/>
          </a:bodyPr>
          <a:lstStyle/>
          <a:p>
            <a:pPr algn="ctr"/>
            <a:r>
              <a:rPr lang="ar-SA" sz="3200" dirty="0" smtClean="0">
                <a:cs typeface="+mj-cs"/>
              </a:rPr>
              <a:t>تأخر النطق عند الأطفال الصغار</a:t>
            </a:r>
            <a:endParaRPr lang="ar-SA" sz="3200" dirty="0">
              <a:cs typeface="+mj-cs"/>
            </a:endParaRPr>
          </a:p>
        </p:txBody>
      </p:sp>
      <p:sp>
        <p:nvSpPr>
          <p:cNvPr id="22" name="مربع نص 21"/>
          <p:cNvSpPr txBox="1"/>
          <p:nvPr/>
        </p:nvSpPr>
        <p:spPr>
          <a:xfrm>
            <a:off x="-108520" y="4869160"/>
            <a:ext cx="2448272" cy="1569660"/>
          </a:xfrm>
          <a:prstGeom prst="rect">
            <a:avLst/>
          </a:prstGeom>
          <a:noFill/>
        </p:spPr>
        <p:txBody>
          <a:bodyPr wrap="square" rtlCol="1">
            <a:spAutoFit/>
          </a:bodyPr>
          <a:lstStyle/>
          <a:p>
            <a:pPr algn="ctr"/>
            <a:r>
              <a:rPr lang="ar-SA" sz="3200" spc="-150" dirty="0" smtClean="0">
                <a:cs typeface="+mj-cs"/>
              </a:rPr>
              <a:t>تقليد الأطفال لبعض الشخصيات الغير متمكنة لغوياً</a:t>
            </a:r>
            <a:endParaRPr lang="ar-SA" sz="3200" spc="-150" dirty="0">
              <a:cs typeface="+mj-cs"/>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WOODBLCK.WAV"/>
                                        </p:tgtEl>
                                      </p:cMediaNode>
                                    </p:audio>
                                  </p:subTnLst>
                                </p:cTn>
                              </p:par>
                              <p:par>
                                <p:cTn id="9" presetID="17" presetClass="entr" presetSubtype="1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
                                            </p:cond>
                                          </p:stCondLst>
                                          <p:endCondLst>
                                            <p:cond evt="onStopAudio" delay="0">
                                              <p:tgtEl>
                                                <p:sldTgt/>
                                              </p:tgtEl>
                                            </p:cond>
                                          </p:endCondLst>
                                        </p:cTn>
                                        <p:tgtEl>
                                          <p:sndTgt r:embed="rId3" name="WOODBLCK.WAV"/>
                                        </p:tgtEl>
                                      </p:cMediaNode>
                                    </p:audio>
                                  </p:subTnLst>
                                </p:cTn>
                              </p:par>
                            </p:childTnLst>
                          </p:cTn>
                        </p:par>
                      </p:childTnLst>
                    </p:cTn>
                  </p:par>
                  <p:par>
                    <p:cTn id="13" fill="hold">
                      <p:stCondLst>
                        <p:cond delay="indefinite"/>
                      </p:stCondLst>
                      <p:childTnLst>
                        <p:par>
                          <p:cTn id="14" fill="hold">
                            <p:stCondLst>
                              <p:cond delay="0"/>
                            </p:stCondLst>
                            <p:childTnLst>
                              <p:par>
                                <p:cTn id="15" presetID="56"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by="(-#ppt_w*2)" calcmode="lin" valueType="num">
                                      <p:cBhvr rctx="PPT">
                                        <p:cTn id="17" dur="250" autoRev="1" fill="hold">
                                          <p:stCondLst>
                                            <p:cond delay="0"/>
                                          </p:stCondLst>
                                        </p:cTn>
                                        <p:tgtEl>
                                          <p:spTgt spid="7"/>
                                        </p:tgtEl>
                                        <p:attrNameLst>
                                          <p:attrName>ppt_w</p:attrName>
                                        </p:attrNameLst>
                                      </p:cBhvr>
                                    </p:anim>
                                    <p:anim by="(#ppt_w*0.50)" calcmode="lin" valueType="num">
                                      <p:cBhvr>
                                        <p:cTn id="18" dur="250" decel="50000" autoRev="1" fill="hold">
                                          <p:stCondLst>
                                            <p:cond delay="0"/>
                                          </p:stCondLst>
                                        </p:cTn>
                                        <p:tgtEl>
                                          <p:spTgt spid="7"/>
                                        </p:tgtEl>
                                        <p:attrNameLst>
                                          <p:attrName>ppt_x</p:attrName>
                                        </p:attrNameLst>
                                      </p:cBhvr>
                                    </p:anim>
                                    <p:anim from="(-#ppt_h/2)" to="(#ppt_y)" calcmode="lin" valueType="num">
                                      <p:cBhvr>
                                        <p:cTn id="19" dur="500" fill="hold">
                                          <p:stCondLst>
                                            <p:cond delay="0"/>
                                          </p:stCondLst>
                                        </p:cTn>
                                        <p:tgtEl>
                                          <p:spTgt spid="7"/>
                                        </p:tgtEl>
                                        <p:attrNameLst>
                                          <p:attrName>ppt_y</p:attrName>
                                        </p:attrNameLst>
                                      </p:cBhvr>
                                    </p:anim>
                                    <p:animRot by="21600000">
                                      <p:cBhvr>
                                        <p:cTn id="20" dur="500" fill="hold">
                                          <p:stCondLst>
                                            <p:cond delay="0"/>
                                          </p:stCondLst>
                                        </p:cTn>
                                        <p:tgtEl>
                                          <p:spTgt spid="7"/>
                                        </p:tgtEl>
                                        <p:attrNameLst>
                                          <p:attrName>r</p:attrName>
                                        </p:attrNameLst>
                                      </p:cBhvr>
                                    </p:animRot>
                                  </p:childTnLst>
                                  <p:subTnLst>
                                    <p:audio>
                                      <p:cMediaNode>
                                        <p:cTn display="0" masterRel="sameClick">
                                          <p:stCondLst>
                                            <p:cond evt="begin" delay="0">
                                              <p:tn val="15"/>
                                            </p:cond>
                                          </p:stCondLst>
                                          <p:endCondLst>
                                            <p:cond evt="onStopAudio" delay="0">
                                              <p:tgtEl>
                                                <p:sldTgt/>
                                              </p:tgtEl>
                                            </p:cond>
                                          </p:endCondLst>
                                        </p:cTn>
                                        <p:tgtEl>
                                          <p:sndTgt r:embed="rId4" name="BELLTREE.WAV"/>
                                        </p:tgtEl>
                                      </p:cMediaNode>
                                    </p:audio>
                                  </p:sub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500" fill="hold"/>
                                        <p:tgtEl>
                                          <p:spTgt spid="4"/>
                                        </p:tgtEl>
                                        <p:attrNameLst>
                                          <p:attrName>ppt_w</p:attrName>
                                        </p:attrNameLst>
                                      </p:cBhvr>
                                      <p:tavLst>
                                        <p:tav tm="0">
                                          <p:val>
                                            <p:fltVal val="0"/>
                                          </p:val>
                                        </p:tav>
                                        <p:tav tm="100000">
                                          <p:val>
                                            <p:strVal val="#ppt_w"/>
                                          </p:val>
                                        </p:tav>
                                      </p:tavLst>
                                    </p:anim>
                                    <p:anim calcmode="lin" valueType="num">
                                      <p:cBhvr>
                                        <p:cTn id="26" dur="5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3" name="WOODBLCK.WAV"/>
                                        </p:tgtEl>
                                      </p:cMediaNode>
                                    </p:audio>
                                  </p:sub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by="(-#ppt_w*2)" calcmode="lin" valueType="num">
                                      <p:cBhvr rctx="PPT">
                                        <p:cTn id="31" dur="250" autoRev="1" fill="hold">
                                          <p:stCondLst>
                                            <p:cond delay="0"/>
                                          </p:stCondLst>
                                        </p:cTn>
                                        <p:tgtEl>
                                          <p:spTgt spid="15"/>
                                        </p:tgtEl>
                                        <p:attrNameLst>
                                          <p:attrName>ppt_w</p:attrName>
                                        </p:attrNameLst>
                                      </p:cBhvr>
                                    </p:anim>
                                    <p:anim by="(#ppt_w*0.50)" calcmode="lin" valueType="num">
                                      <p:cBhvr>
                                        <p:cTn id="32" dur="250" decel="50000" autoRev="1" fill="hold">
                                          <p:stCondLst>
                                            <p:cond delay="0"/>
                                          </p:stCondLst>
                                        </p:cTn>
                                        <p:tgtEl>
                                          <p:spTgt spid="15"/>
                                        </p:tgtEl>
                                        <p:attrNameLst>
                                          <p:attrName>ppt_x</p:attrName>
                                        </p:attrNameLst>
                                      </p:cBhvr>
                                    </p:anim>
                                    <p:anim from="(-#ppt_h/2)" to="(#ppt_y)" calcmode="lin" valueType="num">
                                      <p:cBhvr>
                                        <p:cTn id="33" dur="500" fill="hold">
                                          <p:stCondLst>
                                            <p:cond delay="0"/>
                                          </p:stCondLst>
                                        </p:cTn>
                                        <p:tgtEl>
                                          <p:spTgt spid="15"/>
                                        </p:tgtEl>
                                        <p:attrNameLst>
                                          <p:attrName>ppt_y</p:attrName>
                                        </p:attrNameLst>
                                      </p:cBhvr>
                                    </p:anim>
                                    <p:animRot by="21600000">
                                      <p:cBhvr>
                                        <p:cTn id="34" dur="500" fill="hold">
                                          <p:stCondLst>
                                            <p:cond delay="0"/>
                                          </p:stCondLst>
                                        </p:cTn>
                                        <p:tgtEl>
                                          <p:spTgt spid="15"/>
                                        </p:tgtEl>
                                        <p:attrNameLst>
                                          <p:attrName>r</p:attrName>
                                        </p:attrNameLst>
                                      </p:cBhvr>
                                    </p:animRot>
                                  </p:childTnLst>
                                  <p:subTnLst>
                                    <p:audio>
                                      <p:cMediaNode>
                                        <p:cTn display="0" masterRel="sameClick">
                                          <p:stCondLst>
                                            <p:cond evt="begin" delay="0">
                                              <p:tn val="29"/>
                                            </p:cond>
                                          </p:stCondLst>
                                          <p:endCondLst>
                                            <p:cond evt="onStopAudio" delay="0">
                                              <p:tgtEl>
                                                <p:sldTgt/>
                                              </p:tgtEl>
                                            </p:cond>
                                          </p:endCondLst>
                                        </p:cTn>
                                        <p:tgtEl>
                                          <p:sndTgt r:embed="rId5" name="breeze.wav"/>
                                        </p:tgtEl>
                                      </p:cMediaNode>
                                    </p:audio>
                                  </p:subTnLst>
                                </p:cTn>
                              </p:par>
                            </p:childTnLst>
                          </p:cTn>
                        </p:par>
                      </p:childTnLst>
                    </p:cTn>
                  </p:par>
                  <p:par>
                    <p:cTn id="35" fill="hold">
                      <p:stCondLst>
                        <p:cond delay="indefinite"/>
                      </p:stCondLst>
                      <p:childTnLst>
                        <p:par>
                          <p:cTn id="36" fill="hold">
                            <p:stCondLst>
                              <p:cond delay="0"/>
                            </p:stCondLst>
                            <p:childTnLst>
                              <p:par>
                                <p:cTn id="37" presetID="17" presetClass="entr" presetSubtype="1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p:cTn id="39" dur="500" fill="hold"/>
                                        <p:tgtEl>
                                          <p:spTgt spid="5"/>
                                        </p:tgtEl>
                                        <p:attrNameLst>
                                          <p:attrName>ppt_w</p:attrName>
                                        </p:attrNameLst>
                                      </p:cBhvr>
                                      <p:tavLst>
                                        <p:tav tm="0">
                                          <p:val>
                                            <p:fltVal val="0"/>
                                          </p:val>
                                        </p:tav>
                                        <p:tav tm="100000">
                                          <p:val>
                                            <p:strVal val="#ppt_w"/>
                                          </p:val>
                                        </p:tav>
                                      </p:tavLst>
                                    </p:anim>
                                    <p:anim calcmode="lin" valueType="num">
                                      <p:cBhvr>
                                        <p:cTn id="40" dur="500" fill="hold"/>
                                        <p:tgtEl>
                                          <p:spTgt spid="5"/>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37"/>
                                            </p:cond>
                                          </p:stCondLst>
                                          <p:endCondLst>
                                            <p:cond evt="onStopAudio" delay="0">
                                              <p:tgtEl>
                                                <p:sldTgt/>
                                              </p:tgtEl>
                                            </p:cond>
                                          </p:endCondLst>
                                        </p:cTn>
                                        <p:tgtEl>
                                          <p:sndTgt r:embed="rId3" name="WOODBLCK.WAV"/>
                                        </p:tgtEl>
                                      </p:cMediaNode>
                                    </p:audio>
                                  </p:subTnLst>
                                </p:cTn>
                              </p:par>
                            </p:childTnLst>
                          </p:cTn>
                        </p:par>
                      </p:childTnLst>
                    </p:cTn>
                  </p:par>
                  <p:par>
                    <p:cTn id="41" fill="hold">
                      <p:stCondLst>
                        <p:cond delay="indefinite"/>
                      </p:stCondLst>
                      <p:childTnLst>
                        <p:par>
                          <p:cTn id="42" fill="hold">
                            <p:stCondLst>
                              <p:cond delay="0"/>
                            </p:stCondLst>
                            <p:childTnLst>
                              <p:par>
                                <p:cTn id="43" presetID="56" presetClass="entr"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 by="(-#ppt_w*2)" calcmode="lin" valueType="num">
                                      <p:cBhvr rctx="PPT">
                                        <p:cTn id="45" dur="250" autoRev="1" fill="hold">
                                          <p:stCondLst>
                                            <p:cond delay="0"/>
                                          </p:stCondLst>
                                        </p:cTn>
                                        <p:tgtEl>
                                          <p:spTgt spid="11"/>
                                        </p:tgtEl>
                                        <p:attrNameLst>
                                          <p:attrName>ppt_w</p:attrName>
                                        </p:attrNameLst>
                                      </p:cBhvr>
                                    </p:anim>
                                    <p:anim by="(#ppt_w*0.50)" calcmode="lin" valueType="num">
                                      <p:cBhvr>
                                        <p:cTn id="46" dur="250" decel="50000" autoRev="1" fill="hold">
                                          <p:stCondLst>
                                            <p:cond delay="0"/>
                                          </p:stCondLst>
                                        </p:cTn>
                                        <p:tgtEl>
                                          <p:spTgt spid="11"/>
                                        </p:tgtEl>
                                        <p:attrNameLst>
                                          <p:attrName>ppt_x</p:attrName>
                                        </p:attrNameLst>
                                      </p:cBhvr>
                                    </p:anim>
                                    <p:anim from="(-#ppt_h/2)" to="(#ppt_y)" calcmode="lin" valueType="num">
                                      <p:cBhvr>
                                        <p:cTn id="47" dur="500" fill="hold">
                                          <p:stCondLst>
                                            <p:cond delay="0"/>
                                          </p:stCondLst>
                                        </p:cTn>
                                        <p:tgtEl>
                                          <p:spTgt spid="11"/>
                                        </p:tgtEl>
                                        <p:attrNameLst>
                                          <p:attrName>ppt_y</p:attrName>
                                        </p:attrNameLst>
                                      </p:cBhvr>
                                    </p:anim>
                                    <p:animRot by="21600000">
                                      <p:cBhvr>
                                        <p:cTn id="48" dur="500" fill="hold">
                                          <p:stCondLst>
                                            <p:cond delay="0"/>
                                          </p:stCondLst>
                                        </p:cTn>
                                        <p:tgtEl>
                                          <p:spTgt spid="11"/>
                                        </p:tgtEl>
                                        <p:attrNameLst>
                                          <p:attrName>r</p:attrName>
                                        </p:attrNameLst>
                                      </p:cBhvr>
                                    </p:animRot>
                                  </p:childTnLst>
                                  <p:subTnLst>
                                    <p:audio>
                                      <p:cMediaNode>
                                        <p:cTn display="0" masterRel="sameClick">
                                          <p:stCondLst>
                                            <p:cond evt="begin" delay="0">
                                              <p:tn val="43"/>
                                            </p:cond>
                                          </p:stCondLst>
                                          <p:endCondLst>
                                            <p:cond evt="onStopAudio" delay="0">
                                              <p:tgtEl>
                                                <p:sldTgt/>
                                              </p:tgtEl>
                                            </p:cond>
                                          </p:endCondLst>
                                        </p:cTn>
                                        <p:tgtEl>
                                          <p:sndTgt r:embed="rId6" name="POP.WAV"/>
                                        </p:tgtEl>
                                      </p:cMediaNode>
                                    </p:audio>
                                  </p:subTnLst>
                                </p:cTn>
                              </p:par>
                            </p:childTnLst>
                          </p:cTn>
                        </p:par>
                      </p:childTnLst>
                    </p:cTn>
                  </p:par>
                  <p:par>
                    <p:cTn id="49" fill="hold">
                      <p:stCondLst>
                        <p:cond delay="indefinite"/>
                      </p:stCondLst>
                      <p:childTnLst>
                        <p:par>
                          <p:cTn id="50" fill="hold">
                            <p:stCondLst>
                              <p:cond delay="0"/>
                            </p:stCondLst>
                            <p:childTnLst>
                              <p:par>
                                <p:cTn id="51" presetID="17" presetClass="entr" presetSubtype="10"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 calcmode="lin" valueType="num">
                                      <p:cBhvr>
                                        <p:cTn id="53" dur="500" fill="hold"/>
                                        <p:tgtEl>
                                          <p:spTgt spid="6"/>
                                        </p:tgtEl>
                                        <p:attrNameLst>
                                          <p:attrName>ppt_w</p:attrName>
                                        </p:attrNameLst>
                                      </p:cBhvr>
                                      <p:tavLst>
                                        <p:tav tm="0">
                                          <p:val>
                                            <p:fltVal val="0"/>
                                          </p:val>
                                        </p:tav>
                                        <p:tav tm="100000">
                                          <p:val>
                                            <p:strVal val="#ppt_w"/>
                                          </p:val>
                                        </p:tav>
                                      </p:tavLst>
                                    </p:anim>
                                    <p:anim calcmode="lin" valueType="num">
                                      <p:cBhvr>
                                        <p:cTn id="54"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1"/>
                                            </p:cond>
                                          </p:stCondLst>
                                          <p:endCondLst>
                                            <p:cond evt="onStopAudio" delay="0">
                                              <p:tgtEl>
                                                <p:sldTgt/>
                                              </p:tgtEl>
                                            </p:cond>
                                          </p:endCondLst>
                                        </p:cTn>
                                        <p:tgtEl>
                                          <p:sndTgt r:embed="rId3" name="WOODBLCK.WAV"/>
                                        </p:tgtEl>
                                      </p:cMediaNode>
                                    </p:audio>
                                  </p:subTnLst>
                                </p:cTn>
                              </p:par>
                            </p:childTnLst>
                          </p:cTn>
                        </p:par>
                      </p:childTnLst>
                    </p:cTn>
                  </p:par>
                  <p:par>
                    <p:cTn id="55" fill="hold">
                      <p:stCondLst>
                        <p:cond delay="indefinite"/>
                      </p:stCondLst>
                      <p:childTnLst>
                        <p:par>
                          <p:cTn id="56" fill="hold">
                            <p:stCondLst>
                              <p:cond delay="0"/>
                            </p:stCondLst>
                            <p:childTnLst>
                              <p:par>
                                <p:cTn id="57" presetID="56"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by="(-#ppt_w*2)" calcmode="lin" valueType="num">
                                      <p:cBhvr rctx="PPT">
                                        <p:cTn id="59" dur="250" autoRev="1" fill="hold">
                                          <p:stCondLst>
                                            <p:cond delay="0"/>
                                          </p:stCondLst>
                                        </p:cTn>
                                        <p:tgtEl>
                                          <p:spTgt spid="19"/>
                                        </p:tgtEl>
                                        <p:attrNameLst>
                                          <p:attrName>ppt_w</p:attrName>
                                        </p:attrNameLst>
                                      </p:cBhvr>
                                    </p:anim>
                                    <p:anim by="(#ppt_w*0.50)" calcmode="lin" valueType="num">
                                      <p:cBhvr>
                                        <p:cTn id="60" dur="250" decel="50000" autoRev="1" fill="hold">
                                          <p:stCondLst>
                                            <p:cond delay="0"/>
                                          </p:stCondLst>
                                        </p:cTn>
                                        <p:tgtEl>
                                          <p:spTgt spid="19"/>
                                        </p:tgtEl>
                                        <p:attrNameLst>
                                          <p:attrName>ppt_x</p:attrName>
                                        </p:attrNameLst>
                                      </p:cBhvr>
                                    </p:anim>
                                    <p:anim from="(-#ppt_h/2)" to="(#ppt_y)" calcmode="lin" valueType="num">
                                      <p:cBhvr>
                                        <p:cTn id="61" dur="500" fill="hold">
                                          <p:stCondLst>
                                            <p:cond delay="0"/>
                                          </p:stCondLst>
                                        </p:cTn>
                                        <p:tgtEl>
                                          <p:spTgt spid="19"/>
                                        </p:tgtEl>
                                        <p:attrNameLst>
                                          <p:attrName>ppt_y</p:attrName>
                                        </p:attrNameLst>
                                      </p:cBhvr>
                                    </p:anim>
                                    <p:animRot by="21600000">
                                      <p:cBhvr>
                                        <p:cTn id="62" dur="500" fill="hold">
                                          <p:stCondLst>
                                            <p:cond delay="0"/>
                                          </p:stCondLst>
                                        </p:cTn>
                                        <p:tgtEl>
                                          <p:spTgt spid="19"/>
                                        </p:tgtEl>
                                        <p:attrNameLst>
                                          <p:attrName>r</p:attrName>
                                        </p:attrNameLst>
                                      </p:cBhvr>
                                    </p:animRot>
                                  </p:childTnLst>
                                  <p:subTnLst>
                                    <p:audio>
                                      <p:cMediaNode>
                                        <p:cTn display="0" masterRel="sameClick">
                                          <p:stCondLst>
                                            <p:cond evt="begin" delay="0">
                                              <p:tn val="57"/>
                                            </p:cond>
                                          </p:stCondLst>
                                          <p:endCondLst>
                                            <p:cond evt="onStopAudio" delay="0">
                                              <p:tgtEl>
                                                <p:sldTgt/>
                                              </p:tgtEl>
                                            </p:cond>
                                          </p:endCondLst>
                                        </p:cTn>
                                        <p:tgtEl>
                                          <p:sndTgt r:embed="rId7" name="suction.wav"/>
                                        </p:tgtEl>
                                      </p:cMediaNode>
                                    </p:audio>
                                  </p:subTnLst>
                                </p:cTn>
                              </p:par>
                            </p:childTnLst>
                          </p:cTn>
                        </p:par>
                      </p:childTnLst>
                    </p:cTn>
                  </p:par>
                  <p:par>
                    <p:cTn id="63" fill="hold">
                      <p:stCondLst>
                        <p:cond delay="indefinite"/>
                      </p:stCondLst>
                      <p:childTnLst>
                        <p:par>
                          <p:cTn id="64" fill="hold">
                            <p:stCondLst>
                              <p:cond delay="0"/>
                            </p:stCondLst>
                            <p:childTnLst>
                              <p:par>
                                <p:cTn id="65" presetID="56" presetClass="entr" presetSubtype="0"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 by="(-#ppt_w*2)" calcmode="lin" valueType="num">
                                      <p:cBhvr rctx="PPT">
                                        <p:cTn id="67" dur="250" autoRev="1" fill="hold">
                                          <p:stCondLst>
                                            <p:cond delay="0"/>
                                          </p:stCondLst>
                                        </p:cTn>
                                        <p:tgtEl>
                                          <p:spTgt spid="8"/>
                                        </p:tgtEl>
                                        <p:attrNameLst>
                                          <p:attrName>ppt_w</p:attrName>
                                        </p:attrNameLst>
                                      </p:cBhvr>
                                    </p:anim>
                                    <p:anim by="(#ppt_w*0.50)" calcmode="lin" valueType="num">
                                      <p:cBhvr>
                                        <p:cTn id="68" dur="250" decel="50000" autoRev="1" fill="hold">
                                          <p:stCondLst>
                                            <p:cond delay="0"/>
                                          </p:stCondLst>
                                        </p:cTn>
                                        <p:tgtEl>
                                          <p:spTgt spid="8"/>
                                        </p:tgtEl>
                                        <p:attrNameLst>
                                          <p:attrName>ppt_x</p:attrName>
                                        </p:attrNameLst>
                                      </p:cBhvr>
                                    </p:anim>
                                    <p:anim from="(-#ppt_h/2)" to="(#ppt_y)" calcmode="lin" valueType="num">
                                      <p:cBhvr>
                                        <p:cTn id="69" dur="500" fill="hold">
                                          <p:stCondLst>
                                            <p:cond delay="0"/>
                                          </p:stCondLst>
                                        </p:cTn>
                                        <p:tgtEl>
                                          <p:spTgt spid="8"/>
                                        </p:tgtEl>
                                        <p:attrNameLst>
                                          <p:attrName>ppt_y</p:attrName>
                                        </p:attrNameLst>
                                      </p:cBhvr>
                                    </p:anim>
                                    <p:animRot by="21600000">
                                      <p:cBhvr>
                                        <p:cTn id="70" dur="500" fill="hold">
                                          <p:stCondLst>
                                            <p:cond delay="0"/>
                                          </p:stCondLst>
                                        </p:cTn>
                                        <p:tgtEl>
                                          <p:spTgt spid="8"/>
                                        </p:tgtEl>
                                        <p:attrNameLst>
                                          <p:attrName>r</p:attrName>
                                        </p:attrNameLst>
                                      </p:cBhvr>
                                    </p:animRot>
                                  </p:childTnLst>
                                  <p:subTnLst>
                                    <p:audio>
                                      <p:cMediaNode>
                                        <p:cTn display="0" masterRel="sameClick">
                                          <p:stCondLst>
                                            <p:cond evt="begin" delay="0">
                                              <p:tn val="65"/>
                                            </p:cond>
                                          </p:stCondLst>
                                          <p:endCondLst>
                                            <p:cond evt="onStopAudio" delay="0">
                                              <p:tgtEl>
                                                <p:sldTgt/>
                                              </p:tgtEl>
                                            </p:cond>
                                          </p:endCondLst>
                                        </p:cTn>
                                        <p:tgtEl>
                                          <p:sndTgt r:embed="rId4" name="BELLTREE.WAV"/>
                                        </p:tgtEl>
                                      </p:cMediaNode>
                                    </p:audio>
                                  </p:subTnLst>
                                </p:cTn>
                              </p:par>
                            </p:childTnLst>
                          </p:cTn>
                        </p:par>
                      </p:childTnLst>
                    </p:cTn>
                  </p:par>
                  <p:par>
                    <p:cTn id="71" fill="hold">
                      <p:stCondLst>
                        <p:cond delay="indefinite"/>
                      </p:stCondLst>
                      <p:childTnLst>
                        <p:par>
                          <p:cTn id="72" fill="hold">
                            <p:stCondLst>
                              <p:cond delay="0"/>
                            </p:stCondLst>
                            <p:childTnLst>
                              <p:par>
                                <p:cTn id="73" presetID="56" presetClass="entr" presetSubtype="0"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 by="(-#ppt_w*2)" calcmode="lin" valueType="num">
                                      <p:cBhvr rctx="PPT">
                                        <p:cTn id="75" dur="250" autoRev="1" fill="hold">
                                          <p:stCondLst>
                                            <p:cond delay="0"/>
                                          </p:stCondLst>
                                        </p:cTn>
                                        <p:tgtEl>
                                          <p:spTgt spid="16"/>
                                        </p:tgtEl>
                                        <p:attrNameLst>
                                          <p:attrName>ppt_w</p:attrName>
                                        </p:attrNameLst>
                                      </p:cBhvr>
                                    </p:anim>
                                    <p:anim by="(#ppt_w*0.50)" calcmode="lin" valueType="num">
                                      <p:cBhvr>
                                        <p:cTn id="76" dur="250" decel="50000" autoRev="1" fill="hold">
                                          <p:stCondLst>
                                            <p:cond delay="0"/>
                                          </p:stCondLst>
                                        </p:cTn>
                                        <p:tgtEl>
                                          <p:spTgt spid="16"/>
                                        </p:tgtEl>
                                        <p:attrNameLst>
                                          <p:attrName>ppt_x</p:attrName>
                                        </p:attrNameLst>
                                      </p:cBhvr>
                                    </p:anim>
                                    <p:anim from="(-#ppt_h/2)" to="(#ppt_y)" calcmode="lin" valueType="num">
                                      <p:cBhvr>
                                        <p:cTn id="77" dur="500" fill="hold">
                                          <p:stCondLst>
                                            <p:cond delay="0"/>
                                          </p:stCondLst>
                                        </p:cTn>
                                        <p:tgtEl>
                                          <p:spTgt spid="16"/>
                                        </p:tgtEl>
                                        <p:attrNameLst>
                                          <p:attrName>ppt_y</p:attrName>
                                        </p:attrNameLst>
                                      </p:cBhvr>
                                    </p:anim>
                                    <p:animRot by="21600000">
                                      <p:cBhvr>
                                        <p:cTn id="78" dur="500" fill="hold">
                                          <p:stCondLst>
                                            <p:cond delay="0"/>
                                          </p:stCondLst>
                                        </p:cTn>
                                        <p:tgtEl>
                                          <p:spTgt spid="16"/>
                                        </p:tgtEl>
                                        <p:attrNameLst>
                                          <p:attrName>r</p:attrName>
                                        </p:attrNameLst>
                                      </p:cBhvr>
                                    </p:animRot>
                                  </p:childTnLst>
                                  <p:subTnLst>
                                    <p:audio>
                                      <p:cMediaNode>
                                        <p:cTn display="0" masterRel="sameClick">
                                          <p:stCondLst>
                                            <p:cond evt="begin" delay="0">
                                              <p:tn val="73"/>
                                            </p:cond>
                                          </p:stCondLst>
                                          <p:endCondLst>
                                            <p:cond evt="onStopAudio" delay="0">
                                              <p:tgtEl>
                                                <p:sldTgt/>
                                              </p:tgtEl>
                                            </p:cond>
                                          </p:endCondLst>
                                        </p:cTn>
                                        <p:tgtEl>
                                          <p:sndTgt r:embed="rId5" name="breeze.wav"/>
                                        </p:tgtEl>
                                      </p:cMediaNode>
                                    </p:audio>
                                  </p:subTnLst>
                                </p:cTn>
                              </p:par>
                            </p:childTnLst>
                          </p:cTn>
                        </p:par>
                      </p:childTnLst>
                    </p:cTn>
                  </p:par>
                  <p:par>
                    <p:cTn id="79" fill="hold">
                      <p:stCondLst>
                        <p:cond delay="indefinite"/>
                      </p:stCondLst>
                      <p:childTnLst>
                        <p:par>
                          <p:cTn id="80" fill="hold">
                            <p:stCondLst>
                              <p:cond delay="0"/>
                            </p:stCondLst>
                            <p:childTnLst>
                              <p:par>
                                <p:cTn id="81" presetID="56" presetClass="entr" presetSubtype="0" fill="hold" grpId="0" nodeType="clickEffect">
                                  <p:stCondLst>
                                    <p:cond delay="0"/>
                                  </p:stCondLst>
                                  <p:childTnLst>
                                    <p:set>
                                      <p:cBhvr>
                                        <p:cTn id="82" dur="1" fill="hold">
                                          <p:stCondLst>
                                            <p:cond delay="0"/>
                                          </p:stCondLst>
                                        </p:cTn>
                                        <p:tgtEl>
                                          <p:spTgt spid="12"/>
                                        </p:tgtEl>
                                        <p:attrNameLst>
                                          <p:attrName>style.visibility</p:attrName>
                                        </p:attrNameLst>
                                      </p:cBhvr>
                                      <p:to>
                                        <p:strVal val="visible"/>
                                      </p:to>
                                    </p:set>
                                    <p:anim by="(-#ppt_w*2)" calcmode="lin" valueType="num">
                                      <p:cBhvr rctx="PPT">
                                        <p:cTn id="83" dur="250" autoRev="1" fill="hold">
                                          <p:stCondLst>
                                            <p:cond delay="0"/>
                                          </p:stCondLst>
                                        </p:cTn>
                                        <p:tgtEl>
                                          <p:spTgt spid="12"/>
                                        </p:tgtEl>
                                        <p:attrNameLst>
                                          <p:attrName>ppt_w</p:attrName>
                                        </p:attrNameLst>
                                      </p:cBhvr>
                                    </p:anim>
                                    <p:anim by="(#ppt_w*0.50)" calcmode="lin" valueType="num">
                                      <p:cBhvr>
                                        <p:cTn id="84" dur="250" decel="50000" autoRev="1" fill="hold">
                                          <p:stCondLst>
                                            <p:cond delay="0"/>
                                          </p:stCondLst>
                                        </p:cTn>
                                        <p:tgtEl>
                                          <p:spTgt spid="12"/>
                                        </p:tgtEl>
                                        <p:attrNameLst>
                                          <p:attrName>ppt_x</p:attrName>
                                        </p:attrNameLst>
                                      </p:cBhvr>
                                    </p:anim>
                                    <p:anim from="(-#ppt_h/2)" to="(#ppt_y)" calcmode="lin" valueType="num">
                                      <p:cBhvr>
                                        <p:cTn id="85" dur="500" fill="hold">
                                          <p:stCondLst>
                                            <p:cond delay="0"/>
                                          </p:stCondLst>
                                        </p:cTn>
                                        <p:tgtEl>
                                          <p:spTgt spid="12"/>
                                        </p:tgtEl>
                                        <p:attrNameLst>
                                          <p:attrName>ppt_y</p:attrName>
                                        </p:attrNameLst>
                                      </p:cBhvr>
                                    </p:anim>
                                    <p:animRot by="21600000">
                                      <p:cBhvr>
                                        <p:cTn id="86" dur="500" fill="hold">
                                          <p:stCondLst>
                                            <p:cond delay="0"/>
                                          </p:stCondLst>
                                        </p:cTn>
                                        <p:tgtEl>
                                          <p:spTgt spid="12"/>
                                        </p:tgtEl>
                                        <p:attrNameLst>
                                          <p:attrName>r</p:attrName>
                                        </p:attrNameLst>
                                      </p:cBhvr>
                                    </p:animRot>
                                  </p:childTnLst>
                                  <p:subTnLst>
                                    <p:audio>
                                      <p:cMediaNode>
                                        <p:cTn display="0" masterRel="sameClick">
                                          <p:stCondLst>
                                            <p:cond evt="begin" delay="0">
                                              <p:tn val="81"/>
                                            </p:cond>
                                          </p:stCondLst>
                                          <p:endCondLst>
                                            <p:cond evt="onStopAudio" delay="0">
                                              <p:tgtEl>
                                                <p:sldTgt/>
                                              </p:tgtEl>
                                            </p:cond>
                                          </p:endCondLst>
                                        </p:cTn>
                                        <p:tgtEl>
                                          <p:sndTgt r:embed="rId6" name="POP.WAV"/>
                                        </p:tgtEl>
                                      </p:cMediaNode>
                                    </p:audio>
                                  </p:subTnLst>
                                </p:cTn>
                              </p:par>
                            </p:childTnLst>
                          </p:cTn>
                        </p:par>
                      </p:childTnLst>
                    </p:cTn>
                  </p:par>
                  <p:par>
                    <p:cTn id="87" fill="hold">
                      <p:stCondLst>
                        <p:cond delay="indefinite"/>
                      </p:stCondLst>
                      <p:childTnLst>
                        <p:par>
                          <p:cTn id="88" fill="hold">
                            <p:stCondLst>
                              <p:cond delay="0"/>
                            </p:stCondLst>
                            <p:childTnLst>
                              <p:par>
                                <p:cTn id="89" presetID="56" presetClass="entr" presetSubtype="0" fill="hold" grpId="0" nodeType="clickEffect">
                                  <p:stCondLst>
                                    <p:cond delay="0"/>
                                  </p:stCondLst>
                                  <p:childTnLst>
                                    <p:set>
                                      <p:cBhvr>
                                        <p:cTn id="90" dur="1" fill="hold">
                                          <p:stCondLst>
                                            <p:cond delay="0"/>
                                          </p:stCondLst>
                                        </p:cTn>
                                        <p:tgtEl>
                                          <p:spTgt spid="20"/>
                                        </p:tgtEl>
                                        <p:attrNameLst>
                                          <p:attrName>style.visibility</p:attrName>
                                        </p:attrNameLst>
                                      </p:cBhvr>
                                      <p:to>
                                        <p:strVal val="visible"/>
                                      </p:to>
                                    </p:set>
                                    <p:anim by="(-#ppt_w*2)" calcmode="lin" valueType="num">
                                      <p:cBhvr rctx="PPT">
                                        <p:cTn id="91" dur="250" autoRev="1" fill="hold">
                                          <p:stCondLst>
                                            <p:cond delay="0"/>
                                          </p:stCondLst>
                                        </p:cTn>
                                        <p:tgtEl>
                                          <p:spTgt spid="20"/>
                                        </p:tgtEl>
                                        <p:attrNameLst>
                                          <p:attrName>ppt_w</p:attrName>
                                        </p:attrNameLst>
                                      </p:cBhvr>
                                    </p:anim>
                                    <p:anim by="(#ppt_w*0.50)" calcmode="lin" valueType="num">
                                      <p:cBhvr>
                                        <p:cTn id="92" dur="250" decel="50000" autoRev="1" fill="hold">
                                          <p:stCondLst>
                                            <p:cond delay="0"/>
                                          </p:stCondLst>
                                        </p:cTn>
                                        <p:tgtEl>
                                          <p:spTgt spid="20"/>
                                        </p:tgtEl>
                                        <p:attrNameLst>
                                          <p:attrName>ppt_x</p:attrName>
                                        </p:attrNameLst>
                                      </p:cBhvr>
                                    </p:anim>
                                    <p:anim from="(-#ppt_h/2)" to="(#ppt_y)" calcmode="lin" valueType="num">
                                      <p:cBhvr>
                                        <p:cTn id="93" dur="500" fill="hold">
                                          <p:stCondLst>
                                            <p:cond delay="0"/>
                                          </p:stCondLst>
                                        </p:cTn>
                                        <p:tgtEl>
                                          <p:spTgt spid="20"/>
                                        </p:tgtEl>
                                        <p:attrNameLst>
                                          <p:attrName>ppt_y</p:attrName>
                                        </p:attrNameLst>
                                      </p:cBhvr>
                                    </p:anim>
                                    <p:animRot by="21600000">
                                      <p:cBhvr>
                                        <p:cTn id="94" dur="500" fill="hold">
                                          <p:stCondLst>
                                            <p:cond delay="0"/>
                                          </p:stCondLst>
                                        </p:cTn>
                                        <p:tgtEl>
                                          <p:spTgt spid="20"/>
                                        </p:tgtEl>
                                        <p:attrNameLst>
                                          <p:attrName>r</p:attrName>
                                        </p:attrNameLst>
                                      </p:cBhvr>
                                    </p:animRot>
                                  </p:childTnLst>
                                  <p:subTnLst>
                                    <p:audio>
                                      <p:cMediaNode>
                                        <p:cTn display="0" masterRel="sameClick">
                                          <p:stCondLst>
                                            <p:cond evt="begin" delay="0">
                                              <p:tn val="89"/>
                                            </p:cond>
                                          </p:stCondLst>
                                          <p:endCondLst>
                                            <p:cond evt="onStopAudio" delay="0">
                                              <p:tgtEl>
                                                <p:sldTgt/>
                                              </p:tgtEl>
                                            </p:cond>
                                          </p:endCondLst>
                                        </p:cTn>
                                        <p:tgtEl>
                                          <p:sndTgt r:embed="rId7" name="suction.wav"/>
                                        </p:tgtEl>
                                      </p:cMediaNode>
                                    </p:audio>
                                  </p:subTnLst>
                                </p:cTn>
                              </p:par>
                            </p:childTnLst>
                          </p:cTn>
                        </p:par>
                      </p:childTnLst>
                    </p:cTn>
                  </p:par>
                  <p:par>
                    <p:cTn id="95" fill="hold">
                      <p:stCondLst>
                        <p:cond delay="indefinite"/>
                      </p:stCondLst>
                      <p:childTnLst>
                        <p:par>
                          <p:cTn id="96" fill="hold">
                            <p:stCondLst>
                              <p:cond delay="0"/>
                            </p:stCondLst>
                            <p:childTnLst>
                              <p:par>
                                <p:cTn id="97" presetID="56" presetClass="entr" presetSubtype="0" fill="hold" grpId="0" nodeType="clickEffect">
                                  <p:stCondLst>
                                    <p:cond delay="0"/>
                                  </p:stCondLst>
                                  <p:childTnLst>
                                    <p:set>
                                      <p:cBhvr>
                                        <p:cTn id="98" dur="1" fill="hold">
                                          <p:stCondLst>
                                            <p:cond delay="0"/>
                                          </p:stCondLst>
                                        </p:cTn>
                                        <p:tgtEl>
                                          <p:spTgt spid="9"/>
                                        </p:tgtEl>
                                        <p:attrNameLst>
                                          <p:attrName>style.visibility</p:attrName>
                                        </p:attrNameLst>
                                      </p:cBhvr>
                                      <p:to>
                                        <p:strVal val="visible"/>
                                      </p:to>
                                    </p:set>
                                    <p:anim by="(-#ppt_w*2)" calcmode="lin" valueType="num">
                                      <p:cBhvr rctx="PPT">
                                        <p:cTn id="99" dur="250" autoRev="1" fill="hold">
                                          <p:stCondLst>
                                            <p:cond delay="0"/>
                                          </p:stCondLst>
                                        </p:cTn>
                                        <p:tgtEl>
                                          <p:spTgt spid="9"/>
                                        </p:tgtEl>
                                        <p:attrNameLst>
                                          <p:attrName>ppt_w</p:attrName>
                                        </p:attrNameLst>
                                      </p:cBhvr>
                                    </p:anim>
                                    <p:anim by="(#ppt_w*0.50)" calcmode="lin" valueType="num">
                                      <p:cBhvr>
                                        <p:cTn id="100" dur="250" decel="50000" autoRev="1" fill="hold">
                                          <p:stCondLst>
                                            <p:cond delay="0"/>
                                          </p:stCondLst>
                                        </p:cTn>
                                        <p:tgtEl>
                                          <p:spTgt spid="9"/>
                                        </p:tgtEl>
                                        <p:attrNameLst>
                                          <p:attrName>ppt_x</p:attrName>
                                        </p:attrNameLst>
                                      </p:cBhvr>
                                    </p:anim>
                                    <p:anim from="(-#ppt_h/2)" to="(#ppt_y)" calcmode="lin" valueType="num">
                                      <p:cBhvr>
                                        <p:cTn id="101" dur="500" fill="hold">
                                          <p:stCondLst>
                                            <p:cond delay="0"/>
                                          </p:stCondLst>
                                        </p:cTn>
                                        <p:tgtEl>
                                          <p:spTgt spid="9"/>
                                        </p:tgtEl>
                                        <p:attrNameLst>
                                          <p:attrName>ppt_y</p:attrName>
                                        </p:attrNameLst>
                                      </p:cBhvr>
                                    </p:anim>
                                    <p:animRot by="21600000">
                                      <p:cBhvr>
                                        <p:cTn id="102" dur="500" fill="hold">
                                          <p:stCondLst>
                                            <p:cond delay="0"/>
                                          </p:stCondLst>
                                        </p:cTn>
                                        <p:tgtEl>
                                          <p:spTgt spid="9"/>
                                        </p:tgtEl>
                                        <p:attrNameLst>
                                          <p:attrName>r</p:attrName>
                                        </p:attrNameLst>
                                      </p:cBhvr>
                                    </p:animRot>
                                  </p:childTnLst>
                                  <p:subTnLst>
                                    <p:audio>
                                      <p:cMediaNode>
                                        <p:cTn display="0" masterRel="sameClick">
                                          <p:stCondLst>
                                            <p:cond evt="begin" delay="0">
                                              <p:tn val="97"/>
                                            </p:cond>
                                          </p:stCondLst>
                                          <p:endCondLst>
                                            <p:cond evt="onStopAudio" delay="0">
                                              <p:tgtEl>
                                                <p:sldTgt/>
                                              </p:tgtEl>
                                            </p:cond>
                                          </p:endCondLst>
                                        </p:cTn>
                                        <p:tgtEl>
                                          <p:sndTgt r:embed="rId4" name="BELLTREE.WAV"/>
                                        </p:tgtEl>
                                      </p:cMediaNode>
                                    </p:audio>
                                  </p:subTnLst>
                                </p:cTn>
                              </p:par>
                            </p:childTnLst>
                          </p:cTn>
                        </p:par>
                      </p:childTnLst>
                    </p:cTn>
                  </p:par>
                  <p:par>
                    <p:cTn id="103" fill="hold">
                      <p:stCondLst>
                        <p:cond delay="indefinite"/>
                      </p:stCondLst>
                      <p:childTnLst>
                        <p:par>
                          <p:cTn id="104" fill="hold">
                            <p:stCondLst>
                              <p:cond delay="0"/>
                            </p:stCondLst>
                            <p:childTnLst>
                              <p:par>
                                <p:cTn id="105" presetID="56" presetClass="entr" presetSubtype="0" fill="hold" grpId="0" nodeType="clickEffect">
                                  <p:stCondLst>
                                    <p:cond delay="0"/>
                                  </p:stCondLst>
                                  <p:childTnLst>
                                    <p:set>
                                      <p:cBhvr>
                                        <p:cTn id="106" dur="1" fill="hold">
                                          <p:stCondLst>
                                            <p:cond delay="0"/>
                                          </p:stCondLst>
                                        </p:cTn>
                                        <p:tgtEl>
                                          <p:spTgt spid="17"/>
                                        </p:tgtEl>
                                        <p:attrNameLst>
                                          <p:attrName>style.visibility</p:attrName>
                                        </p:attrNameLst>
                                      </p:cBhvr>
                                      <p:to>
                                        <p:strVal val="visible"/>
                                      </p:to>
                                    </p:set>
                                    <p:anim by="(-#ppt_w*2)" calcmode="lin" valueType="num">
                                      <p:cBhvr rctx="PPT">
                                        <p:cTn id="107" dur="250" autoRev="1" fill="hold">
                                          <p:stCondLst>
                                            <p:cond delay="0"/>
                                          </p:stCondLst>
                                        </p:cTn>
                                        <p:tgtEl>
                                          <p:spTgt spid="17"/>
                                        </p:tgtEl>
                                        <p:attrNameLst>
                                          <p:attrName>ppt_w</p:attrName>
                                        </p:attrNameLst>
                                      </p:cBhvr>
                                    </p:anim>
                                    <p:anim by="(#ppt_w*0.50)" calcmode="lin" valueType="num">
                                      <p:cBhvr>
                                        <p:cTn id="108" dur="250" decel="50000" autoRev="1" fill="hold">
                                          <p:stCondLst>
                                            <p:cond delay="0"/>
                                          </p:stCondLst>
                                        </p:cTn>
                                        <p:tgtEl>
                                          <p:spTgt spid="17"/>
                                        </p:tgtEl>
                                        <p:attrNameLst>
                                          <p:attrName>ppt_x</p:attrName>
                                        </p:attrNameLst>
                                      </p:cBhvr>
                                    </p:anim>
                                    <p:anim from="(-#ppt_h/2)" to="(#ppt_y)" calcmode="lin" valueType="num">
                                      <p:cBhvr>
                                        <p:cTn id="109" dur="500" fill="hold">
                                          <p:stCondLst>
                                            <p:cond delay="0"/>
                                          </p:stCondLst>
                                        </p:cTn>
                                        <p:tgtEl>
                                          <p:spTgt spid="17"/>
                                        </p:tgtEl>
                                        <p:attrNameLst>
                                          <p:attrName>ppt_y</p:attrName>
                                        </p:attrNameLst>
                                      </p:cBhvr>
                                    </p:anim>
                                    <p:animRot by="21600000">
                                      <p:cBhvr>
                                        <p:cTn id="110" dur="500" fill="hold">
                                          <p:stCondLst>
                                            <p:cond delay="0"/>
                                          </p:stCondLst>
                                        </p:cTn>
                                        <p:tgtEl>
                                          <p:spTgt spid="17"/>
                                        </p:tgtEl>
                                        <p:attrNameLst>
                                          <p:attrName>r</p:attrName>
                                        </p:attrNameLst>
                                      </p:cBhvr>
                                    </p:animRot>
                                  </p:childTnLst>
                                  <p:subTnLst>
                                    <p:audio>
                                      <p:cMediaNode>
                                        <p:cTn display="0" masterRel="sameClick">
                                          <p:stCondLst>
                                            <p:cond evt="begin" delay="0">
                                              <p:tn val="105"/>
                                            </p:cond>
                                          </p:stCondLst>
                                          <p:endCondLst>
                                            <p:cond evt="onStopAudio" delay="0">
                                              <p:tgtEl>
                                                <p:sldTgt/>
                                              </p:tgtEl>
                                            </p:cond>
                                          </p:endCondLst>
                                        </p:cTn>
                                        <p:tgtEl>
                                          <p:sndTgt r:embed="rId5" name="breeze.wav"/>
                                        </p:tgtEl>
                                      </p:cMediaNode>
                                    </p:audio>
                                  </p:subTnLst>
                                </p:cTn>
                              </p:par>
                            </p:childTnLst>
                          </p:cTn>
                        </p:par>
                      </p:childTnLst>
                    </p:cTn>
                  </p:par>
                  <p:par>
                    <p:cTn id="111" fill="hold">
                      <p:stCondLst>
                        <p:cond delay="indefinite"/>
                      </p:stCondLst>
                      <p:childTnLst>
                        <p:par>
                          <p:cTn id="112" fill="hold">
                            <p:stCondLst>
                              <p:cond delay="0"/>
                            </p:stCondLst>
                            <p:childTnLst>
                              <p:par>
                                <p:cTn id="113" presetID="56" presetClass="entr" presetSubtype="0" fill="hold" grpId="0" nodeType="clickEffect">
                                  <p:stCondLst>
                                    <p:cond delay="0"/>
                                  </p:stCondLst>
                                  <p:childTnLst>
                                    <p:set>
                                      <p:cBhvr>
                                        <p:cTn id="114" dur="1" fill="hold">
                                          <p:stCondLst>
                                            <p:cond delay="0"/>
                                          </p:stCondLst>
                                        </p:cTn>
                                        <p:tgtEl>
                                          <p:spTgt spid="13"/>
                                        </p:tgtEl>
                                        <p:attrNameLst>
                                          <p:attrName>style.visibility</p:attrName>
                                        </p:attrNameLst>
                                      </p:cBhvr>
                                      <p:to>
                                        <p:strVal val="visible"/>
                                      </p:to>
                                    </p:set>
                                    <p:anim by="(-#ppt_w*2)" calcmode="lin" valueType="num">
                                      <p:cBhvr rctx="PPT">
                                        <p:cTn id="115" dur="250" autoRev="1" fill="hold">
                                          <p:stCondLst>
                                            <p:cond delay="0"/>
                                          </p:stCondLst>
                                        </p:cTn>
                                        <p:tgtEl>
                                          <p:spTgt spid="13"/>
                                        </p:tgtEl>
                                        <p:attrNameLst>
                                          <p:attrName>ppt_w</p:attrName>
                                        </p:attrNameLst>
                                      </p:cBhvr>
                                    </p:anim>
                                    <p:anim by="(#ppt_w*0.50)" calcmode="lin" valueType="num">
                                      <p:cBhvr>
                                        <p:cTn id="116" dur="250" decel="50000" autoRev="1" fill="hold">
                                          <p:stCondLst>
                                            <p:cond delay="0"/>
                                          </p:stCondLst>
                                        </p:cTn>
                                        <p:tgtEl>
                                          <p:spTgt spid="13"/>
                                        </p:tgtEl>
                                        <p:attrNameLst>
                                          <p:attrName>ppt_x</p:attrName>
                                        </p:attrNameLst>
                                      </p:cBhvr>
                                    </p:anim>
                                    <p:anim from="(-#ppt_h/2)" to="(#ppt_y)" calcmode="lin" valueType="num">
                                      <p:cBhvr>
                                        <p:cTn id="117" dur="500" fill="hold">
                                          <p:stCondLst>
                                            <p:cond delay="0"/>
                                          </p:stCondLst>
                                        </p:cTn>
                                        <p:tgtEl>
                                          <p:spTgt spid="13"/>
                                        </p:tgtEl>
                                        <p:attrNameLst>
                                          <p:attrName>ppt_y</p:attrName>
                                        </p:attrNameLst>
                                      </p:cBhvr>
                                    </p:anim>
                                    <p:animRot by="21600000">
                                      <p:cBhvr>
                                        <p:cTn id="118" dur="500" fill="hold">
                                          <p:stCondLst>
                                            <p:cond delay="0"/>
                                          </p:stCondLst>
                                        </p:cTn>
                                        <p:tgtEl>
                                          <p:spTgt spid="13"/>
                                        </p:tgtEl>
                                        <p:attrNameLst>
                                          <p:attrName>r</p:attrName>
                                        </p:attrNameLst>
                                      </p:cBhvr>
                                    </p:animRot>
                                  </p:childTnLst>
                                  <p:subTnLst>
                                    <p:audio>
                                      <p:cMediaNode>
                                        <p:cTn display="0" masterRel="sameClick">
                                          <p:stCondLst>
                                            <p:cond evt="begin" delay="0">
                                              <p:tn val="113"/>
                                            </p:cond>
                                          </p:stCondLst>
                                          <p:endCondLst>
                                            <p:cond evt="onStopAudio" delay="0">
                                              <p:tgtEl>
                                                <p:sldTgt/>
                                              </p:tgtEl>
                                            </p:cond>
                                          </p:endCondLst>
                                        </p:cTn>
                                        <p:tgtEl>
                                          <p:sndTgt r:embed="rId6" name="POP.WAV"/>
                                        </p:tgtEl>
                                      </p:cMediaNode>
                                    </p:audio>
                                  </p:subTnLst>
                                </p:cTn>
                              </p:par>
                            </p:childTnLst>
                          </p:cTn>
                        </p:par>
                      </p:childTnLst>
                    </p:cTn>
                  </p:par>
                  <p:par>
                    <p:cTn id="119" fill="hold">
                      <p:stCondLst>
                        <p:cond delay="indefinite"/>
                      </p:stCondLst>
                      <p:childTnLst>
                        <p:par>
                          <p:cTn id="120" fill="hold">
                            <p:stCondLst>
                              <p:cond delay="0"/>
                            </p:stCondLst>
                            <p:childTnLst>
                              <p:par>
                                <p:cTn id="121" presetID="56" presetClass="entr" presetSubtype="0" fill="hold" grpId="0" nodeType="clickEffect">
                                  <p:stCondLst>
                                    <p:cond delay="0"/>
                                  </p:stCondLst>
                                  <p:childTnLst>
                                    <p:set>
                                      <p:cBhvr>
                                        <p:cTn id="122" dur="1" fill="hold">
                                          <p:stCondLst>
                                            <p:cond delay="0"/>
                                          </p:stCondLst>
                                        </p:cTn>
                                        <p:tgtEl>
                                          <p:spTgt spid="21"/>
                                        </p:tgtEl>
                                        <p:attrNameLst>
                                          <p:attrName>style.visibility</p:attrName>
                                        </p:attrNameLst>
                                      </p:cBhvr>
                                      <p:to>
                                        <p:strVal val="visible"/>
                                      </p:to>
                                    </p:set>
                                    <p:anim by="(-#ppt_w*2)" calcmode="lin" valueType="num">
                                      <p:cBhvr rctx="PPT">
                                        <p:cTn id="123" dur="250" autoRev="1" fill="hold">
                                          <p:stCondLst>
                                            <p:cond delay="0"/>
                                          </p:stCondLst>
                                        </p:cTn>
                                        <p:tgtEl>
                                          <p:spTgt spid="21"/>
                                        </p:tgtEl>
                                        <p:attrNameLst>
                                          <p:attrName>ppt_w</p:attrName>
                                        </p:attrNameLst>
                                      </p:cBhvr>
                                    </p:anim>
                                    <p:anim by="(#ppt_w*0.50)" calcmode="lin" valueType="num">
                                      <p:cBhvr>
                                        <p:cTn id="124" dur="250" decel="50000" autoRev="1" fill="hold">
                                          <p:stCondLst>
                                            <p:cond delay="0"/>
                                          </p:stCondLst>
                                        </p:cTn>
                                        <p:tgtEl>
                                          <p:spTgt spid="21"/>
                                        </p:tgtEl>
                                        <p:attrNameLst>
                                          <p:attrName>ppt_x</p:attrName>
                                        </p:attrNameLst>
                                      </p:cBhvr>
                                    </p:anim>
                                    <p:anim from="(-#ppt_h/2)" to="(#ppt_y)" calcmode="lin" valueType="num">
                                      <p:cBhvr>
                                        <p:cTn id="125" dur="500" fill="hold">
                                          <p:stCondLst>
                                            <p:cond delay="0"/>
                                          </p:stCondLst>
                                        </p:cTn>
                                        <p:tgtEl>
                                          <p:spTgt spid="21"/>
                                        </p:tgtEl>
                                        <p:attrNameLst>
                                          <p:attrName>ppt_y</p:attrName>
                                        </p:attrNameLst>
                                      </p:cBhvr>
                                    </p:anim>
                                    <p:animRot by="21600000">
                                      <p:cBhvr>
                                        <p:cTn id="126" dur="500" fill="hold">
                                          <p:stCondLst>
                                            <p:cond delay="0"/>
                                          </p:stCondLst>
                                        </p:cTn>
                                        <p:tgtEl>
                                          <p:spTgt spid="21"/>
                                        </p:tgtEl>
                                        <p:attrNameLst>
                                          <p:attrName>r</p:attrName>
                                        </p:attrNameLst>
                                      </p:cBhvr>
                                    </p:animRot>
                                  </p:childTnLst>
                                  <p:subTnLst>
                                    <p:audio>
                                      <p:cMediaNode>
                                        <p:cTn display="0" masterRel="sameClick">
                                          <p:stCondLst>
                                            <p:cond evt="begin" delay="0">
                                              <p:tn val="121"/>
                                            </p:cond>
                                          </p:stCondLst>
                                          <p:endCondLst>
                                            <p:cond evt="onStopAudio" delay="0">
                                              <p:tgtEl>
                                                <p:sldTgt/>
                                              </p:tgtEl>
                                            </p:cond>
                                          </p:endCondLst>
                                        </p:cTn>
                                        <p:tgtEl>
                                          <p:sndTgt r:embed="rId7" name="suction.wav"/>
                                        </p:tgtEl>
                                      </p:cMediaNode>
                                    </p:audio>
                                  </p:subTnLst>
                                </p:cTn>
                              </p:par>
                            </p:childTnLst>
                          </p:cTn>
                        </p:par>
                      </p:childTnLst>
                    </p:cTn>
                  </p:par>
                  <p:par>
                    <p:cTn id="127" fill="hold">
                      <p:stCondLst>
                        <p:cond delay="indefinite"/>
                      </p:stCondLst>
                      <p:childTnLst>
                        <p:par>
                          <p:cTn id="128" fill="hold">
                            <p:stCondLst>
                              <p:cond delay="0"/>
                            </p:stCondLst>
                            <p:childTnLst>
                              <p:par>
                                <p:cTn id="129" presetID="56" presetClass="entr" presetSubtype="0" fill="hold" grpId="0" nodeType="clickEffect">
                                  <p:stCondLst>
                                    <p:cond delay="0"/>
                                  </p:stCondLst>
                                  <p:childTnLst>
                                    <p:set>
                                      <p:cBhvr>
                                        <p:cTn id="130" dur="1" fill="hold">
                                          <p:stCondLst>
                                            <p:cond delay="0"/>
                                          </p:stCondLst>
                                        </p:cTn>
                                        <p:tgtEl>
                                          <p:spTgt spid="10"/>
                                        </p:tgtEl>
                                        <p:attrNameLst>
                                          <p:attrName>style.visibility</p:attrName>
                                        </p:attrNameLst>
                                      </p:cBhvr>
                                      <p:to>
                                        <p:strVal val="visible"/>
                                      </p:to>
                                    </p:set>
                                    <p:anim by="(-#ppt_w*2)" calcmode="lin" valueType="num">
                                      <p:cBhvr rctx="PPT">
                                        <p:cTn id="131" dur="250" autoRev="1" fill="hold">
                                          <p:stCondLst>
                                            <p:cond delay="0"/>
                                          </p:stCondLst>
                                        </p:cTn>
                                        <p:tgtEl>
                                          <p:spTgt spid="10"/>
                                        </p:tgtEl>
                                        <p:attrNameLst>
                                          <p:attrName>ppt_w</p:attrName>
                                        </p:attrNameLst>
                                      </p:cBhvr>
                                    </p:anim>
                                    <p:anim by="(#ppt_w*0.50)" calcmode="lin" valueType="num">
                                      <p:cBhvr>
                                        <p:cTn id="132" dur="250" decel="50000" autoRev="1" fill="hold">
                                          <p:stCondLst>
                                            <p:cond delay="0"/>
                                          </p:stCondLst>
                                        </p:cTn>
                                        <p:tgtEl>
                                          <p:spTgt spid="10"/>
                                        </p:tgtEl>
                                        <p:attrNameLst>
                                          <p:attrName>ppt_x</p:attrName>
                                        </p:attrNameLst>
                                      </p:cBhvr>
                                    </p:anim>
                                    <p:anim from="(-#ppt_h/2)" to="(#ppt_y)" calcmode="lin" valueType="num">
                                      <p:cBhvr>
                                        <p:cTn id="133" dur="500" fill="hold">
                                          <p:stCondLst>
                                            <p:cond delay="0"/>
                                          </p:stCondLst>
                                        </p:cTn>
                                        <p:tgtEl>
                                          <p:spTgt spid="10"/>
                                        </p:tgtEl>
                                        <p:attrNameLst>
                                          <p:attrName>ppt_y</p:attrName>
                                        </p:attrNameLst>
                                      </p:cBhvr>
                                    </p:anim>
                                    <p:animRot by="21600000">
                                      <p:cBhvr>
                                        <p:cTn id="134" dur="500" fill="hold">
                                          <p:stCondLst>
                                            <p:cond delay="0"/>
                                          </p:stCondLst>
                                        </p:cTn>
                                        <p:tgtEl>
                                          <p:spTgt spid="10"/>
                                        </p:tgtEl>
                                        <p:attrNameLst>
                                          <p:attrName>r</p:attrName>
                                        </p:attrNameLst>
                                      </p:cBhvr>
                                    </p:animRot>
                                  </p:childTnLst>
                                  <p:subTnLst>
                                    <p:audio>
                                      <p:cMediaNode>
                                        <p:cTn display="0" masterRel="sameClick">
                                          <p:stCondLst>
                                            <p:cond evt="begin" delay="0">
                                              <p:tn val="129"/>
                                            </p:cond>
                                          </p:stCondLst>
                                          <p:endCondLst>
                                            <p:cond evt="onStopAudio" delay="0">
                                              <p:tgtEl>
                                                <p:sldTgt/>
                                              </p:tgtEl>
                                            </p:cond>
                                          </p:endCondLst>
                                        </p:cTn>
                                        <p:tgtEl>
                                          <p:sndTgt r:embed="rId4" name="BELLTREE.WAV"/>
                                        </p:tgtEl>
                                      </p:cMediaNode>
                                    </p:audio>
                                  </p:subTnLst>
                                </p:cTn>
                              </p:par>
                            </p:childTnLst>
                          </p:cTn>
                        </p:par>
                      </p:childTnLst>
                    </p:cTn>
                  </p:par>
                  <p:par>
                    <p:cTn id="135" fill="hold">
                      <p:stCondLst>
                        <p:cond delay="indefinite"/>
                      </p:stCondLst>
                      <p:childTnLst>
                        <p:par>
                          <p:cTn id="136" fill="hold">
                            <p:stCondLst>
                              <p:cond delay="0"/>
                            </p:stCondLst>
                            <p:childTnLst>
                              <p:par>
                                <p:cTn id="137" presetID="56" presetClass="entr" presetSubtype="0" fill="hold" grpId="0" nodeType="clickEffect">
                                  <p:stCondLst>
                                    <p:cond delay="0"/>
                                  </p:stCondLst>
                                  <p:childTnLst>
                                    <p:set>
                                      <p:cBhvr>
                                        <p:cTn id="138" dur="1" fill="hold">
                                          <p:stCondLst>
                                            <p:cond delay="0"/>
                                          </p:stCondLst>
                                        </p:cTn>
                                        <p:tgtEl>
                                          <p:spTgt spid="18"/>
                                        </p:tgtEl>
                                        <p:attrNameLst>
                                          <p:attrName>style.visibility</p:attrName>
                                        </p:attrNameLst>
                                      </p:cBhvr>
                                      <p:to>
                                        <p:strVal val="visible"/>
                                      </p:to>
                                    </p:set>
                                    <p:anim by="(-#ppt_w*2)" calcmode="lin" valueType="num">
                                      <p:cBhvr rctx="PPT">
                                        <p:cTn id="139" dur="250" autoRev="1" fill="hold">
                                          <p:stCondLst>
                                            <p:cond delay="0"/>
                                          </p:stCondLst>
                                        </p:cTn>
                                        <p:tgtEl>
                                          <p:spTgt spid="18"/>
                                        </p:tgtEl>
                                        <p:attrNameLst>
                                          <p:attrName>ppt_w</p:attrName>
                                        </p:attrNameLst>
                                      </p:cBhvr>
                                    </p:anim>
                                    <p:anim by="(#ppt_w*0.50)" calcmode="lin" valueType="num">
                                      <p:cBhvr>
                                        <p:cTn id="140" dur="250" decel="50000" autoRev="1" fill="hold">
                                          <p:stCondLst>
                                            <p:cond delay="0"/>
                                          </p:stCondLst>
                                        </p:cTn>
                                        <p:tgtEl>
                                          <p:spTgt spid="18"/>
                                        </p:tgtEl>
                                        <p:attrNameLst>
                                          <p:attrName>ppt_x</p:attrName>
                                        </p:attrNameLst>
                                      </p:cBhvr>
                                    </p:anim>
                                    <p:anim from="(-#ppt_h/2)" to="(#ppt_y)" calcmode="lin" valueType="num">
                                      <p:cBhvr>
                                        <p:cTn id="141" dur="500" fill="hold">
                                          <p:stCondLst>
                                            <p:cond delay="0"/>
                                          </p:stCondLst>
                                        </p:cTn>
                                        <p:tgtEl>
                                          <p:spTgt spid="18"/>
                                        </p:tgtEl>
                                        <p:attrNameLst>
                                          <p:attrName>ppt_y</p:attrName>
                                        </p:attrNameLst>
                                      </p:cBhvr>
                                    </p:anim>
                                    <p:animRot by="21600000">
                                      <p:cBhvr>
                                        <p:cTn id="142" dur="500" fill="hold">
                                          <p:stCondLst>
                                            <p:cond delay="0"/>
                                          </p:stCondLst>
                                        </p:cTn>
                                        <p:tgtEl>
                                          <p:spTgt spid="18"/>
                                        </p:tgtEl>
                                        <p:attrNameLst>
                                          <p:attrName>r</p:attrName>
                                        </p:attrNameLst>
                                      </p:cBhvr>
                                    </p:animRot>
                                  </p:childTnLst>
                                  <p:subTnLst>
                                    <p:audio>
                                      <p:cMediaNode>
                                        <p:cTn display="0" masterRel="sameClick">
                                          <p:stCondLst>
                                            <p:cond evt="begin" delay="0">
                                              <p:tn val="137"/>
                                            </p:cond>
                                          </p:stCondLst>
                                          <p:endCondLst>
                                            <p:cond evt="onStopAudio" delay="0">
                                              <p:tgtEl>
                                                <p:sldTgt/>
                                              </p:tgtEl>
                                            </p:cond>
                                          </p:endCondLst>
                                        </p:cTn>
                                        <p:tgtEl>
                                          <p:sndTgt r:embed="rId5" name="breeze.wav"/>
                                        </p:tgtEl>
                                      </p:cMediaNode>
                                    </p:audio>
                                  </p:subTnLst>
                                </p:cTn>
                              </p:par>
                            </p:childTnLst>
                          </p:cTn>
                        </p:par>
                      </p:childTnLst>
                    </p:cTn>
                  </p:par>
                  <p:par>
                    <p:cTn id="143" fill="hold">
                      <p:stCondLst>
                        <p:cond delay="indefinite"/>
                      </p:stCondLst>
                      <p:childTnLst>
                        <p:par>
                          <p:cTn id="144" fill="hold">
                            <p:stCondLst>
                              <p:cond delay="0"/>
                            </p:stCondLst>
                            <p:childTnLst>
                              <p:par>
                                <p:cTn id="145" presetID="56" presetClass="entr" presetSubtype="0" fill="hold" grpId="0" nodeType="clickEffect">
                                  <p:stCondLst>
                                    <p:cond delay="0"/>
                                  </p:stCondLst>
                                  <p:childTnLst>
                                    <p:set>
                                      <p:cBhvr>
                                        <p:cTn id="146" dur="1" fill="hold">
                                          <p:stCondLst>
                                            <p:cond delay="0"/>
                                          </p:stCondLst>
                                        </p:cTn>
                                        <p:tgtEl>
                                          <p:spTgt spid="14"/>
                                        </p:tgtEl>
                                        <p:attrNameLst>
                                          <p:attrName>style.visibility</p:attrName>
                                        </p:attrNameLst>
                                      </p:cBhvr>
                                      <p:to>
                                        <p:strVal val="visible"/>
                                      </p:to>
                                    </p:set>
                                    <p:anim by="(-#ppt_w*2)" calcmode="lin" valueType="num">
                                      <p:cBhvr rctx="PPT">
                                        <p:cTn id="147" dur="250" autoRev="1" fill="hold">
                                          <p:stCondLst>
                                            <p:cond delay="0"/>
                                          </p:stCondLst>
                                        </p:cTn>
                                        <p:tgtEl>
                                          <p:spTgt spid="14"/>
                                        </p:tgtEl>
                                        <p:attrNameLst>
                                          <p:attrName>ppt_w</p:attrName>
                                        </p:attrNameLst>
                                      </p:cBhvr>
                                    </p:anim>
                                    <p:anim by="(#ppt_w*0.50)" calcmode="lin" valueType="num">
                                      <p:cBhvr>
                                        <p:cTn id="148" dur="250" decel="50000" autoRev="1" fill="hold">
                                          <p:stCondLst>
                                            <p:cond delay="0"/>
                                          </p:stCondLst>
                                        </p:cTn>
                                        <p:tgtEl>
                                          <p:spTgt spid="14"/>
                                        </p:tgtEl>
                                        <p:attrNameLst>
                                          <p:attrName>ppt_x</p:attrName>
                                        </p:attrNameLst>
                                      </p:cBhvr>
                                    </p:anim>
                                    <p:anim from="(-#ppt_h/2)" to="(#ppt_y)" calcmode="lin" valueType="num">
                                      <p:cBhvr>
                                        <p:cTn id="149" dur="500" fill="hold">
                                          <p:stCondLst>
                                            <p:cond delay="0"/>
                                          </p:stCondLst>
                                        </p:cTn>
                                        <p:tgtEl>
                                          <p:spTgt spid="14"/>
                                        </p:tgtEl>
                                        <p:attrNameLst>
                                          <p:attrName>ppt_y</p:attrName>
                                        </p:attrNameLst>
                                      </p:cBhvr>
                                    </p:anim>
                                    <p:animRot by="21600000">
                                      <p:cBhvr>
                                        <p:cTn id="150" dur="500" fill="hold">
                                          <p:stCondLst>
                                            <p:cond delay="0"/>
                                          </p:stCondLst>
                                        </p:cTn>
                                        <p:tgtEl>
                                          <p:spTgt spid="14"/>
                                        </p:tgtEl>
                                        <p:attrNameLst>
                                          <p:attrName>r</p:attrName>
                                        </p:attrNameLst>
                                      </p:cBhvr>
                                    </p:animRot>
                                  </p:childTnLst>
                                  <p:subTnLst>
                                    <p:audio>
                                      <p:cMediaNode>
                                        <p:cTn display="0" masterRel="sameClick">
                                          <p:stCondLst>
                                            <p:cond evt="begin" delay="0">
                                              <p:tn val="145"/>
                                            </p:cond>
                                          </p:stCondLst>
                                          <p:endCondLst>
                                            <p:cond evt="onStopAudio" delay="0">
                                              <p:tgtEl>
                                                <p:sldTgt/>
                                              </p:tgtEl>
                                            </p:cond>
                                          </p:endCondLst>
                                        </p:cTn>
                                        <p:tgtEl>
                                          <p:sndTgt r:embed="rId6" name="POP.WAV"/>
                                        </p:tgtEl>
                                      </p:cMediaNode>
                                    </p:audio>
                                  </p:subTnLst>
                                </p:cTn>
                              </p:par>
                            </p:childTnLst>
                          </p:cTn>
                        </p:par>
                      </p:childTnLst>
                    </p:cTn>
                  </p:par>
                  <p:par>
                    <p:cTn id="151" fill="hold">
                      <p:stCondLst>
                        <p:cond delay="indefinite"/>
                      </p:stCondLst>
                      <p:childTnLst>
                        <p:par>
                          <p:cTn id="152" fill="hold">
                            <p:stCondLst>
                              <p:cond delay="0"/>
                            </p:stCondLst>
                            <p:childTnLst>
                              <p:par>
                                <p:cTn id="153" presetID="56" presetClass="entr" presetSubtype="0" fill="hold" grpId="0" nodeType="clickEffect">
                                  <p:stCondLst>
                                    <p:cond delay="0"/>
                                  </p:stCondLst>
                                  <p:childTnLst>
                                    <p:set>
                                      <p:cBhvr>
                                        <p:cTn id="154" dur="1" fill="hold">
                                          <p:stCondLst>
                                            <p:cond delay="0"/>
                                          </p:stCondLst>
                                        </p:cTn>
                                        <p:tgtEl>
                                          <p:spTgt spid="22"/>
                                        </p:tgtEl>
                                        <p:attrNameLst>
                                          <p:attrName>style.visibility</p:attrName>
                                        </p:attrNameLst>
                                      </p:cBhvr>
                                      <p:to>
                                        <p:strVal val="visible"/>
                                      </p:to>
                                    </p:set>
                                    <p:anim by="(-#ppt_w*2)" calcmode="lin" valueType="num">
                                      <p:cBhvr rctx="PPT">
                                        <p:cTn id="155" dur="250" autoRev="1" fill="hold">
                                          <p:stCondLst>
                                            <p:cond delay="0"/>
                                          </p:stCondLst>
                                        </p:cTn>
                                        <p:tgtEl>
                                          <p:spTgt spid="22"/>
                                        </p:tgtEl>
                                        <p:attrNameLst>
                                          <p:attrName>ppt_w</p:attrName>
                                        </p:attrNameLst>
                                      </p:cBhvr>
                                    </p:anim>
                                    <p:anim by="(#ppt_w*0.50)" calcmode="lin" valueType="num">
                                      <p:cBhvr>
                                        <p:cTn id="156" dur="250" decel="50000" autoRev="1" fill="hold">
                                          <p:stCondLst>
                                            <p:cond delay="0"/>
                                          </p:stCondLst>
                                        </p:cTn>
                                        <p:tgtEl>
                                          <p:spTgt spid="22"/>
                                        </p:tgtEl>
                                        <p:attrNameLst>
                                          <p:attrName>ppt_x</p:attrName>
                                        </p:attrNameLst>
                                      </p:cBhvr>
                                    </p:anim>
                                    <p:anim from="(-#ppt_h/2)" to="(#ppt_y)" calcmode="lin" valueType="num">
                                      <p:cBhvr>
                                        <p:cTn id="157" dur="500" fill="hold">
                                          <p:stCondLst>
                                            <p:cond delay="0"/>
                                          </p:stCondLst>
                                        </p:cTn>
                                        <p:tgtEl>
                                          <p:spTgt spid="22"/>
                                        </p:tgtEl>
                                        <p:attrNameLst>
                                          <p:attrName>ppt_y</p:attrName>
                                        </p:attrNameLst>
                                      </p:cBhvr>
                                    </p:anim>
                                    <p:animRot by="21600000">
                                      <p:cBhvr>
                                        <p:cTn id="158" dur="500" fill="hold">
                                          <p:stCondLst>
                                            <p:cond delay="0"/>
                                          </p:stCondLst>
                                        </p:cTn>
                                        <p:tgtEl>
                                          <p:spTgt spid="22"/>
                                        </p:tgtEl>
                                        <p:attrNameLst>
                                          <p:attrName>r</p:attrName>
                                        </p:attrNameLst>
                                      </p:cBhvr>
                                    </p:animRot>
                                  </p:childTnLst>
                                  <p:subTnLst>
                                    <p:audio>
                                      <p:cMediaNode>
                                        <p:cTn display="0" masterRel="sameClick">
                                          <p:stCondLst>
                                            <p:cond evt="begin" delay="0">
                                              <p:tn val="153"/>
                                            </p:cond>
                                          </p:stCondLst>
                                          <p:endCondLst>
                                            <p:cond evt="onStopAudio" delay="0">
                                              <p:tgtEl>
                                                <p:sldTgt/>
                                              </p:tgtEl>
                                            </p:cond>
                                          </p:endCondLst>
                                        </p:cTn>
                                        <p:tgtEl>
                                          <p:sndTgt r:embed="rId7" name="suc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31-400W.png"/>
          <p:cNvPicPr>
            <a:picLocks noChangeAspect="1"/>
          </p:cNvPicPr>
          <p:nvPr/>
        </p:nvPicPr>
        <p:blipFill>
          <a:blip r:embed="rId4" cstate="print"/>
          <a:stretch>
            <a:fillRect/>
          </a:stretch>
        </p:blipFill>
        <p:spPr>
          <a:xfrm>
            <a:off x="0" y="0"/>
            <a:ext cx="9144000" cy="6858000"/>
          </a:xfrm>
          <a:prstGeom prst="rect">
            <a:avLst/>
          </a:prstGeom>
          <a:solidFill>
            <a:schemeClr val="bg1"/>
          </a:solidFill>
        </p:spPr>
      </p:pic>
      <p:sp>
        <p:nvSpPr>
          <p:cNvPr id="3" name="Rectangle 1"/>
          <p:cNvSpPr>
            <a:spLocks noChangeArrowheads="1"/>
          </p:cNvSpPr>
          <p:nvPr/>
        </p:nvSpPr>
        <p:spPr bwMode="auto">
          <a:xfrm>
            <a:off x="611560" y="1003950"/>
            <a:ext cx="7776864"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ar-EG" sz="48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a:t>
            </a:r>
            <a:r>
              <a:rPr lang="ar-EG" sz="4800" dirty="0" smtClean="0"/>
              <a:t>قم بقراءة مقتطفات من وسائل </a:t>
            </a:r>
            <a:r>
              <a:rPr lang="ar-EG" sz="4800" dirty="0" err="1" smtClean="0"/>
              <a:t>الإعلام </a:t>
            </a:r>
            <a:r>
              <a:rPr lang="ar-EG" sz="4800" dirty="0" smtClean="0"/>
              <a:t>(صحيفة أو مجلة ورقية أو إلكترونية)، وحاول أن تكتشف الأخطاء </a:t>
            </a:r>
            <a:r>
              <a:rPr lang="ar-EG" sz="4800" dirty="0" err="1" smtClean="0"/>
              <a:t>اللغوية </a:t>
            </a:r>
            <a:r>
              <a:rPr lang="ar-EG" sz="4800" dirty="0" smtClean="0"/>
              <a:t>(في قواعد اللغة أو الإملاء)، أو الأخطاء </a:t>
            </a:r>
            <a:r>
              <a:rPr lang="ar-EG" sz="4800" dirty="0" err="1" smtClean="0"/>
              <a:t>العلمية </a:t>
            </a:r>
            <a:r>
              <a:rPr lang="ar-EG" sz="4800" dirty="0" smtClean="0"/>
              <a:t>(في المعلومات أو الأرقام</a:t>
            </a:r>
            <a:r>
              <a:rPr lang="ar-EG" sz="4800" dirty="0" err="1" smtClean="0"/>
              <a:t>).</a:t>
            </a:r>
            <a:endParaRPr lang="ar-EG" sz="4800" dirty="0" smtClean="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CRATCH2.WAV"/>
                                        </p:tgtEl>
                                      </p:cMediaNode>
                                    </p:audio>
                                  </p:subTnLst>
                                </p:cTn>
                              </p:par>
                              <p:par>
                                <p:cTn id="9" presetID="7"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SCRATCH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31-400W.png"/>
          <p:cNvPicPr>
            <a:picLocks noChangeAspect="1"/>
          </p:cNvPicPr>
          <p:nvPr/>
        </p:nvPicPr>
        <p:blipFill>
          <a:blip r:embed="rId4" cstate="print"/>
          <a:stretch>
            <a:fillRect/>
          </a:stretch>
        </p:blipFill>
        <p:spPr>
          <a:xfrm>
            <a:off x="0" y="0"/>
            <a:ext cx="9144000" cy="6858000"/>
          </a:xfrm>
          <a:prstGeom prst="rect">
            <a:avLst/>
          </a:prstGeom>
          <a:solidFill>
            <a:schemeClr val="bg1"/>
          </a:solidFill>
        </p:spPr>
      </p:pic>
      <p:sp>
        <p:nvSpPr>
          <p:cNvPr id="3" name="Rectangle 1"/>
          <p:cNvSpPr>
            <a:spLocks noChangeArrowheads="1"/>
          </p:cNvSpPr>
          <p:nvPr/>
        </p:nvSpPr>
        <p:spPr bwMode="auto">
          <a:xfrm>
            <a:off x="611560" y="1142449"/>
            <a:ext cx="7776864"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kumimoji="0" lang="ar-EG" sz="540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a:t>
            </a:r>
            <a:r>
              <a:rPr lang="ar-EG" sz="5400" dirty="0" smtClean="0"/>
              <a:t>تثار في وسائل الإعلام أو التواصل الاجتماعي موضوعات مثيرة للجدل بين حين </a:t>
            </a:r>
            <a:r>
              <a:rPr lang="ar-EG" sz="5400" dirty="0" err="1" smtClean="0"/>
              <a:t>وآخر.</a:t>
            </a:r>
            <a:r>
              <a:rPr lang="ar-EG" sz="5400" dirty="0" smtClean="0"/>
              <a:t> اقترح أحد الموضوعات المطروحة وناقشه مع زملائك.</a:t>
            </a: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CRATCH2.WAV"/>
                                        </p:tgtEl>
                                      </p:cMediaNode>
                                    </p:audio>
                                  </p:subTnLst>
                                </p:cTn>
                              </p:par>
                              <p:par>
                                <p:cTn id="9" presetID="7"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SCRATCH2.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31-400W.png"/>
          <p:cNvPicPr>
            <a:picLocks noChangeAspect="1"/>
          </p:cNvPicPr>
          <p:nvPr/>
        </p:nvPicPr>
        <p:blipFill>
          <a:blip r:embed="rId5" cstate="print"/>
          <a:stretch>
            <a:fillRect/>
          </a:stretch>
        </p:blipFill>
        <p:spPr>
          <a:xfrm>
            <a:off x="755576" y="1916832"/>
            <a:ext cx="7776864" cy="2079104"/>
          </a:xfrm>
          <a:prstGeom prst="rect">
            <a:avLst/>
          </a:prstGeom>
          <a:solidFill>
            <a:schemeClr val="bg1"/>
          </a:solidFill>
        </p:spPr>
      </p:pic>
      <p:sp>
        <p:nvSpPr>
          <p:cNvPr id="43009" name="Rectangle 1"/>
          <p:cNvSpPr>
            <a:spLocks noChangeArrowheads="1"/>
          </p:cNvSpPr>
          <p:nvPr/>
        </p:nvSpPr>
        <p:spPr bwMode="auto">
          <a:xfrm>
            <a:off x="1108435" y="2267744"/>
            <a:ext cx="6919949"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tabLst/>
            </a:pPr>
            <a:r>
              <a:rPr kumimoji="0" lang="ar-EG" sz="4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اقرأ النص التالي ثم أجب عن الأسئلة التي </a:t>
            </a:r>
            <a:r>
              <a:rPr kumimoji="0" lang="ar-EG" sz="40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تليه:</a:t>
            </a:r>
            <a:r>
              <a:rPr kumimoji="0" lang="ar-EG" sz="4000" b="0" i="0" u="none" strike="noStrike" cap="none" normalizeH="0" baseline="30000" dirty="0" smtClean="0">
                <a:ln>
                  <a:noFill/>
                </a:ln>
                <a:solidFill>
                  <a:schemeClr val="tx1"/>
                </a:solidFill>
                <a:effectLst/>
                <a:latin typeface="Traditional Arabic" pitchFamily="18" charset="-78"/>
                <a:ea typeface="Calibri" pitchFamily="34" charset="0"/>
                <a:cs typeface="Traditional Arabic" pitchFamily="18" charset="-78"/>
              </a:rPr>
              <a:t> </a:t>
            </a:r>
            <a:r>
              <a:rPr kumimoji="0" lang="ar-SA" sz="4000" b="0" i="0" u="none" strike="noStrike" cap="none" normalizeH="0" baseline="30000" dirty="0" err="1" smtClean="0">
                <a:ln>
                  <a:noFill/>
                </a:ln>
                <a:solidFill>
                  <a:schemeClr val="tx1"/>
                </a:solidFill>
                <a:effectLst/>
                <a:latin typeface="Traditional Arabic" pitchFamily="18" charset="-78"/>
                <a:ea typeface="Calibri" pitchFamily="34" charset="0"/>
                <a:cs typeface="Traditional Arabic" pitchFamily="18" charset="-78"/>
              </a:rPr>
              <a:t>(</a:t>
            </a:r>
            <a:r>
              <a:rPr kumimoji="0" lang="ar-EG" sz="4000" b="0" i="0" u="none" strike="noStrike" cap="none" normalizeH="0" baseline="30000" dirty="0" smtClean="0">
                <a:ln>
                  <a:noFill/>
                </a:ln>
                <a:solidFill>
                  <a:schemeClr val="tx1"/>
                </a:solidFill>
                <a:effectLst/>
                <a:latin typeface="Traditional Arabic" pitchFamily="18" charset="-78"/>
                <a:ea typeface="Calibri" pitchFamily="34" charset="0"/>
                <a:cs typeface="Traditional Arabic" pitchFamily="18" charset="-78"/>
              </a:rPr>
              <a:t>1</a:t>
            </a:r>
            <a:r>
              <a:rPr kumimoji="0" lang="ar-SA" sz="4000" b="0" i="0" u="none" strike="noStrike" cap="none" normalizeH="0" baseline="30000" dirty="0" err="1" smtClean="0">
                <a:ln>
                  <a:noFill/>
                </a:ln>
                <a:solidFill>
                  <a:schemeClr val="tx1"/>
                </a:solidFill>
                <a:effectLst/>
                <a:latin typeface="Traditional Arabic" pitchFamily="18" charset="-78"/>
                <a:ea typeface="Calibri" pitchFamily="34" charset="0"/>
                <a:cs typeface="Traditional Arabic" pitchFamily="18" charset="-78"/>
              </a:rPr>
              <a:t>)</a:t>
            </a:r>
            <a:endParaRPr kumimoji="0" lang="en-US" sz="4400" b="0" i="0" u="none" strike="noStrike" cap="none" normalizeH="0" baseline="0" dirty="0" smtClean="0">
              <a:ln>
                <a:noFill/>
              </a:ln>
              <a:solidFill>
                <a:schemeClr val="tx1"/>
              </a:solidFill>
              <a:effectLst/>
              <a:latin typeface="Arial" pitchFamily="34" charset="0"/>
              <a:cs typeface="Arial" pitchFamily="34" charset="0"/>
            </a:endParaRPr>
          </a:p>
        </p:txBody>
      </p:sp>
      <p:sp>
        <p:nvSpPr>
          <p:cNvPr id="43011" name="Rectangle 3">
            <a:hlinkClick r:id=""/>
          </p:cNvPr>
          <p:cNvSpPr>
            <a:spLocks noChangeArrowheads="1"/>
          </p:cNvSpPr>
          <p:nvPr/>
        </p:nvSpPr>
        <p:spPr bwMode="auto">
          <a:xfrm>
            <a:off x="323528" y="5445224"/>
            <a:ext cx="8568952" cy="707886"/>
          </a:xfrm>
          <a:prstGeom prst="rect">
            <a:avLst/>
          </a:prstGeom>
          <a:solidFill>
            <a:srgbClr val="FFFF00"/>
          </a:solidFill>
          <a:ln w="9525">
            <a:solidFill>
              <a:srgbClr val="FF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Traditional Arabic" pitchFamily="18" charset="-78"/>
              </a:rPr>
              <a:t>(1</a:t>
            </a:r>
            <a:r>
              <a:rPr kumimoji="0" lang="ar-SA" sz="2000" b="1" i="0" u="none" strike="noStrike" cap="none" normalizeH="0" baseline="0" dirty="0" err="1" smtClean="0">
                <a:ln>
                  <a:noFill/>
                </a:ln>
                <a:solidFill>
                  <a:schemeClr val="tx1"/>
                </a:solidFill>
                <a:effectLst/>
                <a:latin typeface="Arial" pitchFamily="34" charset="0"/>
                <a:ea typeface="Times New Roman" pitchFamily="18" charset="0"/>
                <a:cs typeface="Traditional Arabic" pitchFamily="18" charset="-78"/>
              </a:rPr>
              <a:t>)</a:t>
            </a:r>
            <a:r>
              <a:rPr kumimoji="0" lang="ar-SA" sz="2000" b="1" i="0" u="none" strike="noStrike" cap="none" normalizeH="0" baseline="0" dirty="0" smtClean="0">
                <a:ln>
                  <a:noFill/>
                </a:ln>
                <a:solidFill>
                  <a:schemeClr val="tx1"/>
                </a:solidFill>
                <a:effectLst/>
                <a:latin typeface="Arial" pitchFamily="34" charset="0"/>
                <a:ea typeface="Times New Roman" pitchFamily="18" charset="0"/>
                <a:cs typeface="Traditional Arabic" pitchFamily="18" charset="-78"/>
              </a:rPr>
              <a:t> </a:t>
            </a:r>
            <a:r>
              <a:rPr kumimoji="0" lang="ar-EG" sz="2000" b="1" i="0" u="none" strike="noStrike" cap="none" normalizeH="0" baseline="0" dirty="0" smtClean="0">
                <a:ln>
                  <a:noFill/>
                </a:ln>
                <a:solidFill>
                  <a:schemeClr val="tx1"/>
                </a:solidFill>
                <a:effectLst/>
                <a:latin typeface="Arial" pitchFamily="34" charset="0"/>
                <a:ea typeface="Times New Roman" pitchFamily="18" charset="0"/>
                <a:cs typeface="Traditional Arabic" pitchFamily="18" charset="-78"/>
              </a:rPr>
              <a:t>من مقال: أزمة الإيجارات السكنية، للكاتب: فهد الصالح، جريدة الرياض، الثلاثاء 7 جمادي الأولى </a:t>
            </a:r>
            <a:r>
              <a:rPr kumimoji="0" lang="ar-EG" sz="2000" b="1" i="0" u="none" strike="noStrike" cap="none" normalizeH="0" baseline="0" dirty="0" err="1" smtClean="0">
                <a:ln>
                  <a:noFill/>
                </a:ln>
                <a:solidFill>
                  <a:schemeClr val="tx1"/>
                </a:solidFill>
                <a:effectLst/>
                <a:latin typeface="Arial" pitchFamily="34" charset="0"/>
                <a:ea typeface="Times New Roman" pitchFamily="18" charset="0"/>
                <a:cs typeface="Traditional Arabic" pitchFamily="18" charset="-78"/>
              </a:rPr>
              <a:t>1437هـ</a:t>
            </a:r>
            <a:r>
              <a:rPr kumimoji="0" lang="ar-EG" sz="2000" b="1" i="0" u="none" strike="noStrike" cap="none" normalizeH="0" baseline="0" dirty="0" smtClean="0">
                <a:ln>
                  <a:noFill/>
                </a:ln>
                <a:solidFill>
                  <a:schemeClr val="tx1"/>
                </a:solidFill>
                <a:effectLst/>
                <a:latin typeface="Arial" pitchFamily="34" charset="0"/>
                <a:ea typeface="Times New Roman" pitchFamily="18" charset="0"/>
                <a:cs typeface="Traditional Arabic" pitchFamily="18" charset="-78"/>
              </a:rPr>
              <a:t> - 16 فبراير </a:t>
            </a:r>
            <a:r>
              <a:rPr kumimoji="0" lang="ar-EG" sz="2000" b="1" i="0" u="none" strike="noStrike" cap="none" normalizeH="0" baseline="0" dirty="0" err="1" smtClean="0">
                <a:ln>
                  <a:noFill/>
                </a:ln>
                <a:solidFill>
                  <a:schemeClr val="tx1"/>
                </a:solidFill>
                <a:effectLst/>
                <a:latin typeface="Arial" pitchFamily="34" charset="0"/>
                <a:ea typeface="Times New Roman" pitchFamily="18" charset="0"/>
                <a:cs typeface="Traditional Arabic" pitchFamily="18" charset="-78"/>
              </a:rPr>
              <a:t>2016م</a:t>
            </a:r>
            <a:r>
              <a:rPr kumimoji="0" lang="ar-EG" sz="2000" b="1" i="0" u="none" strike="noStrike" cap="none" normalizeH="0" baseline="0" dirty="0" smtClean="0">
                <a:ln>
                  <a:noFill/>
                </a:ln>
                <a:solidFill>
                  <a:schemeClr val="tx1"/>
                </a:solidFill>
                <a:effectLst/>
                <a:latin typeface="Arial" pitchFamily="34" charset="0"/>
                <a:ea typeface="Times New Roman" pitchFamily="18" charset="0"/>
                <a:cs typeface="Traditional Arabic" pitchFamily="18" charset="-78"/>
              </a:rPr>
              <a:t> – العدد 17403</a:t>
            </a:r>
            <a:endParaRPr kumimoji="0" lang="ar-EG" sz="32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SCRATCH2.WAV"/>
                                        </p:tgtEl>
                                      </p:cMediaNode>
                                    </p:audio>
                                  </p:subTnLst>
                                </p:cTn>
                              </p:par>
                              <p:par>
                                <p:cTn id="9" presetID="7" presetClass="entr" presetSubtype="1" fill="hold" grpId="0" nodeType="withEffect">
                                  <p:stCondLst>
                                    <p:cond delay="0"/>
                                  </p:stCondLst>
                                  <p:childTnLst>
                                    <p:set>
                                      <p:cBhvr>
                                        <p:cTn id="10" dur="1" fill="hold">
                                          <p:stCondLst>
                                            <p:cond delay="0"/>
                                          </p:stCondLst>
                                        </p:cTn>
                                        <p:tgtEl>
                                          <p:spTgt spid="43009"/>
                                        </p:tgtEl>
                                        <p:attrNameLst>
                                          <p:attrName>style.visibility</p:attrName>
                                        </p:attrNameLst>
                                      </p:cBhvr>
                                      <p:to>
                                        <p:strVal val="visible"/>
                                      </p:to>
                                    </p:set>
                                    <p:anim calcmode="lin" valueType="num">
                                      <p:cBhvr additive="base">
                                        <p:cTn id="11" dur="500" fill="hold"/>
                                        <p:tgtEl>
                                          <p:spTgt spid="43009"/>
                                        </p:tgtEl>
                                        <p:attrNameLst>
                                          <p:attrName>ppt_x</p:attrName>
                                        </p:attrNameLst>
                                      </p:cBhvr>
                                      <p:tavLst>
                                        <p:tav tm="0">
                                          <p:val>
                                            <p:strVal val="#ppt_x"/>
                                          </p:val>
                                        </p:tav>
                                        <p:tav tm="100000">
                                          <p:val>
                                            <p:strVal val="#ppt_x"/>
                                          </p:val>
                                        </p:tav>
                                      </p:tavLst>
                                    </p:anim>
                                    <p:anim calcmode="lin" valueType="num">
                                      <p:cBhvr additive="base">
                                        <p:cTn id="12" dur="500" fill="hold"/>
                                        <p:tgtEl>
                                          <p:spTgt spid="4300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SCRATCH2.WAV"/>
                                        </p:tgtEl>
                                      </p:cMediaNode>
                                    </p:audio>
                                  </p:subTnLst>
                                </p:cTn>
                              </p:par>
                            </p:childTnLst>
                          </p:cTn>
                        </p:par>
                      </p:childTnLst>
                    </p:cTn>
                  </p:par>
                  <p:par>
                    <p:cTn id="13" fill="hold">
                      <p:stCondLst>
                        <p:cond delay="indefinite"/>
                      </p:stCondLst>
                      <p:childTnLst>
                        <p:par>
                          <p:cTn id="14" fill="hold">
                            <p:stCondLst>
                              <p:cond delay="0"/>
                            </p:stCondLst>
                            <p:childTnLst>
                              <p:par>
                                <p:cTn id="15" presetID="58" presetClass="entr" presetSubtype="0" accel="100000" fill="hold" grpId="0" nodeType="clickEffect">
                                  <p:stCondLst>
                                    <p:cond delay="0"/>
                                  </p:stCondLst>
                                  <p:childTnLst>
                                    <p:set>
                                      <p:cBhvr>
                                        <p:cTn id="16" dur="1" fill="hold">
                                          <p:stCondLst>
                                            <p:cond delay="0"/>
                                          </p:stCondLst>
                                        </p:cTn>
                                        <p:tgtEl>
                                          <p:spTgt spid="43011"/>
                                        </p:tgtEl>
                                        <p:attrNameLst>
                                          <p:attrName>style.visibility</p:attrName>
                                        </p:attrNameLst>
                                      </p:cBhvr>
                                      <p:to>
                                        <p:strVal val="visible"/>
                                      </p:to>
                                    </p:set>
                                    <p:anim calcmode="lin" valueType="num">
                                      <p:cBhvr>
                                        <p:cTn id="17" dur="500" fill="hold"/>
                                        <p:tgtEl>
                                          <p:spTgt spid="43011"/>
                                        </p:tgtEl>
                                        <p:attrNameLst>
                                          <p:attrName>ppt_w</p:attrName>
                                        </p:attrNameLst>
                                      </p:cBhvr>
                                      <p:tavLst>
                                        <p:tav tm="0">
                                          <p:val>
                                            <p:strVal val="#ppt_w*2.5"/>
                                          </p:val>
                                        </p:tav>
                                        <p:tav tm="100000">
                                          <p:val>
                                            <p:strVal val="#ppt_w"/>
                                          </p:val>
                                        </p:tav>
                                      </p:tavLst>
                                    </p:anim>
                                    <p:anim calcmode="lin" valueType="num">
                                      <p:cBhvr>
                                        <p:cTn id="18" dur="500" fill="hold"/>
                                        <p:tgtEl>
                                          <p:spTgt spid="43011"/>
                                        </p:tgtEl>
                                        <p:attrNameLst>
                                          <p:attrName>ppt_h</p:attrName>
                                        </p:attrNameLst>
                                      </p:cBhvr>
                                      <p:tavLst>
                                        <p:tav tm="0">
                                          <p:val>
                                            <p:strVal val="#ppt_h*0.01"/>
                                          </p:val>
                                        </p:tav>
                                        <p:tav tm="100000">
                                          <p:val>
                                            <p:strVal val="#ppt_h"/>
                                          </p:val>
                                        </p:tav>
                                      </p:tavLst>
                                    </p:anim>
                                    <p:anim calcmode="lin" valueType="num">
                                      <p:cBhvr>
                                        <p:cTn id="19" dur="500" fill="hold"/>
                                        <p:tgtEl>
                                          <p:spTgt spid="43011"/>
                                        </p:tgtEl>
                                        <p:attrNameLst>
                                          <p:attrName>ppt_x</p:attrName>
                                        </p:attrNameLst>
                                      </p:cBhvr>
                                      <p:tavLst>
                                        <p:tav tm="0">
                                          <p:val>
                                            <p:strVal val="#ppt_x"/>
                                          </p:val>
                                        </p:tav>
                                        <p:tav tm="100000">
                                          <p:val>
                                            <p:strVal val="#ppt_x"/>
                                          </p:val>
                                        </p:tav>
                                      </p:tavLst>
                                    </p:anim>
                                    <p:anim calcmode="lin" valueType="num">
                                      <p:cBhvr>
                                        <p:cTn id="20" dur="500" fill="hold"/>
                                        <p:tgtEl>
                                          <p:spTgt spid="43011"/>
                                        </p:tgtEl>
                                        <p:attrNameLst>
                                          <p:attrName>ppt_y</p:attrName>
                                        </p:attrNameLst>
                                      </p:cBhvr>
                                      <p:tavLst>
                                        <p:tav tm="0">
                                          <p:val>
                                            <p:strVal val="#ppt_h+1"/>
                                          </p:val>
                                        </p:tav>
                                        <p:tav tm="100000">
                                          <p:val>
                                            <p:strVal val="#ppt_y"/>
                                          </p:val>
                                        </p:tav>
                                      </p:tavLst>
                                    </p:anim>
                                    <p:animEffect transition="in" filter="fade">
                                      <p:cBhvr>
                                        <p:cTn id="21" dur="500"/>
                                        <p:tgtEl>
                                          <p:spTgt spid="43011"/>
                                        </p:tgtEl>
                                      </p:cBhvr>
                                    </p:animEffect>
                                  </p:childTnLst>
                                  <p:subTnLst>
                                    <p:audio>
                                      <p:cMediaNode>
                                        <p:cTn display="0" masterRel="sameClick">
                                          <p:stCondLst>
                                            <p:cond evt="begin" delay="0">
                                              <p:tn val="15"/>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p:bldP spid="430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herseyimm_22.png"/>
          <p:cNvPicPr>
            <a:picLocks noChangeAspect="1"/>
          </p:cNvPicPr>
          <p:nvPr/>
        </p:nvPicPr>
        <p:blipFill>
          <a:blip r:embed="rId4" cstate="print"/>
          <a:stretch>
            <a:fillRect/>
          </a:stretch>
        </p:blipFill>
        <p:spPr>
          <a:xfrm>
            <a:off x="0" y="0"/>
            <a:ext cx="9144000" cy="6858000"/>
          </a:xfrm>
          <a:prstGeom prst="rect">
            <a:avLst/>
          </a:prstGeom>
          <a:solidFill>
            <a:schemeClr val="bg1"/>
          </a:solidFill>
        </p:spPr>
      </p:pic>
      <p:sp>
        <p:nvSpPr>
          <p:cNvPr id="41985" name="Rectangle 1"/>
          <p:cNvSpPr>
            <a:spLocks noChangeArrowheads="1"/>
          </p:cNvSpPr>
          <p:nvPr/>
        </p:nvSpPr>
        <p:spPr bwMode="auto">
          <a:xfrm>
            <a:off x="0" y="764704"/>
            <a:ext cx="8784976"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"تبقى أبرز مشكلة تواجه المواطن حاليًّا هي ارتفاع إيجارات المساكن في جميع الأحياء والمدن والمناطق بلا استثناء، حيث يلجأ شريحة كبيرة من المواطنين لاسيما الشباب لقطاع الإيجار السكني، كحل أول وربما أخير، ويواجه المستأجر مع ذلك صنوفاً من ممارسات الجشع والاستغلال برفع قيمة الإيجارات كل يوم في حركة نمو غير متوازنة مع دخل المستأجر، ومما يؤكد ذلك وفقاً لنتائج تحليل الرقم القياسي لتكاليف المعيشة في المملكة أن رفع إيجارات المساكن أدى </a:t>
            </a:r>
            <a:r>
              <a:rPr kumimoji="0" lang="ar-SA"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إ</a:t>
            </a:r>
            <a:r>
              <a:rPr kumimoji="0" lang="ar-EG"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لى </a:t>
            </a:r>
            <a:r>
              <a:rPr kumimoji="0" lang="ar-EG"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ارتفاع تكلفة المعيشة بنسبة </a:t>
            </a:r>
            <a:r>
              <a:rPr kumimoji="0" lang="ar-EG" sz="3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2,3</a:t>
            </a:r>
            <a:r>
              <a:rPr kumimoji="0" lang="ar-EG" sz="3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a:t>
            </a:r>
            <a:endParaRPr kumimoji="0" lang="ar-EG"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ding.wav"/>
                                        </p:tgtEl>
                                      </p:cMediaNode>
                                    </p:audio>
                                  </p:subTnLst>
                                </p:cTn>
                              </p:par>
                              <p:par>
                                <p:cTn id="9" presetID="23" presetClass="entr" presetSubtype="16" fill="hold" grpId="0" nodeType="withEffect">
                                  <p:stCondLst>
                                    <p:cond delay="0"/>
                                  </p:stCondLst>
                                  <p:childTnLst>
                                    <p:set>
                                      <p:cBhvr>
                                        <p:cTn id="10" dur="1" fill="hold">
                                          <p:stCondLst>
                                            <p:cond delay="0"/>
                                          </p:stCondLst>
                                        </p:cTn>
                                        <p:tgtEl>
                                          <p:spTgt spid="41985"/>
                                        </p:tgtEl>
                                        <p:attrNameLst>
                                          <p:attrName>style.visibility</p:attrName>
                                        </p:attrNameLst>
                                      </p:cBhvr>
                                      <p:to>
                                        <p:strVal val="visible"/>
                                      </p:to>
                                    </p:set>
                                    <p:anim calcmode="lin" valueType="num">
                                      <p:cBhvr>
                                        <p:cTn id="11" dur="500" fill="hold"/>
                                        <p:tgtEl>
                                          <p:spTgt spid="41985"/>
                                        </p:tgtEl>
                                        <p:attrNameLst>
                                          <p:attrName>ppt_w</p:attrName>
                                        </p:attrNameLst>
                                      </p:cBhvr>
                                      <p:tavLst>
                                        <p:tav tm="0">
                                          <p:val>
                                            <p:fltVal val="0"/>
                                          </p:val>
                                        </p:tav>
                                        <p:tav tm="100000">
                                          <p:val>
                                            <p:strVal val="#ppt_w"/>
                                          </p:val>
                                        </p:tav>
                                      </p:tavLst>
                                    </p:anim>
                                    <p:anim calcmode="lin" valueType="num">
                                      <p:cBhvr>
                                        <p:cTn id="12" dur="500" fill="hold"/>
                                        <p:tgtEl>
                                          <p:spTgt spid="41985"/>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9"/>
                                            </p:cond>
                                          </p:stCondLst>
                                          <p:endCondLst>
                                            <p:cond evt="onStopAudio" delay="0">
                                              <p:tgtEl>
                                                <p:sldTgt/>
                                              </p:tgtEl>
                                            </p:cond>
                                          </p:endCondLst>
                                        </p:cTn>
                                        <p:tgtEl>
                                          <p:sndTgt r:embed="rId3" name="d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herseyimm_22.png"/>
          <p:cNvPicPr>
            <a:picLocks noChangeAspect="1"/>
          </p:cNvPicPr>
          <p:nvPr/>
        </p:nvPicPr>
        <p:blipFill>
          <a:blip r:embed="rId4" cstate="print"/>
          <a:stretch>
            <a:fillRect/>
          </a:stretch>
        </p:blipFill>
        <p:spPr>
          <a:xfrm>
            <a:off x="0" y="0"/>
            <a:ext cx="9144000" cy="6858000"/>
          </a:xfrm>
          <a:prstGeom prst="rect">
            <a:avLst/>
          </a:prstGeom>
          <a:solidFill>
            <a:schemeClr val="bg1"/>
          </a:solidFill>
        </p:spPr>
      </p:pic>
      <p:sp>
        <p:nvSpPr>
          <p:cNvPr id="3" name="Rectangle 1"/>
          <p:cNvSpPr>
            <a:spLocks noChangeArrowheads="1"/>
          </p:cNvSpPr>
          <p:nvPr/>
        </p:nvSpPr>
        <p:spPr bwMode="auto">
          <a:xfrm>
            <a:off x="179512" y="1458064"/>
            <a:ext cx="878497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a:r>
              <a:rPr lang="ar-EG" sz="3600" b="1" dirty="0" smtClean="0">
                <a:latin typeface="Times New Roman" pitchFamily="18" charset="0"/>
                <a:ea typeface="Calibri" pitchFamily="34" charset="0"/>
                <a:cs typeface="Times New Roman" pitchFamily="18" charset="0"/>
              </a:rPr>
              <a:t>وارتفعت أيضاً إيجارات المساكن بنسبة 16,6% خلال السنوات الأربع الماضية من سبتمبر عام </a:t>
            </a:r>
            <a:r>
              <a:rPr lang="ar-EG" sz="3600" b="1" dirty="0" err="1" smtClean="0">
                <a:latin typeface="Times New Roman" pitchFamily="18" charset="0"/>
                <a:ea typeface="Calibri" pitchFamily="34" charset="0"/>
                <a:cs typeface="Times New Roman" pitchFamily="18" charset="0"/>
              </a:rPr>
              <a:t>2011م</a:t>
            </a:r>
            <a:r>
              <a:rPr lang="ar-EG" sz="3600" b="1" dirty="0" smtClean="0">
                <a:latin typeface="Times New Roman" pitchFamily="18" charset="0"/>
                <a:ea typeface="Calibri" pitchFamily="34" charset="0"/>
                <a:cs typeface="Times New Roman" pitchFamily="18" charset="0"/>
              </a:rPr>
              <a:t>، وحتى سبتمبر من هذا العام الجاري.</a:t>
            </a:r>
            <a:endParaRPr lang="ar-EG" sz="4000" dirty="0" smtClean="0">
              <a:latin typeface="Arial" pitchFamily="34" charset="0"/>
              <a:cs typeface="Arial" pitchFamily="34" charset="0"/>
            </a:endParaRPr>
          </a:p>
          <a:p>
            <a:pPr algn="ctr"/>
            <a:r>
              <a:rPr lang="ar-EG" sz="3600" b="1" dirty="0" smtClean="0"/>
              <a:t>ويؤيد </a:t>
            </a:r>
            <a:r>
              <a:rPr lang="ar-EG" sz="3600" b="1" dirty="0"/>
              <a:t>ذلك أيضاً الاستطلاع الذي أجرته الجمعية الخيرية للزواج والتوجيه الأسري بجدة والذي خلص إلى أن 93% من العرسان يؤكدون أن ارتفاع إيجارات بيت الزوجية يعد أحد أسباب تأخر سن </a:t>
            </a:r>
            <a:r>
              <a:rPr lang="ar-EG" sz="3600" b="1" dirty="0" err="1"/>
              <a:t>الزواج."</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din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469_po.png"/>
          <p:cNvPicPr>
            <a:picLocks noChangeAspect="1"/>
          </p:cNvPicPr>
          <p:nvPr/>
        </p:nvPicPr>
        <p:blipFill>
          <a:blip r:embed="rId4" cstate="print"/>
          <a:stretch>
            <a:fillRect/>
          </a:stretch>
        </p:blipFill>
        <p:spPr>
          <a:xfrm>
            <a:off x="251520" y="2708920"/>
            <a:ext cx="8604448" cy="2016224"/>
          </a:xfrm>
          <a:prstGeom prst="rect">
            <a:avLst/>
          </a:prstGeom>
          <a:solidFill>
            <a:schemeClr val="bg1"/>
          </a:solidFill>
        </p:spPr>
      </p:pic>
      <p:sp>
        <p:nvSpPr>
          <p:cNvPr id="39937" name="Rectangle 1"/>
          <p:cNvSpPr>
            <a:spLocks noChangeArrowheads="1"/>
          </p:cNvSpPr>
          <p:nvPr/>
        </p:nvSpPr>
        <p:spPr bwMode="auto">
          <a:xfrm>
            <a:off x="539552" y="3152001"/>
            <a:ext cx="8209959"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tabLst/>
            </a:pPr>
            <a:r>
              <a:rPr kumimoji="0" lang="ar-EG"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أ- حدد في الجدول التالي ما ورد في النص من حقائق </a:t>
            </a:r>
            <a:r>
              <a:rPr kumimoji="0" lang="ar-EG" sz="3600" b="1"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وآراء:</a:t>
            </a:r>
            <a:endParaRPr kumimoji="0" lang="ar-EG"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indows XP Exclamation.wav"/>
                                        </p:tgtEl>
                                      </p:cMediaNode>
                                    </p:audio>
                                  </p:subTnLst>
                                </p:cTn>
                              </p:par>
                              <p:par>
                                <p:cTn id="9" presetID="7" presetClass="entr" presetSubtype="2" fill="hold" grpId="0" nodeType="withEffect">
                                  <p:stCondLst>
                                    <p:cond delay="0"/>
                                  </p:stCondLst>
                                  <p:childTnLst>
                                    <p:set>
                                      <p:cBhvr>
                                        <p:cTn id="10" dur="1" fill="hold">
                                          <p:stCondLst>
                                            <p:cond delay="0"/>
                                          </p:stCondLst>
                                        </p:cTn>
                                        <p:tgtEl>
                                          <p:spTgt spid="39937"/>
                                        </p:tgtEl>
                                        <p:attrNameLst>
                                          <p:attrName>style.visibility</p:attrName>
                                        </p:attrNameLst>
                                      </p:cBhvr>
                                      <p:to>
                                        <p:strVal val="visible"/>
                                      </p:to>
                                    </p:set>
                                    <p:anim calcmode="lin" valueType="num">
                                      <p:cBhvr additive="base">
                                        <p:cTn id="11" dur="500" fill="hold"/>
                                        <p:tgtEl>
                                          <p:spTgt spid="39937"/>
                                        </p:tgtEl>
                                        <p:attrNameLst>
                                          <p:attrName>ppt_x</p:attrName>
                                        </p:attrNameLst>
                                      </p:cBhvr>
                                      <p:tavLst>
                                        <p:tav tm="0">
                                          <p:val>
                                            <p:strVal val="1+#ppt_w/2"/>
                                          </p:val>
                                        </p:tav>
                                        <p:tav tm="100000">
                                          <p:val>
                                            <p:strVal val="#ppt_x"/>
                                          </p:val>
                                        </p:tav>
                                      </p:tavLst>
                                    </p:anim>
                                    <p:anim calcmode="lin" valueType="num">
                                      <p:cBhvr additive="base">
                                        <p:cTn id="12" dur="500" fill="hold"/>
                                        <p:tgtEl>
                                          <p:spTgt spid="3993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indows XP Exclama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0" y="1"/>
          <a:ext cx="9144000" cy="5363876"/>
        </p:xfrm>
        <a:graphic>
          <a:graphicData uri="http://schemas.openxmlformats.org/drawingml/2006/table">
            <a:tbl>
              <a:tblPr rtl="1" firstRow="1" bandRow="1">
                <a:tableStyleId>{E8034E78-7F5D-4C2E-B375-FC64B27BC917}</a:tableStyleId>
              </a:tblPr>
              <a:tblGrid>
                <a:gridCol w="4572000"/>
                <a:gridCol w="4572000"/>
              </a:tblGrid>
              <a:tr h="881507">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50000"/>
                        <a:lumOff val="50000"/>
                      </a:schemeClr>
                    </a:solidFill>
                  </a:tcPr>
                </a:tc>
              </a:tr>
              <a:tr h="1494123">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t="100000" r="100000"/>
                      </a:path>
                      <a:tileRect l="-100000" b="-100000"/>
                    </a:gra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path path="circle">
                        <a:fillToRect t="100000" r="100000"/>
                      </a:path>
                      <a:tileRect l="-100000" b="-100000"/>
                    </a:gradFill>
                  </a:tcPr>
                </a:tc>
              </a:tr>
              <a:tr h="1494123">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t="100000" r="100000"/>
                      </a:path>
                      <a:tileRect l="-100000" b="-100000"/>
                    </a:gra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path path="circle">
                        <a:fillToRect t="100000" r="100000"/>
                      </a:path>
                      <a:tileRect l="-100000" b="-100000"/>
                    </a:gradFill>
                  </a:tcPr>
                </a:tc>
              </a:tr>
              <a:tr h="1494123">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path path="circle">
                        <a:fillToRect t="100000" r="100000"/>
                      </a:path>
                      <a:tileRect l="-100000" b="-100000"/>
                    </a:grad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path path="circle">
                        <a:fillToRect t="100000" r="100000"/>
                      </a:path>
                      <a:tileRect l="-100000" b="-100000"/>
                    </a:gradFill>
                  </a:tcPr>
                </a:tc>
              </a:tr>
            </a:tbl>
          </a:graphicData>
        </a:graphic>
      </p:graphicFrame>
      <p:sp>
        <p:nvSpPr>
          <p:cNvPr id="3" name="مستطيل 2"/>
          <p:cNvSpPr/>
          <p:nvPr/>
        </p:nvSpPr>
        <p:spPr>
          <a:xfrm>
            <a:off x="6079956" y="118373"/>
            <a:ext cx="1300356" cy="646331"/>
          </a:xfrm>
          <a:prstGeom prst="rect">
            <a:avLst/>
          </a:prstGeom>
        </p:spPr>
        <p:txBody>
          <a:bodyPr wrap="none">
            <a:spAutoFit/>
          </a:bodyPr>
          <a:lstStyle/>
          <a:p>
            <a:r>
              <a:rPr lang="ar-EG" sz="3600" b="1" dirty="0">
                <a:solidFill>
                  <a:srgbClr val="FFFF00"/>
                </a:solidFill>
              </a:rPr>
              <a:t>الحقائق</a:t>
            </a:r>
            <a:endParaRPr lang="ar-SA" sz="3600" dirty="0">
              <a:solidFill>
                <a:srgbClr val="FFFF00"/>
              </a:solidFill>
            </a:endParaRPr>
          </a:p>
        </p:txBody>
      </p:sp>
      <p:sp>
        <p:nvSpPr>
          <p:cNvPr id="4" name="مستطيل 3"/>
          <p:cNvSpPr/>
          <p:nvPr/>
        </p:nvSpPr>
        <p:spPr>
          <a:xfrm>
            <a:off x="1668486" y="118373"/>
            <a:ext cx="1050288" cy="646331"/>
          </a:xfrm>
          <a:prstGeom prst="rect">
            <a:avLst/>
          </a:prstGeom>
        </p:spPr>
        <p:txBody>
          <a:bodyPr wrap="none">
            <a:spAutoFit/>
          </a:bodyPr>
          <a:lstStyle/>
          <a:p>
            <a:r>
              <a:rPr lang="ar-EG" sz="3600" b="1" dirty="0">
                <a:solidFill>
                  <a:srgbClr val="FFFF00"/>
                </a:solidFill>
              </a:rPr>
              <a:t>الآراء</a:t>
            </a:r>
            <a:endParaRPr lang="ar-SA" sz="3600" dirty="0">
              <a:solidFill>
                <a:srgbClr val="FFFF00"/>
              </a:solidFill>
            </a:endParaRPr>
          </a:p>
        </p:txBody>
      </p:sp>
      <p:sp>
        <p:nvSpPr>
          <p:cNvPr id="5" name="مربع نص 4"/>
          <p:cNvSpPr txBox="1"/>
          <p:nvPr/>
        </p:nvSpPr>
        <p:spPr>
          <a:xfrm>
            <a:off x="5076056" y="1340768"/>
            <a:ext cx="3600400" cy="646331"/>
          </a:xfrm>
          <a:prstGeom prst="rect">
            <a:avLst/>
          </a:prstGeom>
          <a:noFill/>
        </p:spPr>
        <p:txBody>
          <a:bodyPr wrap="square" rtlCol="1">
            <a:spAutoFit/>
          </a:bodyPr>
          <a:lstStyle/>
          <a:p>
            <a:pPr algn="ctr"/>
            <a:r>
              <a:rPr lang="ar-SA" sz="3600" b="1" dirty="0" smtClean="0"/>
              <a:t>ارتفاع إيجار المساكن</a:t>
            </a:r>
            <a:endParaRPr lang="ar-SA" sz="3600" b="1" dirty="0"/>
          </a:p>
        </p:txBody>
      </p:sp>
      <p:sp>
        <p:nvSpPr>
          <p:cNvPr id="6" name="مربع نص 5"/>
          <p:cNvSpPr txBox="1"/>
          <p:nvPr/>
        </p:nvSpPr>
        <p:spPr>
          <a:xfrm>
            <a:off x="4644008" y="2465601"/>
            <a:ext cx="4499992" cy="1200329"/>
          </a:xfrm>
          <a:prstGeom prst="rect">
            <a:avLst/>
          </a:prstGeom>
          <a:noFill/>
        </p:spPr>
        <p:txBody>
          <a:bodyPr wrap="square" rtlCol="1">
            <a:spAutoFit/>
          </a:bodyPr>
          <a:lstStyle/>
          <a:p>
            <a:pPr algn="ctr"/>
            <a:r>
              <a:rPr lang="ar-SA" sz="3600" b="1" dirty="0" smtClean="0"/>
              <a:t>أحد أسباب تأخر سن الزواج ارتفاع إيجارات بيت الزوجية.</a:t>
            </a:r>
            <a:endParaRPr lang="ar-SA" sz="3600" b="1" dirty="0"/>
          </a:p>
        </p:txBody>
      </p:sp>
      <p:sp>
        <p:nvSpPr>
          <p:cNvPr id="7" name="مربع نص 6"/>
          <p:cNvSpPr txBox="1"/>
          <p:nvPr/>
        </p:nvSpPr>
        <p:spPr>
          <a:xfrm>
            <a:off x="4644008" y="3977769"/>
            <a:ext cx="4499992" cy="1200329"/>
          </a:xfrm>
          <a:prstGeom prst="rect">
            <a:avLst/>
          </a:prstGeom>
          <a:noFill/>
        </p:spPr>
        <p:txBody>
          <a:bodyPr wrap="square" rtlCol="1">
            <a:spAutoFit/>
          </a:bodyPr>
          <a:lstStyle/>
          <a:p>
            <a:pPr algn="ctr"/>
            <a:r>
              <a:rPr lang="ar-SA" sz="3600" b="1" dirty="0" smtClean="0"/>
              <a:t>رفع إيجارات المساكن أدى لارتفاع تكلفة المعيشة.</a:t>
            </a:r>
            <a:endParaRPr lang="ar-SA" sz="3600" b="1" dirty="0"/>
          </a:p>
        </p:txBody>
      </p:sp>
      <p:sp>
        <p:nvSpPr>
          <p:cNvPr id="9" name="مربع نص 8"/>
          <p:cNvSpPr txBox="1"/>
          <p:nvPr/>
        </p:nvSpPr>
        <p:spPr>
          <a:xfrm>
            <a:off x="539552" y="980728"/>
            <a:ext cx="3240360" cy="1323439"/>
          </a:xfrm>
          <a:prstGeom prst="rect">
            <a:avLst/>
          </a:prstGeom>
          <a:noFill/>
        </p:spPr>
        <p:txBody>
          <a:bodyPr wrap="square" rtlCol="1">
            <a:spAutoFit/>
          </a:bodyPr>
          <a:lstStyle/>
          <a:p>
            <a:pPr algn="ctr"/>
            <a:r>
              <a:rPr lang="ar-SA" sz="4000" dirty="0" smtClean="0"/>
              <a:t>رفع قيمة الإيجار كل يوم</a:t>
            </a:r>
            <a:endParaRPr lang="ar-SA" sz="40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300" fill="hold">
                                          <p:stCondLst>
                                            <p:cond delay="0"/>
                                          </p:stCondLst>
                                        </p:cTn>
                                        <p:tgtEl>
                                          <p:spTgt spid="2"/>
                                        </p:tgtEl>
                                        <p:attrNameLst>
                                          <p:attrName>ppt_x</p:attrName>
                                        </p:attrNameLst>
                                      </p:cBhvr>
                                    </p:anim>
                                    <p:anim from="0" to="-1.0" calcmode="lin" valueType="num">
                                      <p:cBhvr>
                                        <p:cTn id="8" dur="100" decel="50000" autoRev="1" fill="hold">
                                          <p:stCondLst>
                                            <p:cond delay="300"/>
                                          </p:stCondLst>
                                        </p:cTn>
                                        <p:tgtEl>
                                          <p:spTgt spid="2"/>
                                        </p:tgtEl>
                                        <p:attrNameLst>
                                          <p:attrName>xshear</p:attrName>
                                        </p:attrNameLst>
                                      </p:cBhvr>
                                    </p:anim>
                                    <p:animScale>
                                      <p:cBhvr>
                                        <p:cTn id="9" dur="100" decel="100000" autoRev="1" fill="hold">
                                          <p:stCondLst>
                                            <p:cond delay="300"/>
                                          </p:stCondLst>
                                        </p:cTn>
                                        <p:tgtEl>
                                          <p:spTgt spid="2"/>
                                        </p:tgtEl>
                                      </p:cBhvr>
                                      <p:from x="100000" y="100000"/>
                                      <p:to x="80000" y="100000"/>
                                    </p:animScale>
                                    <p:anim by="(#ppt_h/3+#ppt_w*0.1)" calcmode="lin" valueType="num">
                                      <p:cBhvr additive="sum">
                                        <p:cTn id="10" dur="100" decel="100000" autoRev="1" fill="hold">
                                          <p:stCondLst>
                                            <p:cond delay="300"/>
                                          </p:stCondLst>
                                        </p:cTn>
                                        <p:tgtEl>
                                          <p:spTgt spid="2"/>
                                        </p:tgtEl>
                                        <p:attrNameLst>
                                          <p:attrName>ppt_x</p:attrName>
                                        </p:attrNameLst>
                                      </p:cBhvr>
                                    </p:anim>
                                  </p:childTnLst>
                                  <p:subTnLst>
                                    <p:audio>
                                      <p:cMediaNode>
                                        <p:cTn display="0" masterRel="sameClick">
                                          <p:stCondLst>
                                            <p:cond evt="begin" delay="0">
                                              <p:tn val="5"/>
                                            </p:cond>
                                          </p:stCondLst>
                                          <p:endCondLst>
                                            <p:cond evt="onStopAudio" delay="0">
                                              <p:tgtEl>
                                                <p:sldTgt/>
                                              </p:tgtEl>
                                            </p:cond>
                                          </p:endCondLst>
                                        </p:cTn>
                                        <p:tgtEl>
                                          <p:sndTgt r:embed="rId3" name="disconnect.wav"/>
                                        </p:tgtEl>
                                      </p:cMediaNode>
                                    </p:audio>
                                  </p:subTnLst>
                                </p:cTn>
                              </p:par>
                              <p:par>
                                <p:cTn id="11" presetID="34"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 from="(-#ppt_w/2)" to="(#ppt_x)" calcmode="lin" valueType="num">
                                      <p:cBhvr>
                                        <p:cTn id="13" dur="300" fill="hold">
                                          <p:stCondLst>
                                            <p:cond delay="0"/>
                                          </p:stCondLst>
                                        </p:cTn>
                                        <p:tgtEl>
                                          <p:spTgt spid="3"/>
                                        </p:tgtEl>
                                        <p:attrNameLst>
                                          <p:attrName>ppt_x</p:attrName>
                                        </p:attrNameLst>
                                      </p:cBhvr>
                                    </p:anim>
                                    <p:anim from="0" to="-1.0" calcmode="lin" valueType="num">
                                      <p:cBhvr>
                                        <p:cTn id="14" dur="100" decel="50000" autoRev="1" fill="hold">
                                          <p:stCondLst>
                                            <p:cond delay="300"/>
                                          </p:stCondLst>
                                        </p:cTn>
                                        <p:tgtEl>
                                          <p:spTgt spid="3"/>
                                        </p:tgtEl>
                                        <p:attrNameLst>
                                          <p:attrName>xshear</p:attrName>
                                        </p:attrNameLst>
                                      </p:cBhvr>
                                    </p:anim>
                                    <p:animScale>
                                      <p:cBhvr>
                                        <p:cTn id="15" dur="100" decel="100000" autoRev="1" fill="hold">
                                          <p:stCondLst>
                                            <p:cond delay="300"/>
                                          </p:stCondLst>
                                        </p:cTn>
                                        <p:tgtEl>
                                          <p:spTgt spid="3"/>
                                        </p:tgtEl>
                                      </p:cBhvr>
                                      <p:from x="100000" y="100000"/>
                                      <p:to x="80000" y="100000"/>
                                    </p:animScale>
                                    <p:anim by="(#ppt_h/3+#ppt_w*0.1)" calcmode="lin" valueType="num">
                                      <p:cBhvr additive="sum">
                                        <p:cTn id="16" dur="100" decel="100000" autoRev="1" fill="hold">
                                          <p:stCondLst>
                                            <p:cond delay="300"/>
                                          </p:stCondLst>
                                        </p:cTn>
                                        <p:tgtEl>
                                          <p:spTgt spid="3"/>
                                        </p:tgtEl>
                                        <p:attrNameLst>
                                          <p:attrName>ppt_x</p:attrName>
                                        </p:attrNameLst>
                                      </p:cBhvr>
                                    </p:anim>
                                  </p:childTnLst>
                                  <p:subTnLst>
                                    <p:audio>
                                      <p:cMediaNode>
                                        <p:cTn display="0" masterRel="sameClick">
                                          <p:stCondLst>
                                            <p:cond evt="begin" delay="0">
                                              <p:tn val="11"/>
                                            </p:cond>
                                          </p:stCondLst>
                                          <p:endCondLst>
                                            <p:cond evt="onStopAudio" delay="0">
                                              <p:tgtEl>
                                                <p:sldTgt/>
                                              </p:tgtEl>
                                            </p:cond>
                                          </p:endCondLst>
                                        </p:cTn>
                                        <p:tgtEl>
                                          <p:sndTgt r:embed="rId3" name="disconnect.wav"/>
                                        </p:tgtEl>
                                      </p:cMediaNode>
                                    </p:audio>
                                  </p:subTnLst>
                                </p:cTn>
                              </p:par>
                              <p:par>
                                <p:cTn id="17" presetID="34"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anim from="(-#ppt_w/2)" to="(#ppt_x)" calcmode="lin" valueType="num">
                                      <p:cBhvr>
                                        <p:cTn id="19" dur="300" fill="hold">
                                          <p:stCondLst>
                                            <p:cond delay="0"/>
                                          </p:stCondLst>
                                        </p:cTn>
                                        <p:tgtEl>
                                          <p:spTgt spid="4"/>
                                        </p:tgtEl>
                                        <p:attrNameLst>
                                          <p:attrName>ppt_x</p:attrName>
                                        </p:attrNameLst>
                                      </p:cBhvr>
                                    </p:anim>
                                    <p:anim from="0" to="-1.0" calcmode="lin" valueType="num">
                                      <p:cBhvr>
                                        <p:cTn id="20" dur="100" decel="50000" autoRev="1" fill="hold">
                                          <p:stCondLst>
                                            <p:cond delay="300"/>
                                          </p:stCondLst>
                                        </p:cTn>
                                        <p:tgtEl>
                                          <p:spTgt spid="4"/>
                                        </p:tgtEl>
                                        <p:attrNameLst>
                                          <p:attrName>xshear</p:attrName>
                                        </p:attrNameLst>
                                      </p:cBhvr>
                                    </p:anim>
                                    <p:animScale>
                                      <p:cBhvr>
                                        <p:cTn id="21" dur="100" decel="100000" autoRev="1" fill="hold">
                                          <p:stCondLst>
                                            <p:cond delay="300"/>
                                          </p:stCondLst>
                                        </p:cTn>
                                        <p:tgtEl>
                                          <p:spTgt spid="4"/>
                                        </p:tgtEl>
                                      </p:cBhvr>
                                      <p:from x="100000" y="100000"/>
                                      <p:to x="80000" y="100000"/>
                                    </p:animScale>
                                    <p:anim by="(#ppt_h/3+#ppt_w*0.1)" calcmode="lin" valueType="num">
                                      <p:cBhvr additive="sum">
                                        <p:cTn id="22" dur="100" decel="100000" autoRev="1" fill="hold">
                                          <p:stCondLst>
                                            <p:cond delay="300"/>
                                          </p:stCondLst>
                                        </p:cTn>
                                        <p:tgtEl>
                                          <p:spTgt spid="4"/>
                                        </p:tgtEl>
                                        <p:attrNameLst>
                                          <p:attrName>ppt_x</p:attrName>
                                        </p:attrNameLst>
                                      </p:cBhvr>
                                    </p:anim>
                                  </p:childTnLst>
                                  <p:subTnLst>
                                    <p:audio>
                                      <p:cMediaNode>
                                        <p:cTn display="0" masterRel="sameClick">
                                          <p:stCondLst>
                                            <p:cond evt="begin" delay="0">
                                              <p:tn val="17"/>
                                            </p:cond>
                                          </p:stCondLst>
                                          <p:endCondLst>
                                            <p:cond evt="onStopAudio" delay="0">
                                              <p:tgtEl>
                                                <p:sldTgt/>
                                              </p:tgtEl>
                                            </p:cond>
                                          </p:endCondLst>
                                        </p:cTn>
                                        <p:tgtEl>
                                          <p:sndTgt r:embed="rId3" name="disconnect.wav"/>
                                        </p:tgtEl>
                                      </p:cMediaNode>
                                    </p:audio>
                                  </p:subTnLst>
                                </p:cTn>
                              </p:par>
                            </p:childTnLst>
                          </p:cTn>
                        </p:par>
                      </p:childTnLst>
                    </p:cTn>
                  </p:par>
                  <p:par>
                    <p:cTn id="23" fill="hold">
                      <p:stCondLst>
                        <p:cond delay="indefinite"/>
                      </p:stCondLst>
                      <p:childTnLst>
                        <p:par>
                          <p:cTn id="24" fill="hold">
                            <p:stCondLst>
                              <p:cond delay="0"/>
                            </p:stCondLst>
                            <p:childTnLst>
                              <p:par>
                                <p:cTn id="25" presetID="56"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by="(-#ppt_w*2)" calcmode="lin" valueType="num">
                                      <p:cBhvr rctx="PPT">
                                        <p:cTn id="27" dur="250" autoRev="1" fill="hold">
                                          <p:stCondLst>
                                            <p:cond delay="0"/>
                                          </p:stCondLst>
                                        </p:cTn>
                                        <p:tgtEl>
                                          <p:spTgt spid="5"/>
                                        </p:tgtEl>
                                        <p:attrNameLst>
                                          <p:attrName>ppt_w</p:attrName>
                                        </p:attrNameLst>
                                      </p:cBhvr>
                                    </p:anim>
                                    <p:anim by="(#ppt_w*0.50)" calcmode="lin" valueType="num">
                                      <p:cBhvr>
                                        <p:cTn id="28" dur="250" decel="50000" autoRev="1" fill="hold">
                                          <p:stCondLst>
                                            <p:cond delay="0"/>
                                          </p:stCondLst>
                                        </p:cTn>
                                        <p:tgtEl>
                                          <p:spTgt spid="5"/>
                                        </p:tgtEl>
                                        <p:attrNameLst>
                                          <p:attrName>ppt_x</p:attrName>
                                        </p:attrNameLst>
                                      </p:cBhvr>
                                    </p:anim>
                                    <p:anim from="(-#ppt_h/2)" to="(#ppt_y)" calcmode="lin" valueType="num">
                                      <p:cBhvr>
                                        <p:cTn id="29" dur="500" fill="hold">
                                          <p:stCondLst>
                                            <p:cond delay="0"/>
                                          </p:stCondLst>
                                        </p:cTn>
                                        <p:tgtEl>
                                          <p:spTgt spid="5"/>
                                        </p:tgtEl>
                                        <p:attrNameLst>
                                          <p:attrName>ppt_y</p:attrName>
                                        </p:attrNameLst>
                                      </p:cBhvr>
                                    </p:anim>
                                    <p:animRot by="21600000">
                                      <p:cBhvr>
                                        <p:cTn id="30" dur="500" fill="hold">
                                          <p:stCondLst>
                                            <p:cond delay="0"/>
                                          </p:stCondLst>
                                        </p:cTn>
                                        <p:tgtEl>
                                          <p:spTgt spid="5"/>
                                        </p:tgtEl>
                                        <p:attrNameLst>
                                          <p:attrName>r</p:attrName>
                                        </p:attrNameLst>
                                      </p:cBhvr>
                                    </p:animRot>
                                  </p:childTnLst>
                                  <p:subTnLst>
                                    <p:audio>
                                      <p:cMediaNode>
                                        <p:cTn display="0" masterRel="sameClick">
                                          <p:stCondLst>
                                            <p:cond evt="begin" delay="0">
                                              <p:tn val="25"/>
                                            </p:cond>
                                          </p:stCondLst>
                                          <p:endCondLst>
                                            <p:cond evt="onStopAudio" delay="0">
                                              <p:tgtEl>
                                                <p:sldTgt/>
                                              </p:tgtEl>
                                            </p:cond>
                                          </p:endCondLst>
                                        </p:cTn>
                                        <p:tgtEl>
                                          <p:sndTgt r:embed="rId4" name="BELLTREE.WAV"/>
                                        </p:tgtEl>
                                      </p:cMediaNode>
                                    </p:audio>
                                  </p:subTnLst>
                                </p:cTn>
                              </p:par>
                            </p:childTnLst>
                          </p:cTn>
                        </p:par>
                      </p:childTnLst>
                    </p:cTn>
                  </p:par>
                  <p:par>
                    <p:cTn id="31" fill="hold">
                      <p:stCondLst>
                        <p:cond delay="indefinite"/>
                      </p:stCondLst>
                      <p:childTnLst>
                        <p:par>
                          <p:cTn id="32" fill="hold">
                            <p:stCondLst>
                              <p:cond delay="0"/>
                            </p:stCondLst>
                            <p:childTnLst>
                              <p:par>
                                <p:cTn id="33" presetID="56"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by="(-#ppt_w*2)" calcmode="lin" valueType="num">
                                      <p:cBhvr rctx="PPT">
                                        <p:cTn id="35" dur="250" autoRev="1" fill="hold">
                                          <p:stCondLst>
                                            <p:cond delay="0"/>
                                          </p:stCondLst>
                                        </p:cTn>
                                        <p:tgtEl>
                                          <p:spTgt spid="6"/>
                                        </p:tgtEl>
                                        <p:attrNameLst>
                                          <p:attrName>ppt_w</p:attrName>
                                        </p:attrNameLst>
                                      </p:cBhvr>
                                    </p:anim>
                                    <p:anim by="(#ppt_w*0.50)" calcmode="lin" valueType="num">
                                      <p:cBhvr>
                                        <p:cTn id="36" dur="250" decel="50000" autoRev="1" fill="hold">
                                          <p:stCondLst>
                                            <p:cond delay="0"/>
                                          </p:stCondLst>
                                        </p:cTn>
                                        <p:tgtEl>
                                          <p:spTgt spid="6"/>
                                        </p:tgtEl>
                                        <p:attrNameLst>
                                          <p:attrName>ppt_x</p:attrName>
                                        </p:attrNameLst>
                                      </p:cBhvr>
                                    </p:anim>
                                    <p:anim from="(-#ppt_h/2)" to="(#ppt_y)" calcmode="lin" valueType="num">
                                      <p:cBhvr>
                                        <p:cTn id="37" dur="500" fill="hold">
                                          <p:stCondLst>
                                            <p:cond delay="0"/>
                                          </p:stCondLst>
                                        </p:cTn>
                                        <p:tgtEl>
                                          <p:spTgt spid="6"/>
                                        </p:tgtEl>
                                        <p:attrNameLst>
                                          <p:attrName>ppt_y</p:attrName>
                                        </p:attrNameLst>
                                      </p:cBhvr>
                                    </p:anim>
                                    <p:animRot by="21600000">
                                      <p:cBhvr>
                                        <p:cTn id="38" dur="500" fill="hold">
                                          <p:stCondLst>
                                            <p:cond delay="0"/>
                                          </p:stCondLst>
                                        </p:cTn>
                                        <p:tgtEl>
                                          <p:spTgt spid="6"/>
                                        </p:tgtEl>
                                        <p:attrNameLst>
                                          <p:attrName>r</p:attrName>
                                        </p:attrNameLst>
                                      </p:cBhvr>
                                    </p:animRot>
                                  </p:childTnLst>
                                  <p:subTnLst>
                                    <p:audio>
                                      <p:cMediaNode>
                                        <p:cTn display="0" masterRel="sameClick">
                                          <p:stCondLst>
                                            <p:cond evt="begin" delay="0">
                                              <p:tn val="33"/>
                                            </p:cond>
                                          </p:stCondLst>
                                          <p:endCondLst>
                                            <p:cond evt="onStopAudio" delay="0">
                                              <p:tgtEl>
                                                <p:sldTgt/>
                                              </p:tgtEl>
                                            </p:cond>
                                          </p:endCondLst>
                                        </p:cTn>
                                        <p:tgtEl>
                                          <p:sndTgt r:embed="rId4" name="BELLTREE.WAV"/>
                                        </p:tgtEl>
                                      </p:cMediaNode>
                                    </p:audio>
                                  </p:subTnLst>
                                </p:cTn>
                              </p:par>
                            </p:childTnLst>
                          </p:cTn>
                        </p:par>
                      </p:childTnLst>
                    </p:cTn>
                  </p:par>
                  <p:par>
                    <p:cTn id="39" fill="hold">
                      <p:stCondLst>
                        <p:cond delay="indefinite"/>
                      </p:stCondLst>
                      <p:childTnLst>
                        <p:par>
                          <p:cTn id="40" fill="hold">
                            <p:stCondLst>
                              <p:cond delay="0"/>
                            </p:stCondLst>
                            <p:childTnLst>
                              <p:par>
                                <p:cTn id="41" presetID="56"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by="(-#ppt_w*2)" calcmode="lin" valueType="num">
                                      <p:cBhvr rctx="PPT">
                                        <p:cTn id="43" dur="250" autoRev="1" fill="hold">
                                          <p:stCondLst>
                                            <p:cond delay="0"/>
                                          </p:stCondLst>
                                        </p:cTn>
                                        <p:tgtEl>
                                          <p:spTgt spid="7"/>
                                        </p:tgtEl>
                                        <p:attrNameLst>
                                          <p:attrName>ppt_w</p:attrName>
                                        </p:attrNameLst>
                                      </p:cBhvr>
                                    </p:anim>
                                    <p:anim by="(#ppt_w*0.50)" calcmode="lin" valueType="num">
                                      <p:cBhvr>
                                        <p:cTn id="44" dur="250" decel="50000" autoRev="1" fill="hold">
                                          <p:stCondLst>
                                            <p:cond delay="0"/>
                                          </p:stCondLst>
                                        </p:cTn>
                                        <p:tgtEl>
                                          <p:spTgt spid="7"/>
                                        </p:tgtEl>
                                        <p:attrNameLst>
                                          <p:attrName>ppt_x</p:attrName>
                                        </p:attrNameLst>
                                      </p:cBhvr>
                                    </p:anim>
                                    <p:anim from="(-#ppt_h/2)" to="(#ppt_y)" calcmode="lin" valueType="num">
                                      <p:cBhvr>
                                        <p:cTn id="45" dur="500" fill="hold">
                                          <p:stCondLst>
                                            <p:cond delay="0"/>
                                          </p:stCondLst>
                                        </p:cTn>
                                        <p:tgtEl>
                                          <p:spTgt spid="7"/>
                                        </p:tgtEl>
                                        <p:attrNameLst>
                                          <p:attrName>ppt_y</p:attrName>
                                        </p:attrNameLst>
                                      </p:cBhvr>
                                    </p:anim>
                                    <p:animRot by="21600000">
                                      <p:cBhvr>
                                        <p:cTn id="46" dur="500" fill="hold">
                                          <p:stCondLst>
                                            <p:cond delay="0"/>
                                          </p:stCondLst>
                                        </p:cTn>
                                        <p:tgtEl>
                                          <p:spTgt spid="7"/>
                                        </p:tgtEl>
                                        <p:attrNameLst>
                                          <p:attrName>r</p:attrName>
                                        </p:attrNameLst>
                                      </p:cBhvr>
                                    </p:animRot>
                                  </p:childTnLst>
                                  <p:subTnLst>
                                    <p:audio>
                                      <p:cMediaNode>
                                        <p:cTn display="0" masterRel="sameClick">
                                          <p:stCondLst>
                                            <p:cond evt="begin" delay="0">
                                              <p:tn val="41"/>
                                            </p:cond>
                                          </p:stCondLst>
                                          <p:endCondLst>
                                            <p:cond evt="onStopAudio" delay="0">
                                              <p:tgtEl>
                                                <p:sldTgt/>
                                              </p:tgtEl>
                                            </p:cond>
                                          </p:endCondLst>
                                        </p:cTn>
                                        <p:tgtEl>
                                          <p:sndTgt r:embed="rId4" name="BELLTREE.WAV"/>
                                        </p:tgtEl>
                                      </p:cMediaNode>
                                    </p:audio>
                                  </p:subTnLst>
                                </p:cTn>
                              </p:par>
                            </p:childTnLst>
                          </p:cTn>
                        </p:par>
                      </p:childTnLst>
                    </p:cTn>
                  </p:par>
                  <p:par>
                    <p:cTn id="47" fill="hold">
                      <p:stCondLst>
                        <p:cond delay="indefinite"/>
                      </p:stCondLst>
                      <p:childTnLst>
                        <p:par>
                          <p:cTn id="48" fill="hold">
                            <p:stCondLst>
                              <p:cond delay="0"/>
                            </p:stCondLst>
                            <p:childTnLst>
                              <p:par>
                                <p:cTn id="49" presetID="56"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 by="(-#ppt_w*2)" calcmode="lin" valueType="num">
                                      <p:cBhvr rctx="PPT">
                                        <p:cTn id="51" dur="250" autoRev="1" fill="hold">
                                          <p:stCondLst>
                                            <p:cond delay="0"/>
                                          </p:stCondLst>
                                        </p:cTn>
                                        <p:tgtEl>
                                          <p:spTgt spid="9"/>
                                        </p:tgtEl>
                                        <p:attrNameLst>
                                          <p:attrName>ppt_w</p:attrName>
                                        </p:attrNameLst>
                                      </p:cBhvr>
                                    </p:anim>
                                    <p:anim by="(#ppt_w*0.50)" calcmode="lin" valueType="num">
                                      <p:cBhvr>
                                        <p:cTn id="52" dur="250" decel="50000" autoRev="1" fill="hold">
                                          <p:stCondLst>
                                            <p:cond delay="0"/>
                                          </p:stCondLst>
                                        </p:cTn>
                                        <p:tgtEl>
                                          <p:spTgt spid="9"/>
                                        </p:tgtEl>
                                        <p:attrNameLst>
                                          <p:attrName>ppt_x</p:attrName>
                                        </p:attrNameLst>
                                      </p:cBhvr>
                                    </p:anim>
                                    <p:anim from="(-#ppt_h/2)" to="(#ppt_y)" calcmode="lin" valueType="num">
                                      <p:cBhvr>
                                        <p:cTn id="53" dur="500" fill="hold">
                                          <p:stCondLst>
                                            <p:cond delay="0"/>
                                          </p:stCondLst>
                                        </p:cTn>
                                        <p:tgtEl>
                                          <p:spTgt spid="9"/>
                                        </p:tgtEl>
                                        <p:attrNameLst>
                                          <p:attrName>ppt_y</p:attrName>
                                        </p:attrNameLst>
                                      </p:cBhvr>
                                    </p:anim>
                                    <p:animRot by="21600000">
                                      <p:cBhvr>
                                        <p:cTn id="54" dur="500" fill="hold">
                                          <p:stCondLst>
                                            <p:cond delay="0"/>
                                          </p:stCondLst>
                                        </p:cTn>
                                        <p:tgtEl>
                                          <p:spTgt spid="9"/>
                                        </p:tgtEl>
                                        <p:attrNameLst>
                                          <p:attrName>r</p:attrName>
                                        </p:attrNameLst>
                                      </p:cBhvr>
                                    </p:animRot>
                                  </p:childTnLst>
                                  <p:subTnLst>
                                    <p:audio>
                                      <p:cMediaNode>
                                        <p:cTn display="0" masterRel="sameClick">
                                          <p:stCondLst>
                                            <p:cond evt="begin" delay="0">
                                              <p:tn val="49"/>
                                            </p:cond>
                                          </p:stCondLst>
                                          <p:endCondLst>
                                            <p:cond evt="onStopAudio" delay="0">
                                              <p:tgtEl>
                                                <p:sldTgt/>
                                              </p:tgtEl>
                                            </p:cond>
                                          </p:endCondLst>
                                        </p:cTn>
                                        <p:tgtEl>
                                          <p:sndTgt r:embed="rId5" name="POP.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469_po.png"/>
          <p:cNvPicPr>
            <a:picLocks noChangeAspect="1"/>
          </p:cNvPicPr>
          <p:nvPr/>
        </p:nvPicPr>
        <p:blipFill>
          <a:blip r:embed="rId4" cstate="print"/>
          <a:stretch>
            <a:fillRect/>
          </a:stretch>
        </p:blipFill>
        <p:spPr>
          <a:xfrm>
            <a:off x="251520" y="2708920"/>
            <a:ext cx="8604448" cy="2016224"/>
          </a:xfrm>
          <a:prstGeom prst="rect">
            <a:avLst/>
          </a:prstGeom>
          <a:solidFill>
            <a:schemeClr val="bg1"/>
          </a:solidFill>
        </p:spPr>
      </p:pic>
      <p:sp>
        <p:nvSpPr>
          <p:cNvPr id="3" name="Rectangle 1"/>
          <p:cNvSpPr>
            <a:spLocks noChangeArrowheads="1"/>
          </p:cNvSpPr>
          <p:nvPr/>
        </p:nvSpPr>
        <p:spPr bwMode="auto">
          <a:xfrm>
            <a:off x="539552" y="3429000"/>
            <a:ext cx="8209959"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kumimoji="0" lang="ar-EG" sz="3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ب- </a:t>
            </a:r>
            <a:r>
              <a:rPr lang="ar-EG" sz="3600" b="1" dirty="0"/>
              <a:t>هل كانت أفكار النص صريحة أم ضمنية</a:t>
            </a:r>
            <a:r>
              <a:rPr lang="ar-EG" sz="3600" b="1" dirty="0" smtClean="0"/>
              <a:t>؟</a:t>
            </a:r>
            <a:endParaRPr lang="en-US" sz="3600" dirty="0"/>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indows XP Exclamation.wav"/>
                                        </p:tgtEl>
                                      </p:cMediaNode>
                                    </p:audio>
                                  </p:subTnLst>
                                </p:cTn>
                              </p:par>
                              <p:par>
                                <p:cTn id="9" presetID="7" presetClass="entr" presetSubtype="2"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
                                            </p:cond>
                                          </p:stCondLst>
                                          <p:endCondLst>
                                            <p:cond evt="onStopAudio" delay="0">
                                              <p:tgtEl>
                                                <p:sldTgt/>
                                              </p:tgtEl>
                                            </p:cond>
                                          </p:endCondLst>
                                        </p:cTn>
                                        <p:tgtEl>
                                          <p:sndTgt r:embed="rId3" name="Windows XP Exclamation.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herseyimm_22.png"/>
          <p:cNvPicPr>
            <a:picLocks noChangeAspect="1"/>
          </p:cNvPicPr>
          <p:nvPr/>
        </p:nvPicPr>
        <p:blipFill>
          <a:blip r:embed="rId5" cstate="print"/>
          <a:stretch>
            <a:fillRect/>
          </a:stretch>
        </p:blipFill>
        <p:spPr>
          <a:xfrm>
            <a:off x="0" y="0"/>
            <a:ext cx="9144000" cy="6858000"/>
          </a:xfrm>
          <a:prstGeom prst="rect">
            <a:avLst/>
          </a:prstGeom>
          <a:solidFill>
            <a:schemeClr val="bg1"/>
          </a:solidFill>
        </p:spPr>
      </p:pic>
      <p:sp>
        <p:nvSpPr>
          <p:cNvPr id="3" name="Rectangle 1"/>
          <p:cNvSpPr>
            <a:spLocks noChangeArrowheads="1"/>
          </p:cNvSpPr>
          <p:nvPr/>
        </p:nvSpPr>
        <p:spPr bwMode="auto">
          <a:xfrm>
            <a:off x="179512" y="981015"/>
            <a:ext cx="8784976" cy="49244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ar-EG" sz="4400" b="1" dirty="0"/>
              <a:t>وضح </a:t>
            </a:r>
            <a:r>
              <a:rPr lang="ar-EG" sz="4400" b="1" dirty="0" err="1"/>
              <a:t>رأيك</a:t>
            </a:r>
            <a:r>
              <a:rPr lang="ar-EG" sz="4400" b="1" dirty="0" err="1" smtClean="0"/>
              <a:t>:</a:t>
            </a:r>
            <a:endParaRPr lang="ar-EG" sz="4400" b="1" dirty="0" smtClean="0"/>
          </a:p>
          <a:p>
            <a:pPr lvl="0" algn="ctr" fontAlgn="base">
              <a:spcBef>
                <a:spcPct val="0"/>
              </a:spcBef>
              <a:spcAft>
                <a:spcPct val="0"/>
              </a:spcAft>
            </a:pPr>
            <a:r>
              <a:rPr lang="ar-EG" dirty="0" smtClean="0"/>
              <a:t>.......................................................................................................................................................................................................................................................................................................................................................................................................................................................................................................................................................................................................................................................................................................................................................................................................................................................................................................................................................................................................................................................................................................................................................................................................................................................................................................................................................................................................................................................................................................................................................................................................................................................................................................................................................................................................................................................................................................................................................................................................................................................................................................</a:t>
            </a:r>
            <a:endParaRPr kumimoji="0" lang="ar-EG" sz="2000" i="0" u="none" strike="noStrike" cap="none" normalizeH="0" baseline="0" dirty="0" smtClean="0">
              <a:ln>
                <a:noFill/>
              </a:ln>
              <a:solidFill>
                <a:schemeClr val="tx1"/>
              </a:solidFill>
              <a:effectLst/>
              <a:latin typeface="Arial" pitchFamily="34" charset="0"/>
              <a:cs typeface="Arial" pitchFamily="34" charset="0"/>
            </a:endParaRPr>
          </a:p>
        </p:txBody>
      </p:sp>
      <p:sp>
        <p:nvSpPr>
          <p:cNvPr id="4" name="مربع نص 3"/>
          <p:cNvSpPr txBox="1"/>
          <p:nvPr/>
        </p:nvSpPr>
        <p:spPr>
          <a:xfrm>
            <a:off x="3131840" y="3284984"/>
            <a:ext cx="3240360" cy="707886"/>
          </a:xfrm>
          <a:prstGeom prst="rect">
            <a:avLst/>
          </a:prstGeom>
          <a:noFill/>
        </p:spPr>
        <p:txBody>
          <a:bodyPr wrap="square" rtlCol="1">
            <a:spAutoFit/>
          </a:bodyPr>
          <a:lstStyle/>
          <a:p>
            <a:pPr algn="ctr"/>
            <a:r>
              <a:rPr lang="ar-SA" sz="4000" b="1" dirty="0" smtClean="0">
                <a:solidFill>
                  <a:srgbClr val="FF0000"/>
                </a:solidFill>
              </a:rPr>
              <a:t>صريحة وواضحة.</a:t>
            </a:r>
            <a:endParaRPr lang="ar-SA" sz="4000" dirty="0">
              <a:solidFill>
                <a:srgbClr val="FF0000"/>
              </a:solidFill>
            </a:endParaRPr>
          </a:p>
        </p:txBody>
      </p:sp>
    </p:spTree>
  </p:cSld>
  <p:clrMapOvr>
    <a:masterClrMapping/>
  </p:clrMapOvr>
  <p:transition>
    <p:wipe dir="d"/>
    <p:sndAc>
      <p:stSnd>
        <p:snd r:embed="rId2" name="TOMLO.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ding.wav"/>
                                        </p:tgtEl>
                                      </p:cMediaNode>
                                    </p:audio>
                                  </p:subTnLst>
                                </p:cTn>
                              </p:par>
                              <p:par>
                                <p:cTn id="9" presetID="23" presetClass="entr" presetSubtype="16"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9"/>
                                            </p:cond>
                                          </p:stCondLst>
                                          <p:endCondLst>
                                            <p:cond evt="onStopAudio" delay="0">
                                              <p:tgtEl>
                                                <p:sldTgt/>
                                              </p:tgtEl>
                                            </p:cond>
                                          </p:endCondLst>
                                        </p:cTn>
                                        <p:tgtEl>
                                          <p:sndTgt r:embed="rId3" name="ding.wav"/>
                                        </p:tgtEl>
                                      </p:cMediaNode>
                                    </p:audio>
                                  </p:subTnLst>
                                </p:cTn>
                              </p:par>
                            </p:childTnLst>
                          </p:cTn>
                        </p:par>
                      </p:childTnLst>
                    </p:cTn>
                  </p:par>
                  <p:par>
                    <p:cTn id="13" fill="hold">
                      <p:stCondLst>
                        <p:cond delay="indefinite"/>
                      </p:stCondLst>
                      <p:childTnLst>
                        <p:par>
                          <p:cTn id="14" fill="hold">
                            <p:stCondLst>
                              <p:cond delay="0"/>
                            </p:stCondLst>
                            <p:childTnLst>
                              <p:par>
                                <p:cTn id="15" presetID="56"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by="(-#ppt_w*2)" calcmode="lin" valueType="num">
                                      <p:cBhvr rctx="PPT">
                                        <p:cTn id="17" dur="250" autoRev="1" fill="hold">
                                          <p:stCondLst>
                                            <p:cond delay="0"/>
                                          </p:stCondLst>
                                        </p:cTn>
                                        <p:tgtEl>
                                          <p:spTgt spid="4"/>
                                        </p:tgtEl>
                                        <p:attrNameLst>
                                          <p:attrName>ppt_w</p:attrName>
                                        </p:attrNameLst>
                                      </p:cBhvr>
                                    </p:anim>
                                    <p:anim by="(#ppt_w*0.50)" calcmode="lin" valueType="num">
                                      <p:cBhvr>
                                        <p:cTn id="18" dur="250" decel="50000" autoRev="1" fill="hold">
                                          <p:stCondLst>
                                            <p:cond delay="0"/>
                                          </p:stCondLst>
                                        </p:cTn>
                                        <p:tgtEl>
                                          <p:spTgt spid="4"/>
                                        </p:tgtEl>
                                        <p:attrNameLst>
                                          <p:attrName>ppt_x</p:attrName>
                                        </p:attrNameLst>
                                      </p:cBhvr>
                                    </p:anim>
                                    <p:anim from="(-#ppt_h/2)" to="(#ppt_y)" calcmode="lin" valueType="num">
                                      <p:cBhvr>
                                        <p:cTn id="19" dur="500" fill="hold">
                                          <p:stCondLst>
                                            <p:cond delay="0"/>
                                          </p:stCondLst>
                                        </p:cTn>
                                        <p:tgtEl>
                                          <p:spTgt spid="4"/>
                                        </p:tgtEl>
                                        <p:attrNameLst>
                                          <p:attrName>ppt_y</p:attrName>
                                        </p:attrNameLst>
                                      </p:cBhvr>
                                    </p:anim>
                                    <p:animRot by="21600000">
                                      <p:cBhvr>
                                        <p:cTn id="20" dur="500" fill="hold">
                                          <p:stCondLst>
                                            <p:cond delay="0"/>
                                          </p:stCondLst>
                                        </p:cTn>
                                        <p:tgtEl>
                                          <p:spTgt spid="4"/>
                                        </p:tgtEl>
                                        <p:attrNameLst>
                                          <p:attrName>r</p:attrName>
                                        </p:attrNameLst>
                                      </p:cBhvr>
                                    </p:animRot>
                                  </p:childTnLst>
                                  <p:subTnLst>
                                    <p:audio>
                                      <p:cMediaNode>
                                        <p:cTn display="0" masterRel="sameClick">
                                          <p:stCondLst>
                                            <p:cond evt="begin" delay="0">
                                              <p:tn val="15"/>
                                            </p:cond>
                                          </p:stCondLst>
                                          <p:endCondLst>
                                            <p:cond evt="onStopAudio" delay="0">
                                              <p:tgtEl>
                                                <p:sldTgt/>
                                              </p:tgtEl>
                                            </p:cond>
                                          </p:endCondLst>
                                        </p:cTn>
                                        <p:tgtEl>
                                          <p:sndTgt r:embed="rId4" name="BELLTRE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726</Words>
  <Application>Microsoft Office PowerPoint</Application>
  <PresentationFormat>عرض على الشاشة (3:4)‏</PresentationFormat>
  <Paragraphs>109</Paragraphs>
  <Slides>27</Slides>
  <Notes>0</Notes>
  <HiddenSlides>0</HiddenSlides>
  <MMClips>0</MMClips>
  <ScaleCrop>false</ScaleCrop>
  <HeadingPairs>
    <vt:vector size="4" baseType="variant">
      <vt:variant>
        <vt:lpstr>سمة</vt:lpstr>
      </vt:variant>
      <vt:variant>
        <vt:i4>1</vt:i4>
      </vt:variant>
      <vt:variant>
        <vt:lpstr>عناوين الشرائح</vt:lpstr>
      </vt:variant>
      <vt:variant>
        <vt:i4>27</vt:i4>
      </vt:variant>
    </vt:vector>
  </HeadingPairs>
  <TitlesOfParts>
    <vt:vector size="28"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القراءة والتواصل اللغوي 3 المستوى الخامس النظام الفصلي للتعليم الثانوي - كتاب التطبيقات- الوحدة الاولى</dc:title>
  <dc:subject> نشاطات التعلُم </dc:subject>
  <dc:creator>أ / بندر الحازمي</dc:creator>
  <cp:keywords>حقيبة انجاز المعلم والمعلمة</cp:keywords>
  <dc:description/>
  <cp:lastModifiedBy>secretools world</cp:lastModifiedBy>
  <cp:revision>114</cp:revision>
  <dcterms:created xsi:type="dcterms:W3CDTF">2016-08-29T21:19:02Z</dcterms:created>
  <dcterms:modified xsi:type="dcterms:W3CDTF">2016-09-26T21:44:34Z</dcterms:modified>
</cp:coreProperties>
</file>