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4"/>
  </p:notesMasterIdLst>
  <p:handoutMasterIdLst>
    <p:handoutMasterId r:id="rId25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80" r:id="rId2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3 Part 1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5.2 Factoring Trinomials of the Type  x</a:t>
            </a:r>
            <a:r>
              <a:rPr lang="en-US" b="1" baseline="30000" dirty="0">
                <a:effectLst/>
              </a:rPr>
              <a:t>2</a:t>
            </a:r>
            <a:r>
              <a:rPr lang="en-US" b="1" dirty="0">
                <a:effectLst/>
              </a:rPr>
              <a:t> + </a:t>
            </a:r>
            <a:r>
              <a:rPr lang="en-US" b="1" dirty="0" err="1">
                <a:effectLst/>
              </a:rPr>
              <a:t>bx</a:t>
            </a:r>
            <a:r>
              <a:rPr lang="en-US" b="1" dirty="0">
                <a:effectLst/>
              </a:rPr>
              <a:t> + c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018" y="1600200"/>
            <a:ext cx="58859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 </a:t>
            </a:r>
            <a:r>
              <a:rPr lang="en-US" sz="3200" b="1" dirty="0" smtClean="0">
                <a:effectLst/>
              </a:rPr>
              <a:t>5.2 (continued)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929" y="1295400"/>
            <a:ext cx="5460686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7377865" cy="1748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b="1" dirty="0">
                <a:effectLst/>
              </a:rPr>
              <a:t>Section 5.3 Factoring ax</a:t>
            </a:r>
            <a:r>
              <a:rPr lang="en-US" sz="3800" b="1" baseline="30000" dirty="0">
                <a:effectLst/>
              </a:rPr>
              <a:t>2</a:t>
            </a:r>
            <a:r>
              <a:rPr lang="en-US" sz="3800" b="1" dirty="0">
                <a:effectLst/>
              </a:rPr>
              <a:t> + </a:t>
            </a:r>
            <a:r>
              <a:rPr lang="en-US" sz="3800" b="1" dirty="0" err="1">
                <a:effectLst/>
              </a:rPr>
              <a:t>bx</a:t>
            </a:r>
            <a:r>
              <a:rPr lang="en-US" sz="3800" b="1" dirty="0">
                <a:effectLst/>
              </a:rPr>
              <a:t> + c,  a ≠ 1: THE FOIL METHOD</a:t>
            </a:r>
            <a:endParaRPr lang="en-US" sz="38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18" y="1531480"/>
            <a:ext cx="4654782" cy="4594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701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sz="4200" b="1" dirty="0">
                <a:effectLst/>
              </a:rPr>
              <a:t>Section 5.4 Factoring ax</a:t>
            </a:r>
            <a:r>
              <a:rPr lang="en-US" sz="4200" b="1" baseline="30000" dirty="0">
                <a:effectLst/>
              </a:rPr>
              <a:t>2</a:t>
            </a:r>
            <a:r>
              <a:rPr lang="en-US" sz="4200" b="1" dirty="0">
                <a:effectLst/>
              </a:rPr>
              <a:t> + </a:t>
            </a:r>
            <a:r>
              <a:rPr lang="en-US" sz="4200" b="1" dirty="0" err="1">
                <a:effectLst/>
              </a:rPr>
              <a:t>bx</a:t>
            </a:r>
            <a:r>
              <a:rPr lang="en-US" sz="4200" b="1" dirty="0">
                <a:effectLst/>
              </a:rPr>
              <a:t> + c,  a ≠ 1: THE ac- METHOD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87" y="1981200"/>
            <a:ext cx="675839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606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5.5 Factoring Trinomial Squares and Differences of Squares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371600"/>
            <a:ext cx="6379467" cy="466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458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593" y="1600200"/>
            <a:ext cx="6577686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5987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6671239" cy="4081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618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5.7 Factoring: A General Strategy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965350" cy="416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157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dirty="0"/>
              <a:t>Section 5.1 Introduction to </a:t>
            </a:r>
            <a:r>
              <a:rPr lang="en-US" sz="2600" b="1" dirty="0" smtClean="0"/>
              <a:t>Factoring</a:t>
            </a:r>
          </a:p>
          <a:p>
            <a:r>
              <a:rPr lang="en-US" sz="2600" b="1" dirty="0"/>
              <a:t>Section </a:t>
            </a:r>
            <a:r>
              <a:rPr lang="en-US" sz="2600" b="1" dirty="0" smtClean="0"/>
              <a:t>5.2 Factoring </a:t>
            </a:r>
            <a:r>
              <a:rPr lang="en-US" sz="2600" b="1" dirty="0"/>
              <a:t>Trinomials of the Type  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</a:t>
            </a:r>
            <a:endParaRPr lang="en-US" sz="2600" dirty="0"/>
          </a:p>
          <a:p>
            <a:r>
              <a:rPr lang="en-US" sz="2600" b="1" dirty="0"/>
              <a:t>Section 5.3 Factoring ax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c,  a ≠ 1: THE FOIL METHOD</a:t>
            </a:r>
            <a:endParaRPr lang="en-US" sz="2600" dirty="0"/>
          </a:p>
          <a:p>
            <a:r>
              <a:rPr lang="en-US" sz="2600" b="1" dirty="0"/>
              <a:t>Section 5.4 Factoring ax</a:t>
            </a:r>
            <a:r>
              <a:rPr lang="en-US" sz="2600" b="1" baseline="30000" dirty="0"/>
              <a:t>2</a:t>
            </a:r>
            <a:r>
              <a:rPr lang="en-US" sz="2600" b="1" dirty="0"/>
              <a:t> + </a:t>
            </a:r>
            <a:r>
              <a:rPr lang="en-US" sz="2600" b="1" dirty="0" err="1"/>
              <a:t>bx</a:t>
            </a:r>
            <a:r>
              <a:rPr lang="en-US" sz="2600" b="1" dirty="0"/>
              <a:t> + c,  a ≠ 1: THE ac- METHOD</a:t>
            </a:r>
            <a:endParaRPr lang="en-US" sz="2600" dirty="0"/>
          </a:p>
          <a:p>
            <a:r>
              <a:rPr lang="en-US" sz="2600" b="1" dirty="0"/>
              <a:t>Section 5.5 Factoring Trinomial Squares and Differences of Squares</a:t>
            </a:r>
            <a:endParaRPr lang="en-US" sz="2600" dirty="0"/>
          </a:p>
          <a:p>
            <a:r>
              <a:rPr lang="en-US" sz="2600" b="1" dirty="0"/>
              <a:t>Section 5.7 Factoring: A General Strategy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5.1 Introduction to Factoring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8080571" cy="3097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965" y="1828800"/>
            <a:ext cx="7448261" cy="3733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7813236" cy="271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30" y="1295400"/>
            <a:ext cx="5878015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5774677" cy="5036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7032376" cy="273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981200"/>
            <a:ext cx="6961290" cy="3284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6746</TotalTime>
  <Words>215</Words>
  <Application>Microsoft Office PowerPoint</Application>
  <PresentationFormat>On-screen Show (4:3)</PresentationFormat>
  <Paragraphs>47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5.1 Introduction to Factoring</vt:lpstr>
      <vt:lpstr>Section 5.1 (continued)</vt:lpstr>
      <vt:lpstr>Section 5.1 (continued)</vt:lpstr>
      <vt:lpstr>Section 5.1 (continued)</vt:lpstr>
      <vt:lpstr>Section 5.1 (continued)</vt:lpstr>
      <vt:lpstr>Section 5.1 (continued)</vt:lpstr>
      <vt:lpstr>Section 5.1 (continued)</vt:lpstr>
      <vt:lpstr>Section 5.2 Factoring Trinomials of the Type  x2 + bx + c</vt:lpstr>
      <vt:lpstr>Section 5.2 (continued)</vt:lpstr>
      <vt:lpstr>Section 5.2 (continued)</vt:lpstr>
      <vt:lpstr>Section 5.3 Factoring ax2 + bx + c,  a ≠ 1: THE FOIL METHOD</vt:lpstr>
      <vt:lpstr>Section 5.4 Factoring ax2 + bx + c,  a ≠ 1: THE ac- METHOD </vt:lpstr>
      <vt:lpstr>Section 5.5 Factoring Trinomial Squares and Differences of Squares </vt:lpstr>
      <vt:lpstr>Section 5.5 (continued)</vt:lpstr>
      <vt:lpstr>Section 5.5 (continued)</vt:lpstr>
      <vt:lpstr>Section 5.7 Factoring: A General Strategy 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623</cp:revision>
  <dcterms:created xsi:type="dcterms:W3CDTF">2006-09-11T22:09:20Z</dcterms:created>
  <dcterms:modified xsi:type="dcterms:W3CDTF">2018-05-02T09:33:55Z</dcterms:modified>
</cp:coreProperties>
</file>