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49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510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289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771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408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35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6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062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291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9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677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7F50-8C22-44A4-8367-A324BC5360D6}" type="datetimeFigureOut">
              <a:rPr lang="ar-SA" smtClean="0"/>
              <a:t>25/11/39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36B5-0AF1-4B12-AE80-68562077FB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980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679" y="3011948"/>
            <a:ext cx="8952930" cy="3436621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392071" y="341194"/>
            <a:ext cx="958072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cs typeface="Akhbar MT" pitchFamily="2" charset="-78"/>
              </a:rPr>
              <a:t>قوانين اللعب الحر في الخارج</a:t>
            </a:r>
            <a:endParaRPr lang="ar-SA" sz="96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720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42" b="29154"/>
          <a:stretch/>
        </p:blipFill>
        <p:spPr>
          <a:xfrm>
            <a:off x="777922" y="341193"/>
            <a:ext cx="10590663" cy="4776721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030405" y="5295338"/>
            <a:ext cx="1008569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cs typeface="Akhbar MT" pitchFamily="2" charset="-78"/>
              </a:rPr>
              <a:t>انتظم في الطابور خلف معلمتي</a:t>
            </a:r>
            <a:endParaRPr lang="ar-SA" sz="96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90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65" b="36318"/>
          <a:stretch/>
        </p:blipFill>
        <p:spPr>
          <a:xfrm>
            <a:off x="1528549" y="341191"/>
            <a:ext cx="9198591" cy="4722129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245659" y="5295334"/>
            <a:ext cx="1176437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cs typeface="Akhbar MT" pitchFamily="2" charset="-78"/>
              </a:rPr>
              <a:t>امشي بهدوء في ممرات الروضة</a:t>
            </a:r>
            <a:endParaRPr lang="ar-SA" sz="96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921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972" y="324083"/>
            <a:ext cx="8611737" cy="4763165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2422479" y="5288340"/>
            <a:ext cx="717872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cs typeface="Akhbar MT" pitchFamily="2" charset="-78"/>
              </a:rPr>
              <a:t>ألعب بهدوء</a:t>
            </a:r>
            <a:endParaRPr lang="ar-SA" sz="96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870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086" y="328254"/>
            <a:ext cx="8884692" cy="4571291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2071240" y="5288340"/>
            <a:ext cx="805861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9600" b="1" dirty="0" smtClean="0">
                <a:cs typeface="Akhbar MT" pitchFamily="2" charset="-78"/>
              </a:rPr>
              <a:t>اشارك زملائي في اللعب </a:t>
            </a:r>
            <a:endParaRPr lang="ar-SA" sz="96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6343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21</Words>
  <Application>Microsoft Office PowerPoint</Application>
  <PresentationFormat>ملء الشاشة</PresentationFormat>
  <Paragraphs>5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Akhbar MT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Shere</dc:creator>
  <cp:lastModifiedBy>Shere</cp:lastModifiedBy>
  <cp:revision>4</cp:revision>
  <dcterms:created xsi:type="dcterms:W3CDTF">2018-02-03T11:15:03Z</dcterms:created>
  <dcterms:modified xsi:type="dcterms:W3CDTF">2018-08-06T05:53:12Z</dcterms:modified>
</cp:coreProperties>
</file>