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7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91AD86-1B63-55D5-38E5-456D0994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CDE3911-C6FE-2A0B-03B1-9D9426D7F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2AE660-B94B-24B0-06A3-2ACB596EA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935D96-853C-EAA1-8527-E648E660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9620B1-E71B-A0A4-6E60-7485AFBD6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704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77A9EF0-9779-B34D-85BA-4C3C1A108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9146E3-8223-9F87-207F-B68BFFAD6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1257FE-4F5B-B8AE-AB68-1E462D9D4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782849A-E489-8010-7B7E-252625EE7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6E94EDB-3597-586F-A89C-8207ADA1B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50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8ED1F1B-4605-C16D-8B7F-EB08D888A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8CB7D1D-B341-89AB-EE23-47E2343E20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9D962A-1128-B42C-3D5B-1679F194B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9B4560-1488-8BD1-5505-2C014074F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EE33F15-A923-E884-5BE2-1CF6903E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081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07E80E-22A3-33D8-7920-71038356C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1310C0-7459-7799-1975-F8A095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D4B3F2-E199-7831-621E-08044661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0972EA-5433-B4A0-C14C-39D7E0110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5BB203-7924-649D-631C-C3C81E1A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8310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FB9A4A-5D65-4CB1-466F-4D2D38093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BA7D300-990F-88D4-1AC3-1BF38A4EF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2EACA3-0D2F-95AB-A6C2-E23DC692A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452BA4-B1F0-FFDE-64EA-345497285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97D546-DF27-03BD-B67F-3EBF48EA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86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6612F60-9095-D9D8-DBE8-BD8FA73E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9851FB-0E9F-2855-568D-21B8B9BCB7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A9499D9-0051-DAB9-B5A1-6570A7EB8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0692E9-B4C6-C124-ED96-C0D78153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40F437-2DA6-941C-C5AF-BACF332B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E1F2F47-759F-4816-8C4F-37883EB07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2739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6B3C73-4218-93C8-ADE9-E409DA2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477706E-ABAE-39EA-9492-420D872B3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82F1375-747D-38E3-3413-41494BADB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B25EC8D-8392-F2AB-6421-FD6773DA29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31CF104-4C2C-15DA-BB0F-D21BC67A87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7B4F6D3-64A4-8E30-5902-1001E91F4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D6C851A-2214-C22E-457B-782FF52BB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48FD2D6-00CC-6169-D676-9201A17F6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704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AE9064-F577-F92F-B320-C14FEF55A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B20385D-3566-523C-290C-252677BCF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95E925-9FDD-C43D-A891-5DD6AD59B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5A861C1-EE64-819C-CC89-ADA6BFAD8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750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8D0EA2-20FF-4A8E-9AE2-D9F851488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DA22DFB-5988-E70E-5B99-5B35CD0FD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E4F928E-9731-10A9-7C70-C906A1495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116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0B159D-136B-136C-0DFF-FF96AD737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13575B-79E4-EBBE-EF07-702B8B750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56074C-970C-8C30-2C66-8BBE0C51B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24E02E1-9AD7-FBD5-C9E0-62E0CFAB9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B18BB8-30C1-60C6-1BE0-411F6CC02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E944A6F-81BB-2A1E-E0C8-39C8A7A9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463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440028-16D5-B1F1-79A2-A3236483D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28689C4-5FC1-5A5C-EC84-7433A6B687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969B16-0024-F6AA-EAC5-B6CD01E43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AF69B0D-1F53-7099-A435-AE66953E0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950F66B-8764-808B-A948-01CB5449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46E3DE-D16D-014D-FD68-527B6DEF3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745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346C8FF-D978-E300-344C-7164D2A59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3D4AB0F-9535-A4A6-3E49-94CDAD7FE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3ABB2-7BD5-C4B0-695F-8B6CDE07D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2BF3-483B-4504-8F2C-5478C9FE6403}" type="datetimeFigureOut">
              <a:rPr lang="ar-SA" smtClean="0"/>
              <a:t>24/07/47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5543CE9-4EF5-4400-5DF3-808CFE96EC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235C48-FF38-3BE6-95CA-3D2727B38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D1507-1236-4867-8A15-13ABE8E16A9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78854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742950" rtl="1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r" defTabSz="742950" rtl="1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r" defTabSz="742950" rtl="1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r" defTabSz="742950" rtl="1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2" name="مربع نص 5681">
            <a:extLst>
              <a:ext uri="{FF2B5EF4-FFF2-40B4-BE49-F238E27FC236}">
                <a16:creationId xmlns:a16="http://schemas.microsoft.com/office/drawing/2014/main" id="{D1B83774-3B77-98A8-876A-DC67BB1CDDE6}"/>
              </a:ext>
            </a:extLst>
          </p:cNvPr>
          <p:cNvSpPr txBox="1"/>
          <p:nvPr/>
        </p:nvSpPr>
        <p:spPr>
          <a:xfrm>
            <a:off x="8835339" y="6404056"/>
            <a:ext cx="97674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14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المعلم/ ـة  :  </a:t>
            </a:r>
          </a:p>
        </p:txBody>
      </p:sp>
      <p:sp>
        <p:nvSpPr>
          <p:cNvPr id="5683" name="مربع نص 5682">
            <a:extLst>
              <a:ext uri="{FF2B5EF4-FFF2-40B4-BE49-F238E27FC236}">
                <a16:creationId xmlns:a16="http://schemas.microsoft.com/office/drawing/2014/main" id="{C57388B5-5617-E61E-BA8F-8CEADEB45D6A}"/>
              </a:ext>
            </a:extLst>
          </p:cNvPr>
          <p:cNvSpPr txBox="1"/>
          <p:nvPr/>
        </p:nvSpPr>
        <p:spPr>
          <a:xfrm>
            <a:off x="0" y="6481001"/>
            <a:ext cx="895966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9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للتعديل : كلك يمين بالماوس ثم تجميع ثم فك تجميع         للتحرير :  دبل كليك على المكان المحدد ثم حرر النص                تصميم أ.يوسف البلوي     قناة </a:t>
            </a:r>
            <a:r>
              <a:rPr lang="ar-SA" sz="900" b="1" dirty="0" err="1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برزنتيشن</a:t>
            </a:r>
            <a:r>
              <a:rPr lang="ar-SA" sz="9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  <a:cs typeface="Arial" panose="020B0604020202020204" pitchFamily="34" charset="0"/>
              </a:rPr>
              <a:t> علوم المرحلة الابتدائية     </a:t>
            </a:r>
            <a:r>
              <a:rPr lang="en-US" sz="900" b="1" dirty="0">
                <a:solidFill>
                  <a:prstClr val="white">
                    <a:lumMod val="50000"/>
                  </a:prstClr>
                </a:solidFill>
                <a:latin typeface="Calibri" panose="020F0502020204030204"/>
              </a:rPr>
              <a:t>https://t.me/Presentationyosef</a:t>
            </a:r>
            <a:endParaRPr lang="ar-SA" sz="900" b="1" dirty="0">
              <a:solidFill>
                <a:prstClr val="white">
                  <a:lumMod val="50000"/>
                </a:prst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BD516F7-34D3-D17B-CBC3-641EC17B2C73}"/>
              </a:ext>
            </a:extLst>
          </p:cNvPr>
          <p:cNvGrpSpPr/>
          <p:nvPr/>
        </p:nvGrpSpPr>
        <p:grpSpPr>
          <a:xfrm>
            <a:off x="7701359" y="578282"/>
            <a:ext cx="2083630" cy="290621"/>
            <a:chOff x="9368595" y="453349"/>
            <a:chExt cx="2587342" cy="365299"/>
          </a:xfrm>
        </p:grpSpPr>
        <p:sp>
          <p:nvSpPr>
            <p:cNvPr id="3" name="مستطيل: زوايا مستديرة 742">
              <a:extLst>
                <a:ext uri="{FF2B5EF4-FFF2-40B4-BE49-F238E27FC236}">
                  <a16:creationId xmlns:a16="http://schemas.microsoft.com/office/drawing/2014/main" id="{009EF0A0-2334-4C4E-1081-8C028A6286BB}"/>
                </a:ext>
              </a:extLst>
            </p:cNvPr>
            <p:cNvSpPr/>
            <p:nvPr/>
          </p:nvSpPr>
          <p:spPr>
            <a:xfrm>
              <a:off x="9368595" y="453349"/>
              <a:ext cx="2587342" cy="310029"/>
            </a:xfrm>
            <a:prstGeom prst="round2SameRect">
              <a:avLst>
                <a:gd name="adj1" fmla="val 50000"/>
                <a:gd name="adj2" fmla="val 5000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4" name="مربع نص 23">
              <a:extLst>
                <a:ext uri="{FF2B5EF4-FFF2-40B4-BE49-F238E27FC236}">
                  <a16:creationId xmlns:a16="http://schemas.microsoft.com/office/drawing/2014/main" id="{A0B3548B-9106-1474-B9DA-70F1A8EA527A}"/>
                </a:ext>
              </a:extLst>
            </p:cNvPr>
            <p:cNvSpPr txBox="1"/>
            <p:nvPr/>
          </p:nvSpPr>
          <p:spPr>
            <a:xfrm>
              <a:off x="9519921" y="462505"/>
              <a:ext cx="2214880" cy="356143"/>
            </a:xfrm>
            <a:prstGeom prst="round2Same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1138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الدرس </a:t>
              </a:r>
              <a:endParaRPr lang="en-US" sz="1138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33" name="مستطيل: زوايا مستديرة 32">
            <a:extLst>
              <a:ext uri="{FF2B5EF4-FFF2-40B4-BE49-F238E27FC236}">
                <a16:creationId xmlns:a16="http://schemas.microsoft.com/office/drawing/2014/main" id="{4F515041-4643-CDAA-29EB-92FFE733C01E}"/>
              </a:ext>
            </a:extLst>
          </p:cNvPr>
          <p:cNvSpPr/>
          <p:nvPr/>
        </p:nvSpPr>
        <p:spPr>
          <a:xfrm>
            <a:off x="197912" y="234476"/>
            <a:ext cx="7460143" cy="246649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EBFB6448-3A43-D79F-1A11-6FF7863E2236}"/>
              </a:ext>
            </a:extLst>
          </p:cNvPr>
          <p:cNvSpPr txBox="1"/>
          <p:nvPr/>
        </p:nvSpPr>
        <p:spPr>
          <a:xfrm>
            <a:off x="231601" y="198559"/>
            <a:ext cx="7243619" cy="315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>
              <a:lnSpc>
                <a:spcPct val="107000"/>
              </a:lnSpc>
              <a:spcAft>
                <a:spcPts val="650"/>
              </a:spcAft>
            </a:pPr>
            <a:r>
              <a:rPr lang="ar-SA" sz="1463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سجل متابعة مادة العلوم للصف       الفصل الدراسي الثاني  لعام 1447هـ</a:t>
            </a:r>
          </a:p>
        </p:txBody>
      </p:sp>
      <p:grpSp>
        <p:nvGrpSpPr>
          <p:cNvPr id="2598" name="مجموعة 2597">
            <a:extLst>
              <a:ext uri="{FF2B5EF4-FFF2-40B4-BE49-F238E27FC236}">
                <a16:creationId xmlns:a16="http://schemas.microsoft.com/office/drawing/2014/main" id="{F4C68CF2-31C7-CBB8-363D-2FF9D284719E}"/>
              </a:ext>
            </a:extLst>
          </p:cNvPr>
          <p:cNvGrpSpPr/>
          <p:nvPr/>
        </p:nvGrpSpPr>
        <p:grpSpPr>
          <a:xfrm>
            <a:off x="7673594" y="849248"/>
            <a:ext cx="2138492" cy="246649"/>
            <a:chOff x="9263740" y="903545"/>
            <a:chExt cx="2681000" cy="311239"/>
          </a:xfrm>
        </p:grpSpPr>
        <p:sp>
          <p:nvSpPr>
            <p:cNvPr id="2599" name="مستطيل: زوايا علوية مستديرة 2598">
              <a:extLst>
                <a:ext uri="{FF2B5EF4-FFF2-40B4-BE49-F238E27FC236}">
                  <a16:creationId xmlns:a16="http://schemas.microsoft.com/office/drawing/2014/main" id="{45A1648C-BC46-F59E-96C5-2DEAC33B9B20}"/>
                </a:ext>
              </a:extLst>
            </p:cNvPr>
            <p:cNvSpPr/>
            <p:nvPr/>
          </p:nvSpPr>
          <p:spPr>
            <a:xfrm>
              <a:off x="9294323" y="904755"/>
              <a:ext cx="2650417" cy="310029"/>
            </a:xfrm>
            <a:prstGeom prst="round2SameRect">
              <a:avLst>
                <a:gd name="adj1" fmla="val 34691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600" name="مربع نص 2599">
              <a:extLst>
                <a:ext uri="{FF2B5EF4-FFF2-40B4-BE49-F238E27FC236}">
                  <a16:creationId xmlns:a16="http://schemas.microsoft.com/office/drawing/2014/main" id="{1FB602FA-6BA4-2927-2703-CA233D7B1061}"/>
                </a:ext>
              </a:extLst>
            </p:cNvPr>
            <p:cNvSpPr txBox="1"/>
            <p:nvPr/>
          </p:nvSpPr>
          <p:spPr>
            <a:xfrm>
              <a:off x="10490200" y="903545"/>
              <a:ext cx="1206822" cy="2928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894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اسم الطالب</a:t>
              </a:r>
              <a:r>
                <a:rPr lang="en-US" sz="894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/</a:t>
              </a:r>
              <a:r>
                <a:rPr lang="ar-SA" sz="894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ـة</a:t>
              </a:r>
              <a:endParaRPr lang="en-US" sz="894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601" name="مربع نص 2600">
              <a:extLst>
                <a:ext uri="{FF2B5EF4-FFF2-40B4-BE49-F238E27FC236}">
                  <a16:creationId xmlns:a16="http://schemas.microsoft.com/office/drawing/2014/main" id="{76E007DB-A264-0BB4-E7BC-998B354A9913}"/>
                </a:ext>
              </a:extLst>
            </p:cNvPr>
            <p:cNvSpPr txBox="1"/>
            <p:nvPr/>
          </p:nvSpPr>
          <p:spPr>
            <a:xfrm>
              <a:off x="9263740" y="950416"/>
              <a:ext cx="537421" cy="26077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defTabSz="742950" rtl="1">
                <a:lnSpc>
                  <a:spcPct val="107000"/>
                </a:lnSpc>
                <a:spcAft>
                  <a:spcPts val="650"/>
                </a:spcAft>
              </a:pPr>
              <a:r>
                <a:rPr lang="ar-SA" sz="731" b="1" dirty="0">
                  <a:solidFill>
                    <a:prstClr val="black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المتابعة </a:t>
              </a:r>
              <a:endParaRPr lang="en-US" sz="73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701" name="مستطيل: زوايا مستديرة 2700">
            <a:extLst>
              <a:ext uri="{FF2B5EF4-FFF2-40B4-BE49-F238E27FC236}">
                <a16:creationId xmlns:a16="http://schemas.microsoft.com/office/drawing/2014/main" id="{ABA4559E-BD2F-D303-A20E-BBC5C9E468AB}"/>
              </a:ext>
            </a:extLst>
          </p:cNvPr>
          <p:cNvSpPr/>
          <p:nvPr/>
        </p:nvSpPr>
        <p:spPr>
          <a:xfrm>
            <a:off x="197913" y="859126"/>
            <a:ext cx="1005553" cy="238573"/>
          </a:xfrm>
          <a:prstGeom prst="roundRect">
            <a:avLst>
              <a:gd name="adj" fmla="val 1825"/>
            </a:avLst>
          </a:prstGeom>
          <a:solidFill>
            <a:schemeClr val="bg1">
              <a:lumMod val="95000"/>
              <a:alpha val="37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742950" rtl="1"/>
            <a:endParaRPr lang="ar-SA" sz="1463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702" name="مجموعة 2701">
            <a:extLst>
              <a:ext uri="{FF2B5EF4-FFF2-40B4-BE49-F238E27FC236}">
                <a16:creationId xmlns:a16="http://schemas.microsoft.com/office/drawing/2014/main" id="{875C718E-18F6-0E40-CCB0-FE4755730E9B}"/>
              </a:ext>
            </a:extLst>
          </p:cNvPr>
          <p:cNvGrpSpPr/>
          <p:nvPr/>
        </p:nvGrpSpPr>
        <p:grpSpPr>
          <a:xfrm>
            <a:off x="155004" y="577315"/>
            <a:ext cx="1047920" cy="267446"/>
            <a:chOff x="8283559" y="520033"/>
            <a:chExt cx="858633" cy="334241"/>
          </a:xfrm>
        </p:grpSpPr>
        <p:sp>
          <p:nvSpPr>
            <p:cNvPr id="2703" name="مربع نص 2702">
              <a:extLst>
                <a:ext uri="{FF2B5EF4-FFF2-40B4-BE49-F238E27FC236}">
                  <a16:creationId xmlns:a16="http://schemas.microsoft.com/office/drawing/2014/main" id="{A22453E7-7EAD-CBF6-D305-7DB64621EC00}"/>
                </a:ext>
              </a:extLst>
            </p:cNvPr>
            <p:cNvSpPr txBox="1"/>
            <p:nvPr/>
          </p:nvSpPr>
          <p:spPr>
            <a:xfrm>
              <a:off x="8283559" y="520033"/>
              <a:ext cx="846287" cy="3342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 defTabSz="742950" rtl="1"/>
              <a:r>
                <a:rPr lang="ar-SA" sz="1138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rPr>
                <a:t>الدرجات </a:t>
              </a:r>
            </a:p>
          </p:txBody>
        </p:sp>
        <p:sp>
          <p:nvSpPr>
            <p:cNvPr id="2704" name="مستطيل: زوايا علوية مستديرة 2703">
              <a:extLst>
                <a:ext uri="{FF2B5EF4-FFF2-40B4-BE49-F238E27FC236}">
                  <a16:creationId xmlns:a16="http://schemas.microsoft.com/office/drawing/2014/main" id="{8F4AC506-9F47-60A5-BD74-096A5E3F758C}"/>
                </a:ext>
              </a:extLst>
            </p:cNvPr>
            <p:cNvSpPr/>
            <p:nvPr/>
          </p:nvSpPr>
          <p:spPr>
            <a:xfrm>
              <a:off x="8318722" y="539135"/>
              <a:ext cx="823470" cy="305660"/>
            </a:xfrm>
            <a:prstGeom prst="round2SameRect">
              <a:avLst>
                <a:gd name="adj1" fmla="val 15672"/>
                <a:gd name="adj2" fmla="val 0"/>
              </a:avLst>
            </a:prstGeom>
            <a:noFill/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463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</p:grpSp>
      <p:sp>
        <p:nvSpPr>
          <p:cNvPr id="2705" name="مربع نص 2704">
            <a:extLst>
              <a:ext uri="{FF2B5EF4-FFF2-40B4-BE49-F238E27FC236}">
                <a16:creationId xmlns:a16="http://schemas.microsoft.com/office/drawing/2014/main" id="{52BCC758-C75C-3E3D-4836-25FA197F51F1}"/>
              </a:ext>
            </a:extLst>
          </p:cNvPr>
          <p:cNvSpPr txBox="1"/>
          <p:nvPr/>
        </p:nvSpPr>
        <p:spPr>
          <a:xfrm rot="16200000">
            <a:off x="844413" y="933482"/>
            <a:ext cx="498730" cy="192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650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  <a:cs typeface="Arial" panose="020B0604020202020204" pitchFamily="34" charset="0"/>
              </a:rPr>
              <a:t>مشاركة</a:t>
            </a:r>
            <a:endParaRPr lang="ar-SA" sz="650" dirty="0">
              <a:solidFill>
                <a:srgbClr val="70AD47">
                  <a:lumMod val="50000"/>
                </a:srgb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6" name="مربع نص 2705">
            <a:extLst>
              <a:ext uri="{FF2B5EF4-FFF2-40B4-BE49-F238E27FC236}">
                <a16:creationId xmlns:a16="http://schemas.microsoft.com/office/drawing/2014/main" id="{0DD398B3-6C0B-B534-C227-A944DB2923B5}"/>
              </a:ext>
            </a:extLst>
          </p:cNvPr>
          <p:cNvSpPr txBox="1"/>
          <p:nvPr/>
        </p:nvSpPr>
        <p:spPr>
          <a:xfrm rot="16200000">
            <a:off x="651180" y="885017"/>
            <a:ext cx="410036" cy="2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731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  <a:cs typeface="Arial" panose="020B0604020202020204" pitchFamily="34" charset="0"/>
              </a:rPr>
              <a:t>واجبات</a:t>
            </a:r>
            <a:endParaRPr lang="ar-SA" sz="731" dirty="0">
              <a:solidFill>
                <a:srgbClr val="70AD47">
                  <a:lumMod val="50000"/>
                </a:srgb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7" name="مربع نص 2706">
            <a:extLst>
              <a:ext uri="{FF2B5EF4-FFF2-40B4-BE49-F238E27FC236}">
                <a16:creationId xmlns:a16="http://schemas.microsoft.com/office/drawing/2014/main" id="{D1BEBFCF-5FDE-2A99-F5B4-08B33FB4D5B3}"/>
              </a:ext>
            </a:extLst>
          </p:cNvPr>
          <p:cNvSpPr txBox="1"/>
          <p:nvPr/>
        </p:nvSpPr>
        <p:spPr>
          <a:xfrm rot="16200000">
            <a:off x="425317" y="883490"/>
            <a:ext cx="365058" cy="217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13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  <a:cs typeface="Arial" panose="020B0604020202020204" pitchFamily="34" charset="0"/>
              </a:rPr>
              <a:t>مهام </a:t>
            </a:r>
            <a:endParaRPr lang="ar-SA" sz="813" dirty="0">
              <a:solidFill>
                <a:srgbClr val="70AD47">
                  <a:lumMod val="50000"/>
                </a:srgb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sp>
        <p:nvSpPr>
          <p:cNvPr id="2708" name="مربع نص 2707">
            <a:extLst>
              <a:ext uri="{FF2B5EF4-FFF2-40B4-BE49-F238E27FC236}">
                <a16:creationId xmlns:a16="http://schemas.microsoft.com/office/drawing/2014/main" id="{460D1CF1-3475-D84B-6B68-B20C36E4C964}"/>
              </a:ext>
            </a:extLst>
          </p:cNvPr>
          <p:cNvSpPr txBox="1"/>
          <p:nvPr/>
        </p:nvSpPr>
        <p:spPr>
          <a:xfrm rot="16200000">
            <a:off x="155167" y="888580"/>
            <a:ext cx="410036" cy="2174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742950" rtl="1"/>
            <a:r>
              <a:rPr lang="ar-SA" sz="813" b="1" dirty="0">
                <a:solidFill>
                  <a:srgbClr val="70AD47">
                    <a:lumMod val="50000"/>
                  </a:srgbClr>
                </a:solidFill>
                <a:latin typeface="Calibri" panose="020F0502020204030204"/>
                <a:cs typeface="Arial" panose="020B0604020202020204" pitchFamily="34" charset="0"/>
              </a:rPr>
              <a:t>اختبار  </a:t>
            </a:r>
            <a:endParaRPr lang="ar-SA" sz="813" dirty="0">
              <a:solidFill>
                <a:srgbClr val="70AD47">
                  <a:lumMod val="50000"/>
                </a:srgbClr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2679" name="مجموعة 2678">
            <a:extLst>
              <a:ext uri="{FF2B5EF4-FFF2-40B4-BE49-F238E27FC236}">
                <a16:creationId xmlns:a16="http://schemas.microsoft.com/office/drawing/2014/main" id="{F7B4883A-9E36-443E-C862-34C451EE3F98}"/>
              </a:ext>
            </a:extLst>
          </p:cNvPr>
          <p:cNvGrpSpPr/>
          <p:nvPr/>
        </p:nvGrpSpPr>
        <p:grpSpPr>
          <a:xfrm>
            <a:off x="6884147" y="567302"/>
            <a:ext cx="627864" cy="639498"/>
            <a:chOff x="8504604" y="395660"/>
            <a:chExt cx="782742" cy="803829"/>
          </a:xfrm>
        </p:grpSpPr>
        <p:grpSp>
          <p:nvGrpSpPr>
            <p:cNvPr id="2680" name="مجموعة 2679">
              <a:extLst>
                <a:ext uri="{FF2B5EF4-FFF2-40B4-BE49-F238E27FC236}">
                  <a16:creationId xmlns:a16="http://schemas.microsoft.com/office/drawing/2014/main" id="{A10316C2-0C28-AD78-4C61-97B07BDDDEA3}"/>
                </a:ext>
              </a:extLst>
            </p:cNvPr>
            <p:cNvGrpSpPr/>
            <p:nvPr/>
          </p:nvGrpSpPr>
          <p:grpSpPr>
            <a:xfrm>
              <a:off x="8544039" y="395660"/>
              <a:ext cx="743307" cy="307949"/>
              <a:chOff x="8427250" y="467670"/>
              <a:chExt cx="717253" cy="306184"/>
            </a:xfrm>
          </p:grpSpPr>
          <p:sp>
            <p:nvSpPr>
              <p:cNvPr id="2689" name="مستطيل: زوايا علوية مستديرة 2688">
                <a:extLst>
                  <a:ext uri="{FF2B5EF4-FFF2-40B4-BE49-F238E27FC236}">
                    <a16:creationId xmlns:a16="http://schemas.microsoft.com/office/drawing/2014/main" id="{E488A28B-208E-9378-74CC-004FBC79AD1D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8" name="مربع نص 2687">
                <a:extLst>
                  <a:ext uri="{FF2B5EF4-FFF2-40B4-BE49-F238E27FC236}">
                    <a16:creationId xmlns:a16="http://schemas.microsoft.com/office/drawing/2014/main" id="{B03998E6-A259-B8F3-5311-DA49689C0665}"/>
                  </a:ext>
                </a:extLst>
              </p:cNvPr>
              <p:cNvSpPr txBox="1"/>
              <p:nvPr/>
            </p:nvSpPr>
            <p:spPr>
              <a:xfrm>
                <a:off x="8472564" y="492617"/>
                <a:ext cx="668204" cy="2559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2681" name="مجموعة 2680">
              <a:extLst>
                <a:ext uri="{FF2B5EF4-FFF2-40B4-BE49-F238E27FC236}">
                  <a16:creationId xmlns:a16="http://schemas.microsoft.com/office/drawing/2014/main" id="{3007A42B-D05E-9EEE-4D39-C4D92720AD1D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2682" name="مستطيل: زوايا مستديرة 2681">
                <a:extLst>
                  <a:ext uri="{FF2B5EF4-FFF2-40B4-BE49-F238E27FC236}">
                    <a16:creationId xmlns:a16="http://schemas.microsoft.com/office/drawing/2014/main" id="{E5027A65-CBAB-3CA2-3D48-F4E76D75FF82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3" name="مربع نص 2682">
                <a:extLst>
                  <a:ext uri="{FF2B5EF4-FFF2-40B4-BE49-F238E27FC236}">
                    <a16:creationId xmlns:a16="http://schemas.microsoft.com/office/drawing/2014/main" id="{B073BB50-0509-2867-F996-00D79B5964B5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4" name="مربع نص 2683">
                <a:extLst>
                  <a:ext uri="{FF2B5EF4-FFF2-40B4-BE49-F238E27FC236}">
                    <a16:creationId xmlns:a16="http://schemas.microsoft.com/office/drawing/2014/main" id="{C4B7FAE4-9B11-8489-8CCE-C43666145B4D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5" name="مربع نص 2684">
                <a:extLst>
                  <a:ext uri="{FF2B5EF4-FFF2-40B4-BE49-F238E27FC236}">
                    <a16:creationId xmlns:a16="http://schemas.microsoft.com/office/drawing/2014/main" id="{0CD7EA16-3D20-3046-3C3D-BD4F00DB6594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6" name="مربع نص 2685">
                <a:extLst>
                  <a:ext uri="{FF2B5EF4-FFF2-40B4-BE49-F238E27FC236}">
                    <a16:creationId xmlns:a16="http://schemas.microsoft.com/office/drawing/2014/main" id="{1C25C1BE-6892-1C1B-CAF2-3B144126FBB6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2687" name="مربع نص 2686">
                <a:extLst>
                  <a:ext uri="{FF2B5EF4-FFF2-40B4-BE49-F238E27FC236}">
                    <a16:creationId xmlns:a16="http://schemas.microsoft.com/office/drawing/2014/main" id="{B8E4C998-3932-C91D-A1FE-15C1D0673F24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681" name="مربع نص 5680">
            <a:extLst>
              <a:ext uri="{FF2B5EF4-FFF2-40B4-BE49-F238E27FC236}">
                <a16:creationId xmlns:a16="http://schemas.microsoft.com/office/drawing/2014/main" id="{3BFB3076-B467-EA4E-8CF1-8D15253DF313}"/>
              </a:ext>
            </a:extLst>
          </p:cNvPr>
          <p:cNvSpPr txBox="1"/>
          <p:nvPr/>
        </p:nvSpPr>
        <p:spPr>
          <a:xfrm>
            <a:off x="7914549" y="26660"/>
            <a:ext cx="11565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وزارة التعليم</a:t>
            </a:r>
          </a:p>
          <a:p>
            <a:pPr algn="ct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الإدارة العامة للتعليم بمنطقة</a:t>
            </a:r>
          </a:p>
          <a:p>
            <a:pPr algn="r" defTabSz="742950" rtl="1"/>
            <a:r>
              <a:rPr lang="ar-SA" sz="800" b="1" dirty="0">
                <a:solidFill>
                  <a:prstClr val="black"/>
                </a:solidFill>
                <a:latin typeface="SakkalMajalla-Bold"/>
                <a:cs typeface="Arial" panose="020B0604020202020204" pitchFamily="34" charset="0"/>
              </a:rPr>
              <a:t>مدرسة </a:t>
            </a:r>
            <a:endParaRPr lang="ar-SA" sz="800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  <p:grpSp>
        <p:nvGrpSpPr>
          <p:cNvPr id="6043" name="مجموعة 6042">
            <a:extLst>
              <a:ext uri="{FF2B5EF4-FFF2-40B4-BE49-F238E27FC236}">
                <a16:creationId xmlns:a16="http://schemas.microsoft.com/office/drawing/2014/main" id="{27425756-616A-46EA-DC72-D3352B28A072}"/>
              </a:ext>
            </a:extLst>
          </p:cNvPr>
          <p:cNvGrpSpPr/>
          <p:nvPr/>
        </p:nvGrpSpPr>
        <p:grpSpPr>
          <a:xfrm>
            <a:off x="6115590" y="535284"/>
            <a:ext cx="627864" cy="667624"/>
            <a:chOff x="8504604" y="360307"/>
            <a:chExt cx="782742" cy="839182"/>
          </a:xfrm>
        </p:grpSpPr>
        <p:grpSp>
          <p:nvGrpSpPr>
            <p:cNvPr id="6547" name="مجموعة 6546">
              <a:extLst>
                <a:ext uri="{FF2B5EF4-FFF2-40B4-BE49-F238E27FC236}">
                  <a16:creationId xmlns:a16="http://schemas.microsoft.com/office/drawing/2014/main" id="{85BA22AF-0598-CFA0-565B-3EE926782BCA}"/>
                </a:ext>
              </a:extLst>
            </p:cNvPr>
            <p:cNvGrpSpPr/>
            <p:nvPr/>
          </p:nvGrpSpPr>
          <p:grpSpPr>
            <a:xfrm>
              <a:off x="8544039" y="360307"/>
              <a:ext cx="743307" cy="398794"/>
              <a:chOff x="8427250" y="432520"/>
              <a:chExt cx="717253" cy="396508"/>
            </a:xfrm>
          </p:grpSpPr>
          <p:sp>
            <p:nvSpPr>
              <p:cNvPr id="6555" name="مستطيل: زوايا علوية مستديرة 6554">
                <a:extLst>
                  <a:ext uri="{FF2B5EF4-FFF2-40B4-BE49-F238E27FC236}">
                    <a16:creationId xmlns:a16="http://schemas.microsoft.com/office/drawing/2014/main" id="{157AB08E-946C-DF51-B9E8-22DB5FD87E26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56" name="مربع نص 6555">
                <a:extLst>
                  <a:ext uri="{FF2B5EF4-FFF2-40B4-BE49-F238E27FC236}">
                    <a16:creationId xmlns:a16="http://schemas.microsoft.com/office/drawing/2014/main" id="{B6E25C3A-F8F7-E06B-0208-B2DB10EEB26A}"/>
                  </a:ext>
                </a:extLst>
              </p:cNvPr>
              <p:cNvSpPr txBox="1"/>
              <p:nvPr/>
            </p:nvSpPr>
            <p:spPr>
              <a:xfrm>
                <a:off x="8435665" y="432520"/>
                <a:ext cx="668204" cy="3965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ctr" defTabSz="742950" rtl="1"/>
                <a:endParaRPr lang="ar-SA" sz="731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548" name="مجموعة 6547">
              <a:extLst>
                <a:ext uri="{FF2B5EF4-FFF2-40B4-BE49-F238E27FC236}">
                  <a16:creationId xmlns:a16="http://schemas.microsoft.com/office/drawing/2014/main" id="{41D2C9DF-E27C-75FC-96F6-64CC9DCA9CFB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6549" name="مستطيل: زوايا مستديرة 6548">
                <a:extLst>
                  <a:ext uri="{FF2B5EF4-FFF2-40B4-BE49-F238E27FC236}">
                    <a16:creationId xmlns:a16="http://schemas.microsoft.com/office/drawing/2014/main" id="{AA271D11-A543-EB41-7DC5-13E87D0566D6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50" name="مربع نص 6549">
                <a:extLst>
                  <a:ext uri="{FF2B5EF4-FFF2-40B4-BE49-F238E27FC236}">
                    <a16:creationId xmlns:a16="http://schemas.microsoft.com/office/drawing/2014/main" id="{1EB005C8-62CF-538F-4C78-10B1644D2BB0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51" name="مربع نص 6550">
                <a:extLst>
                  <a:ext uri="{FF2B5EF4-FFF2-40B4-BE49-F238E27FC236}">
                    <a16:creationId xmlns:a16="http://schemas.microsoft.com/office/drawing/2014/main" id="{1262715E-62AB-7F52-7921-87AA7DDCA882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52" name="مربع نص 6551">
                <a:extLst>
                  <a:ext uri="{FF2B5EF4-FFF2-40B4-BE49-F238E27FC236}">
                    <a16:creationId xmlns:a16="http://schemas.microsoft.com/office/drawing/2014/main" id="{87C1DCB5-859E-D47D-976B-10B6E2617BD0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53" name="مربع نص 6552">
                <a:extLst>
                  <a:ext uri="{FF2B5EF4-FFF2-40B4-BE49-F238E27FC236}">
                    <a16:creationId xmlns:a16="http://schemas.microsoft.com/office/drawing/2014/main" id="{CFC79CA9-B6C9-0976-17A8-D04132051F10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54" name="مربع نص 6553">
                <a:extLst>
                  <a:ext uri="{FF2B5EF4-FFF2-40B4-BE49-F238E27FC236}">
                    <a16:creationId xmlns:a16="http://schemas.microsoft.com/office/drawing/2014/main" id="{E40DF5CA-B6B3-1400-BDB1-4F8B521874D7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558" name="مجموعة 6557">
            <a:extLst>
              <a:ext uri="{FF2B5EF4-FFF2-40B4-BE49-F238E27FC236}">
                <a16:creationId xmlns:a16="http://schemas.microsoft.com/office/drawing/2014/main" id="{C3DCF67B-1B05-82BC-2015-39FC80D8C7F6}"/>
              </a:ext>
            </a:extLst>
          </p:cNvPr>
          <p:cNvGrpSpPr/>
          <p:nvPr/>
        </p:nvGrpSpPr>
        <p:grpSpPr>
          <a:xfrm>
            <a:off x="5354853" y="566334"/>
            <a:ext cx="627864" cy="639498"/>
            <a:chOff x="8504604" y="395660"/>
            <a:chExt cx="782742" cy="803829"/>
          </a:xfrm>
        </p:grpSpPr>
        <p:grpSp>
          <p:nvGrpSpPr>
            <p:cNvPr id="6613" name="مجموعة 6612">
              <a:extLst>
                <a:ext uri="{FF2B5EF4-FFF2-40B4-BE49-F238E27FC236}">
                  <a16:creationId xmlns:a16="http://schemas.microsoft.com/office/drawing/2014/main" id="{A79448CE-9073-4775-E763-654F22AA0811}"/>
                </a:ext>
              </a:extLst>
            </p:cNvPr>
            <p:cNvGrpSpPr/>
            <p:nvPr/>
          </p:nvGrpSpPr>
          <p:grpSpPr>
            <a:xfrm>
              <a:off x="8544039" y="395660"/>
              <a:ext cx="743307" cy="307949"/>
              <a:chOff x="8427250" y="467670"/>
              <a:chExt cx="717253" cy="306184"/>
            </a:xfrm>
          </p:grpSpPr>
          <p:sp>
            <p:nvSpPr>
              <p:cNvPr id="6621" name="مستطيل: زوايا علوية مستديرة 6620">
                <a:extLst>
                  <a:ext uri="{FF2B5EF4-FFF2-40B4-BE49-F238E27FC236}">
                    <a16:creationId xmlns:a16="http://schemas.microsoft.com/office/drawing/2014/main" id="{A90D8383-58E9-2388-B29B-DB93F038C0B1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22" name="مربع نص 6621">
                <a:extLst>
                  <a:ext uri="{FF2B5EF4-FFF2-40B4-BE49-F238E27FC236}">
                    <a16:creationId xmlns:a16="http://schemas.microsoft.com/office/drawing/2014/main" id="{8A288720-2D0B-5D29-ACA6-EE822FB83810}"/>
                  </a:ext>
                </a:extLst>
              </p:cNvPr>
              <p:cNvSpPr txBox="1"/>
              <p:nvPr/>
            </p:nvSpPr>
            <p:spPr>
              <a:xfrm>
                <a:off x="8472564" y="492617"/>
                <a:ext cx="668204" cy="2559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614" name="مجموعة 6613">
              <a:extLst>
                <a:ext uri="{FF2B5EF4-FFF2-40B4-BE49-F238E27FC236}">
                  <a16:creationId xmlns:a16="http://schemas.microsoft.com/office/drawing/2014/main" id="{11AD911D-6925-E94A-AB52-7AEA81D7E204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6615" name="مستطيل: زوايا مستديرة 6614">
                <a:extLst>
                  <a:ext uri="{FF2B5EF4-FFF2-40B4-BE49-F238E27FC236}">
                    <a16:creationId xmlns:a16="http://schemas.microsoft.com/office/drawing/2014/main" id="{996CE7C9-6075-7F13-38F7-6087DCDB35DE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16" name="مربع نص 6615">
                <a:extLst>
                  <a:ext uri="{FF2B5EF4-FFF2-40B4-BE49-F238E27FC236}">
                    <a16:creationId xmlns:a16="http://schemas.microsoft.com/office/drawing/2014/main" id="{E3E9889B-FBB3-0A92-2D2B-B71DF2554CC6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17" name="مربع نص 6616">
                <a:extLst>
                  <a:ext uri="{FF2B5EF4-FFF2-40B4-BE49-F238E27FC236}">
                    <a16:creationId xmlns:a16="http://schemas.microsoft.com/office/drawing/2014/main" id="{BAF207FA-A792-6F15-EC69-3FCCFC7398FA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18" name="مربع نص 6617">
                <a:extLst>
                  <a:ext uri="{FF2B5EF4-FFF2-40B4-BE49-F238E27FC236}">
                    <a16:creationId xmlns:a16="http://schemas.microsoft.com/office/drawing/2014/main" id="{590557FC-8F7C-775B-8110-704E20EE2266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19" name="مربع نص 6618">
                <a:extLst>
                  <a:ext uri="{FF2B5EF4-FFF2-40B4-BE49-F238E27FC236}">
                    <a16:creationId xmlns:a16="http://schemas.microsoft.com/office/drawing/2014/main" id="{729532B7-D1CB-93F7-A6AF-C028C0702972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20" name="مربع نص 6619">
                <a:extLst>
                  <a:ext uri="{FF2B5EF4-FFF2-40B4-BE49-F238E27FC236}">
                    <a16:creationId xmlns:a16="http://schemas.microsoft.com/office/drawing/2014/main" id="{BB9F8A65-3A05-52E9-9E25-0103B21D56E6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24" name="مجموعة 6623">
            <a:extLst>
              <a:ext uri="{FF2B5EF4-FFF2-40B4-BE49-F238E27FC236}">
                <a16:creationId xmlns:a16="http://schemas.microsoft.com/office/drawing/2014/main" id="{412DF0D9-E358-431C-C2F4-641890493C56}"/>
              </a:ext>
            </a:extLst>
          </p:cNvPr>
          <p:cNvGrpSpPr/>
          <p:nvPr/>
        </p:nvGrpSpPr>
        <p:grpSpPr>
          <a:xfrm>
            <a:off x="4548622" y="566334"/>
            <a:ext cx="673357" cy="639498"/>
            <a:chOff x="8468450" y="395660"/>
            <a:chExt cx="839457" cy="803829"/>
          </a:xfrm>
        </p:grpSpPr>
        <p:grpSp>
          <p:nvGrpSpPr>
            <p:cNvPr id="6679" name="مجموعة 6678">
              <a:extLst>
                <a:ext uri="{FF2B5EF4-FFF2-40B4-BE49-F238E27FC236}">
                  <a16:creationId xmlns:a16="http://schemas.microsoft.com/office/drawing/2014/main" id="{9117BE2F-BDF6-4002-F836-E33AE2A65DD4}"/>
                </a:ext>
              </a:extLst>
            </p:cNvPr>
            <p:cNvGrpSpPr/>
            <p:nvPr/>
          </p:nvGrpSpPr>
          <p:grpSpPr>
            <a:xfrm>
              <a:off x="8468450" y="395660"/>
              <a:ext cx="839457" cy="401200"/>
              <a:chOff x="8354312" y="467670"/>
              <a:chExt cx="810033" cy="398900"/>
            </a:xfrm>
          </p:grpSpPr>
          <p:sp>
            <p:nvSpPr>
              <p:cNvPr id="6687" name="مستطيل: زوايا علوية مستديرة 6686">
                <a:extLst>
                  <a:ext uri="{FF2B5EF4-FFF2-40B4-BE49-F238E27FC236}">
                    <a16:creationId xmlns:a16="http://schemas.microsoft.com/office/drawing/2014/main" id="{D5FD5672-CC27-FDCD-36EC-B85C29AF6661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88" name="مربع نص 6687">
                <a:extLst>
                  <a:ext uri="{FF2B5EF4-FFF2-40B4-BE49-F238E27FC236}">
                    <a16:creationId xmlns:a16="http://schemas.microsoft.com/office/drawing/2014/main" id="{6089A6EF-54E5-5DDD-F7CF-8901BE1D90D5}"/>
                  </a:ext>
                </a:extLst>
              </p:cNvPr>
              <p:cNvSpPr txBox="1"/>
              <p:nvPr/>
            </p:nvSpPr>
            <p:spPr>
              <a:xfrm>
                <a:off x="8354312" y="470062"/>
                <a:ext cx="810033" cy="3965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ctr" defTabSz="742950" rtl="1"/>
                <a:endParaRPr lang="ar-SA" sz="731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680" name="مجموعة 6679">
              <a:extLst>
                <a:ext uri="{FF2B5EF4-FFF2-40B4-BE49-F238E27FC236}">
                  <a16:creationId xmlns:a16="http://schemas.microsoft.com/office/drawing/2014/main" id="{DBC500BB-24B7-68D5-70FB-C16CDF9219B5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6681" name="مستطيل: زوايا مستديرة 6680">
                <a:extLst>
                  <a:ext uri="{FF2B5EF4-FFF2-40B4-BE49-F238E27FC236}">
                    <a16:creationId xmlns:a16="http://schemas.microsoft.com/office/drawing/2014/main" id="{81FCB73F-AD6B-62A6-E6D8-EFD228B94548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82" name="مربع نص 6681">
                <a:extLst>
                  <a:ext uri="{FF2B5EF4-FFF2-40B4-BE49-F238E27FC236}">
                    <a16:creationId xmlns:a16="http://schemas.microsoft.com/office/drawing/2014/main" id="{78CE4837-613B-4F2A-451D-547124ECAD00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83" name="مربع نص 6682">
                <a:extLst>
                  <a:ext uri="{FF2B5EF4-FFF2-40B4-BE49-F238E27FC236}">
                    <a16:creationId xmlns:a16="http://schemas.microsoft.com/office/drawing/2014/main" id="{60363F6E-16D5-E1C3-1D6D-C0EBEBF1F1D7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84" name="مربع نص 6683">
                <a:extLst>
                  <a:ext uri="{FF2B5EF4-FFF2-40B4-BE49-F238E27FC236}">
                    <a16:creationId xmlns:a16="http://schemas.microsoft.com/office/drawing/2014/main" id="{22F55FB6-11B1-A945-50E3-F40C3CD11E65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85" name="مربع نص 6684">
                <a:extLst>
                  <a:ext uri="{FF2B5EF4-FFF2-40B4-BE49-F238E27FC236}">
                    <a16:creationId xmlns:a16="http://schemas.microsoft.com/office/drawing/2014/main" id="{C9A9C69C-BA5D-D363-65AA-696967CE2850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86" name="مربع نص 6685">
                <a:extLst>
                  <a:ext uri="{FF2B5EF4-FFF2-40B4-BE49-F238E27FC236}">
                    <a16:creationId xmlns:a16="http://schemas.microsoft.com/office/drawing/2014/main" id="{5544AA27-D1FA-D5B5-6946-E8D59738B537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690" name="مجموعة 6689">
            <a:extLst>
              <a:ext uri="{FF2B5EF4-FFF2-40B4-BE49-F238E27FC236}">
                <a16:creationId xmlns:a16="http://schemas.microsoft.com/office/drawing/2014/main" id="{DC4710DB-2A6C-5B82-4955-CB28BFD95D59}"/>
              </a:ext>
            </a:extLst>
          </p:cNvPr>
          <p:cNvGrpSpPr/>
          <p:nvPr/>
        </p:nvGrpSpPr>
        <p:grpSpPr>
          <a:xfrm>
            <a:off x="3811613" y="568372"/>
            <a:ext cx="627864" cy="639499"/>
            <a:chOff x="8504604" y="395659"/>
            <a:chExt cx="782742" cy="803830"/>
          </a:xfrm>
        </p:grpSpPr>
        <p:grpSp>
          <p:nvGrpSpPr>
            <p:cNvPr id="6745" name="مجموعة 6744">
              <a:extLst>
                <a:ext uri="{FF2B5EF4-FFF2-40B4-BE49-F238E27FC236}">
                  <a16:creationId xmlns:a16="http://schemas.microsoft.com/office/drawing/2014/main" id="{03DDA7B4-3D84-6CAC-9A50-4D8DCB7BD1B0}"/>
                </a:ext>
              </a:extLst>
            </p:cNvPr>
            <p:cNvGrpSpPr/>
            <p:nvPr/>
          </p:nvGrpSpPr>
          <p:grpSpPr>
            <a:xfrm>
              <a:off x="8544039" y="395659"/>
              <a:ext cx="743307" cy="423884"/>
              <a:chOff x="8427250" y="467670"/>
              <a:chExt cx="717253" cy="421455"/>
            </a:xfrm>
          </p:grpSpPr>
          <p:sp>
            <p:nvSpPr>
              <p:cNvPr id="6753" name="مستطيل: زوايا علوية مستديرة 6752">
                <a:extLst>
                  <a:ext uri="{FF2B5EF4-FFF2-40B4-BE49-F238E27FC236}">
                    <a16:creationId xmlns:a16="http://schemas.microsoft.com/office/drawing/2014/main" id="{090DAE8E-EF9B-6D27-7239-DDF546EDDAE5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54" name="مربع نص 6753">
                <a:extLst>
                  <a:ext uri="{FF2B5EF4-FFF2-40B4-BE49-F238E27FC236}">
                    <a16:creationId xmlns:a16="http://schemas.microsoft.com/office/drawing/2014/main" id="{5251C2E4-CA5E-66D8-2749-5E82D0570EC8}"/>
                  </a:ext>
                </a:extLst>
              </p:cNvPr>
              <p:cNvSpPr txBox="1"/>
              <p:nvPr/>
            </p:nvSpPr>
            <p:spPr>
              <a:xfrm>
                <a:off x="8472564" y="492617"/>
                <a:ext cx="668204" cy="39650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  <a:p>
                <a:pPr algn="ctr" defTabSz="742950" rtl="1"/>
                <a:endParaRPr lang="ar-SA" sz="731" b="1" dirty="0">
                  <a:solidFill>
                    <a:prstClr val="black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746" name="مجموعة 6745">
              <a:extLst>
                <a:ext uri="{FF2B5EF4-FFF2-40B4-BE49-F238E27FC236}">
                  <a16:creationId xmlns:a16="http://schemas.microsoft.com/office/drawing/2014/main" id="{C4DE60F0-C023-7E06-D9EB-BDCC133474F7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6747" name="مستطيل: زوايا مستديرة 6746">
                <a:extLst>
                  <a:ext uri="{FF2B5EF4-FFF2-40B4-BE49-F238E27FC236}">
                    <a16:creationId xmlns:a16="http://schemas.microsoft.com/office/drawing/2014/main" id="{9D831085-4DC8-D6D8-19CA-A1A593A85316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8" name="مربع نص 6747">
                <a:extLst>
                  <a:ext uri="{FF2B5EF4-FFF2-40B4-BE49-F238E27FC236}">
                    <a16:creationId xmlns:a16="http://schemas.microsoft.com/office/drawing/2014/main" id="{62B0730F-8F72-2BC6-4D1F-EA472A6565C9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49" name="مربع نص 6748">
                <a:extLst>
                  <a:ext uri="{FF2B5EF4-FFF2-40B4-BE49-F238E27FC236}">
                    <a16:creationId xmlns:a16="http://schemas.microsoft.com/office/drawing/2014/main" id="{C0E955AC-B469-DF88-5186-6683870C3107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50" name="مربع نص 6749">
                <a:extLst>
                  <a:ext uri="{FF2B5EF4-FFF2-40B4-BE49-F238E27FC236}">
                    <a16:creationId xmlns:a16="http://schemas.microsoft.com/office/drawing/2014/main" id="{0D71E547-9780-5EB7-B0F7-12035F08E82B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51" name="مربع نص 6750">
                <a:extLst>
                  <a:ext uri="{FF2B5EF4-FFF2-40B4-BE49-F238E27FC236}">
                    <a16:creationId xmlns:a16="http://schemas.microsoft.com/office/drawing/2014/main" id="{00B96C1A-A4B8-C555-3A56-713F74FE20F0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52" name="مربع نص 6751">
                <a:extLst>
                  <a:ext uri="{FF2B5EF4-FFF2-40B4-BE49-F238E27FC236}">
                    <a16:creationId xmlns:a16="http://schemas.microsoft.com/office/drawing/2014/main" id="{748A6AE9-653F-F34B-AFBE-9613A1CF842F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756" name="مجموعة 6755">
            <a:extLst>
              <a:ext uri="{FF2B5EF4-FFF2-40B4-BE49-F238E27FC236}">
                <a16:creationId xmlns:a16="http://schemas.microsoft.com/office/drawing/2014/main" id="{A5558424-BA23-8CFA-1697-3DE66649607C}"/>
              </a:ext>
            </a:extLst>
          </p:cNvPr>
          <p:cNvGrpSpPr/>
          <p:nvPr/>
        </p:nvGrpSpPr>
        <p:grpSpPr>
          <a:xfrm>
            <a:off x="3049115" y="570528"/>
            <a:ext cx="627864" cy="639498"/>
            <a:chOff x="8504604" y="395660"/>
            <a:chExt cx="782742" cy="803829"/>
          </a:xfrm>
        </p:grpSpPr>
        <p:grpSp>
          <p:nvGrpSpPr>
            <p:cNvPr id="6811" name="مجموعة 6810">
              <a:extLst>
                <a:ext uri="{FF2B5EF4-FFF2-40B4-BE49-F238E27FC236}">
                  <a16:creationId xmlns:a16="http://schemas.microsoft.com/office/drawing/2014/main" id="{1883714A-D508-734D-FC02-0EF1A1BA2DAC}"/>
                </a:ext>
              </a:extLst>
            </p:cNvPr>
            <p:cNvGrpSpPr/>
            <p:nvPr/>
          </p:nvGrpSpPr>
          <p:grpSpPr>
            <a:xfrm>
              <a:off x="8544039" y="395660"/>
              <a:ext cx="743307" cy="307949"/>
              <a:chOff x="8427250" y="467670"/>
              <a:chExt cx="717253" cy="306184"/>
            </a:xfrm>
          </p:grpSpPr>
          <p:sp>
            <p:nvSpPr>
              <p:cNvPr id="6819" name="مستطيل: زوايا علوية مستديرة 6818">
                <a:extLst>
                  <a:ext uri="{FF2B5EF4-FFF2-40B4-BE49-F238E27FC236}">
                    <a16:creationId xmlns:a16="http://schemas.microsoft.com/office/drawing/2014/main" id="{F6F17E5A-5525-DB14-D0D8-63BBCD04D384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20" name="مربع نص 6819">
                <a:extLst>
                  <a:ext uri="{FF2B5EF4-FFF2-40B4-BE49-F238E27FC236}">
                    <a16:creationId xmlns:a16="http://schemas.microsoft.com/office/drawing/2014/main" id="{FB88C0C3-7576-4650-ACB1-A675735AF29E}"/>
                  </a:ext>
                </a:extLst>
              </p:cNvPr>
              <p:cNvSpPr txBox="1"/>
              <p:nvPr/>
            </p:nvSpPr>
            <p:spPr>
              <a:xfrm>
                <a:off x="8472564" y="492617"/>
                <a:ext cx="668204" cy="2559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812" name="مجموعة 6811">
              <a:extLst>
                <a:ext uri="{FF2B5EF4-FFF2-40B4-BE49-F238E27FC236}">
                  <a16:creationId xmlns:a16="http://schemas.microsoft.com/office/drawing/2014/main" id="{8A844340-550A-EC1E-6208-342DCA58CE7B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6813" name="مستطيل: زوايا مستديرة 6812">
                <a:extLst>
                  <a:ext uri="{FF2B5EF4-FFF2-40B4-BE49-F238E27FC236}">
                    <a16:creationId xmlns:a16="http://schemas.microsoft.com/office/drawing/2014/main" id="{6C53EB1D-274B-4621-0D40-9BB462D26A3F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14" name="مربع نص 6813">
                <a:extLst>
                  <a:ext uri="{FF2B5EF4-FFF2-40B4-BE49-F238E27FC236}">
                    <a16:creationId xmlns:a16="http://schemas.microsoft.com/office/drawing/2014/main" id="{E2633B25-A89E-EEB9-A4B5-729A32175D6A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15" name="مربع نص 6814">
                <a:extLst>
                  <a:ext uri="{FF2B5EF4-FFF2-40B4-BE49-F238E27FC236}">
                    <a16:creationId xmlns:a16="http://schemas.microsoft.com/office/drawing/2014/main" id="{013FC0B9-E662-4090-BAF3-3AC574256CAE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16" name="مربع نص 6815">
                <a:extLst>
                  <a:ext uri="{FF2B5EF4-FFF2-40B4-BE49-F238E27FC236}">
                    <a16:creationId xmlns:a16="http://schemas.microsoft.com/office/drawing/2014/main" id="{568E9403-E319-0844-2484-77235F1C13AF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17" name="مربع نص 6816">
                <a:extLst>
                  <a:ext uri="{FF2B5EF4-FFF2-40B4-BE49-F238E27FC236}">
                    <a16:creationId xmlns:a16="http://schemas.microsoft.com/office/drawing/2014/main" id="{82F404F8-C4F0-943D-A337-3154C2251242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18" name="مربع نص 6817">
                <a:extLst>
                  <a:ext uri="{FF2B5EF4-FFF2-40B4-BE49-F238E27FC236}">
                    <a16:creationId xmlns:a16="http://schemas.microsoft.com/office/drawing/2014/main" id="{A19F980F-F428-DA52-E23B-347C125D5F00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822" name="مجموعة 6821">
            <a:extLst>
              <a:ext uri="{FF2B5EF4-FFF2-40B4-BE49-F238E27FC236}">
                <a16:creationId xmlns:a16="http://schemas.microsoft.com/office/drawing/2014/main" id="{5FF95D9B-D475-0845-2E0E-AAB8FE97976B}"/>
              </a:ext>
            </a:extLst>
          </p:cNvPr>
          <p:cNvGrpSpPr/>
          <p:nvPr/>
        </p:nvGrpSpPr>
        <p:grpSpPr>
          <a:xfrm>
            <a:off x="2289146" y="573746"/>
            <a:ext cx="627864" cy="639498"/>
            <a:chOff x="8504604" y="395660"/>
            <a:chExt cx="782742" cy="803829"/>
          </a:xfrm>
        </p:grpSpPr>
        <p:grpSp>
          <p:nvGrpSpPr>
            <p:cNvPr id="6877" name="مجموعة 6876">
              <a:extLst>
                <a:ext uri="{FF2B5EF4-FFF2-40B4-BE49-F238E27FC236}">
                  <a16:creationId xmlns:a16="http://schemas.microsoft.com/office/drawing/2014/main" id="{022D674E-D507-77CC-20CB-0F7A03775518}"/>
                </a:ext>
              </a:extLst>
            </p:cNvPr>
            <p:cNvGrpSpPr/>
            <p:nvPr/>
          </p:nvGrpSpPr>
          <p:grpSpPr>
            <a:xfrm>
              <a:off x="8544039" y="395660"/>
              <a:ext cx="743307" cy="307949"/>
              <a:chOff x="8427250" y="467670"/>
              <a:chExt cx="717253" cy="306184"/>
            </a:xfrm>
          </p:grpSpPr>
          <p:sp>
            <p:nvSpPr>
              <p:cNvPr id="6885" name="مستطيل: زوايا علوية مستديرة 6884">
                <a:extLst>
                  <a:ext uri="{FF2B5EF4-FFF2-40B4-BE49-F238E27FC236}">
                    <a16:creationId xmlns:a16="http://schemas.microsoft.com/office/drawing/2014/main" id="{EBBC6273-861D-7A8F-A821-D0A4F12C1C7F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86" name="مربع نص 6885">
                <a:extLst>
                  <a:ext uri="{FF2B5EF4-FFF2-40B4-BE49-F238E27FC236}">
                    <a16:creationId xmlns:a16="http://schemas.microsoft.com/office/drawing/2014/main" id="{0873ECE8-734F-B816-8A9B-39D9945BF30A}"/>
                  </a:ext>
                </a:extLst>
              </p:cNvPr>
              <p:cNvSpPr txBox="1"/>
              <p:nvPr/>
            </p:nvSpPr>
            <p:spPr>
              <a:xfrm>
                <a:off x="8472564" y="492617"/>
                <a:ext cx="668204" cy="2559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878" name="مجموعة 6877">
              <a:extLst>
                <a:ext uri="{FF2B5EF4-FFF2-40B4-BE49-F238E27FC236}">
                  <a16:creationId xmlns:a16="http://schemas.microsoft.com/office/drawing/2014/main" id="{AA2DF764-AD0D-46A6-2E46-4D4C70218295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6879" name="مستطيل: زوايا مستديرة 6878">
                <a:extLst>
                  <a:ext uri="{FF2B5EF4-FFF2-40B4-BE49-F238E27FC236}">
                    <a16:creationId xmlns:a16="http://schemas.microsoft.com/office/drawing/2014/main" id="{FCFBD6F2-5A7C-90B4-2911-7760FB7F901D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80" name="مربع نص 6879">
                <a:extLst>
                  <a:ext uri="{FF2B5EF4-FFF2-40B4-BE49-F238E27FC236}">
                    <a16:creationId xmlns:a16="http://schemas.microsoft.com/office/drawing/2014/main" id="{D887237E-9386-A873-CCE3-1DBB1B9A73AE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81" name="مربع نص 6880">
                <a:extLst>
                  <a:ext uri="{FF2B5EF4-FFF2-40B4-BE49-F238E27FC236}">
                    <a16:creationId xmlns:a16="http://schemas.microsoft.com/office/drawing/2014/main" id="{6B5BB0D2-E78D-F934-D897-CA75B4FF084E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82" name="مربع نص 6881">
                <a:extLst>
                  <a:ext uri="{FF2B5EF4-FFF2-40B4-BE49-F238E27FC236}">
                    <a16:creationId xmlns:a16="http://schemas.microsoft.com/office/drawing/2014/main" id="{7D9152EE-5F95-BF6E-3C19-368AD083FE69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83" name="مربع نص 6882">
                <a:extLst>
                  <a:ext uri="{FF2B5EF4-FFF2-40B4-BE49-F238E27FC236}">
                    <a16:creationId xmlns:a16="http://schemas.microsoft.com/office/drawing/2014/main" id="{399CDD09-B76D-DC74-06DD-D1EA1B5640FA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84" name="مربع نص 6883">
                <a:extLst>
                  <a:ext uri="{FF2B5EF4-FFF2-40B4-BE49-F238E27FC236}">
                    <a16:creationId xmlns:a16="http://schemas.microsoft.com/office/drawing/2014/main" id="{6A9F66CC-CA73-DFF9-D8AF-7398AEFCB329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888" name="مجموعة 6887">
            <a:extLst>
              <a:ext uri="{FF2B5EF4-FFF2-40B4-BE49-F238E27FC236}">
                <a16:creationId xmlns:a16="http://schemas.microsoft.com/office/drawing/2014/main" id="{EB3EC464-E6FA-1EE0-60FE-AED587B828AA}"/>
              </a:ext>
            </a:extLst>
          </p:cNvPr>
          <p:cNvGrpSpPr/>
          <p:nvPr/>
        </p:nvGrpSpPr>
        <p:grpSpPr>
          <a:xfrm>
            <a:off x="1511791" y="568373"/>
            <a:ext cx="627864" cy="639498"/>
            <a:chOff x="8504604" y="395660"/>
            <a:chExt cx="782742" cy="803829"/>
          </a:xfrm>
        </p:grpSpPr>
        <p:grpSp>
          <p:nvGrpSpPr>
            <p:cNvPr id="6943" name="مجموعة 6942">
              <a:extLst>
                <a:ext uri="{FF2B5EF4-FFF2-40B4-BE49-F238E27FC236}">
                  <a16:creationId xmlns:a16="http://schemas.microsoft.com/office/drawing/2014/main" id="{E58C4D70-365B-8E33-3075-869200F97758}"/>
                </a:ext>
              </a:extLst>
            </p:cNvPr>
            <p:cNvGrpSpPr/>
            <p:nvPr/>
          </p:nvGrpSpPr>
          <p:grpSpPr>
            <a:xfrm>
              <a:off x="8544039" y="395660"/>
              <a:ext cx="743307" cy="307949"/>
              <a:chOff x="8427250" y="467670"/>
              <a:chExt cx="717253" cy="306184"/>
            </a:xfrm>
          </p:grpSpPr>
          <p:sp>
            <p:nvSpPr>
              <p:cNvPr id="6951" name="مستطيل: زوايا علوية مستديرة 6950">
                <a:extLst>
                  <a:ext uri="{FF2B5EF4-FFF2-40B4-BE49-F238E27FC236}">
                    <a16:creationId xmlns:a16="http://schemas.microsoft.com/office/drawing/2014/main" id="{90326769-AF49-E513-2CA5-02411839320A}"/>
                  </a:ext>
                </a:extLst>
              </p:cNvPr>
              <p:cNvSpPr/>
              <p:nvPr/>
            </p:nvSpPr>
            <p:spPr>
              <a:xfrm>
                <a:off x="8427250" y="467670"/>
                <a:ext cx="717253" cy="306184"/>
              </a:xfrm>
              <a:prstGeom prst="round2SameRect">
                <a:avLst>
                  <a:gd name="adj1" fmla="val 15672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463" dirty="0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952" name="مربع نص 6951">
                <a:extLst>
                  <a:ext uri="{FF2B5EF4-FFF2-40B4-BE49-F238E27FC236}">
                    <a16:creationId xmlns:a16="http://schemas.microsoft.com/office/drawing/2014/main" id="{ABB82C47-B1E9-4DEA-456A-3612291D82C9}"/>
                  </a:ext>
                </a:extLst>
              </p:cNvPr>
              <p:cNvSpPr txBox="1"/>
              <p:nvPr/>
            </p:nvSpPr>
            <p:spPr>
              <a:xfrm>
                <a:off x="8472564" y="492617"/>
                <a:ext cx="668204" cy="2559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 defTabSz="742950" rtl="1"/>
                <a:r>
                  <a:rPr lang="ar-SA" sz="731" b="1" dirty="0">
                    <a:solidFill>
                      <a:prstClr val="black"/>
                    </a:solidFill>
                    <a:latin typeface="Calibri" panose="020F0502020204030204"/>
                    <a:cs typeface="Arial" panose="020B0604020202020204" pitchFamily="34" charset="0"/>
                  </a:rPr>
                  <a:t> </a:t>
                </a:r>
              </a:p>
            </p:txBody>
          </p:sp>
        </p:grpSp>
        <p:grpSp>
          <p:nvGrpSpPr>
            <p:cNvPr id="6944" name="مجموعة 6943">
              <a:extLst>
                <a:ext uri="{FF2B5EF4-FFF2-40B4-BE49-F238E27FC236}">
                  <a16:creationId xmlns:a16="http://schemas.microsoft.com/office/drawing/2014/main" id="{F5980633-7894-2400-CB54-6E0F37B67AB4}"/>
                </a:ext>
              </a:extLst>
            </p:cNvPr>
            <p:cNvGrpSpPr/>
            <p:nvPr/>
          </p:nvGrpSpPr>
          <p:grpSpPr>
            <a:xfrm>
              <a:off x="8504604" y="660326"/>
              <a:ext cx="776784" cy="539163"/>
              <a:chOff x="8504604" y="660326"/>
              <a:chExt cx="776784" cy="539163"/>
            </a:xfrm>
          </p:grpSpPr>
          <p:sp>
            <p:nvSpPr>
              <p:cNvPr id="6945" name="مستطيل: زوايا مستديرة 6944">
                <a:extLst>
                  <a:ext uri="{FF2B5EF4-FFF2-40B4-BE49-F238E27FC236}">
                    <a16:creationId xmlns:a16="http://schemas.microsoft.com/office/drawing/2014/main" id="{207C991B-BC4B-344B-37A2-6AE190600579}"/>
                  </a:ext>
                </a:extLst>
              </p:cNvPr>
              <p:cNvSpPr/>
              <p:nvPr/>
            </p:nvSpPr>
            <p:spPr>
              <a:xfrm>
                <a:off x="8541954" y="748717"/>
                <a:ext cx="739434" cy="305466"/>
              </a:xfrm>
              <a:prstGeom prst="roundRect">
                <a:avLst>
                  <a:gd name="adj" fmla="val 1825"/>
                </a:avLst>
              </a:prstGeom>
              <a:solidFill>
                <a:schemeClr val="bg1">
                  <a:lumMod val="95000"/>
                  <a:alpha val="37000"/>
                </a:schemeClr>
              </a:solidFill>
              <a:ln>
                <a:solidFill>
                  <a:schemeClr val="bg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946" name="مربع نص 6945">
                <a:extLst>
                  <a:ext uri="{FF2B5EF4-FFF2-40B4-BE49-F238E27FC236}">
                    <a16:creationId xmlns:a16="http://schemas.microsoft.com/office/drawing/2014/main" id="{2F310015-7B40-C001-EE03-45B04139AA12}"/>
                  </a:ext>
                </a:extLst>
              </p:cNvPr>
              <p:cNvSpPr txBox="1"/>
              <p:nvPr/>
            </p:nvSpPr>
            <p:spPr>
              <a:xfrm rot="16200000">
                <a:off x="8755374" y="823722"/>
                <a:ext cx="521317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حضور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947" name="مربع نص 6946">
                <a:extLst>
                  <a:ext uri="{FF2B5EF4-FFF2-40B4-BE49-F238E27FC236}">
                    <a16:creationId xmlns:a16="http://schemas.microsoft.com/office/drawing/2014/main" id="{D581A25F-9613-1FBB-F04B-3CCB60AEF2A6}"/>
                  </a:ext>
                </a:extLst>
              </p:cNvPr>
              <p:cNvSpPr txBox="1"/>
              <p:nvPr/>
            </p:nvSpPr>
            <p:spPr>
              <a:xfrm rot="16200000">
                <a:off x="8658468" y="787304"/>
                <a:ext cx="479305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مشاركة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948" name="مربع نص 6947">
                <a:extLst>
                  <a:ext uri="{FF2B5EF4-FFF2-40B4-BE49-F238E27FC236}">
                    <a16:creationId xmlns:a16="http://schemas.microsoft.com/office/drawing/2014/main" id="{165B8796-FE8F-A152-1B1E-2EDB6056AD01}"/>
                  </a:ext>
                </a:extLst>
              </p:cNvPr>
              <p:cNvSpPr txBox="1"/>
              <p:nvPr/>
            </p:nvSpPr>
            <p:spPr>
              <a:xfrm rot="16200000">
                <a:off x="8531933" y="787304"/>
                <a:ext cx="484174" cy="230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6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واجبات</a:t>
                </a:r>
                <a:endParaRPr lang="ar-SA" sz="6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949" name="مربع نص 6948">
                <a:extLst>
                  <a:ext uri="{FF2B5EF4-FFF2-40B4-BE49-F238E27FC236}">
                    <a16:creationId xmlns:a16="http://schemas.microsoft.com/office/drawing/2014/main" id="{42A3C96A-7610-0BD7-224C-68DA3CC891E9}"/>
                  </a:ext>
                </a:extLst>
              </p:cNvPr>
              <p:cNvSpPr txBox="1"/>
              <p:nvPr/>
            </p:nvSpPr>
            <p:spPr>
              <a:xfrm rot="16200000">
                <a:off x="8421400" y="788423"/>
                <a:ext cx="415811" cy="2494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مهام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950" name="مربع نص 6949">
                <a:extLst>
                  <a:ext uri="{FF2B5EF4-FFF2-40B4-BE49-F238E27FC236}">
                    <a16:creationId xmlns:a16="http://schemas.microsoft.com/office/drawing/2014/main" id="{0D4916CD-44E8-D897-32BF-DD50EF88AB8B}"/>
                  </a:ext>
                </a:extLst>
              </p:cNvPr>
              <p:cNvSpPr txBox="1"/>
              <p:nvPr/>
            </p:nvSpPr>
            <p:spPr>
              <a:xfrm rot="16200000">
                <a:off x="9040430" y="882245"/>
                <a:ext cx="343276" cy="134294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spAutoFit/>
              </a:bodyPr>
              <a:lstStyle/>
              <a:p>
                <a:pPr algn="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الحصة </a:t>
                </a:r>
                <a:endParaRPr lang="ar-SA" sz="700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6953" name="مجموعة 6952">
            <a:extLst>
              <a:ext uri="{FF2B5EF4-FFF2-40B4-BE49-F238E27FC236}">
                <a16:creationId xmlns:a16="http://schemas.microsoft.com/office/drawing/2014/main" id="{94D4B337-4EEB-B0AB-4952-EA74B8FC5FA8}"/>
              </a:ext>
            </a:extLst>
          </p:cNvPr>
          <p:cNvGrpSpPr/>
          <p:nvPr/>
        </p:nvGrpSpPr>
        <p:grpSpPr>
          <a:xfrm>
            <a:off x="197912" y="1129339"/>
            <a:ext cx="9614173" cy="861404"/>
            <a:chOff x="197912" y="1129339"/>
            <a:chExt cx="9614173" cy="861404"/>
          </a:xfrm>
        </p:grpSpPr>
        <p:sp>
          <p:nvSpPr>
            <p:cNvPr id="2727" name="مستطيل: زوايا مستديرة 2726">
              <a:extLst>
                <a:ext uri="{FF2B5EF4-FFF2-40B4-BE49-F238E27FC236}">
                  <a16:creationId xmlns:a16="http://schemas.microsoft.com/office/drawing/2014/main" id="{52818369-397E-65C6-1E87-30F54919D439}"/>
                </a:ext>
              </a:extLst>
            </p:cNvPr>
            <p:cNvSpPr/>
            <p:nvPr/>
          </p:nvSpPr>
          <p:spPr>
            <a:xfrm>
              <a:off x="197912" y="1132619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8" name="مستطيل: زوايا مستديرة 2727">
              <a:extLst>
                <a:ext uri="{FF2B5EF4-FFF2-40B4-BE49-F238E27FC236}">
                  <a16:creationId xmlns:a16="http://schemas.microsoft.com/office/drawing/2014/main" id="{2B16EDF4-8254-E7AE-C820-A821E36891C1}"/>
                </a:ext>
              </a:extLst>
            </p:cNvPr>
            <p:cNvSpPr/>
            <p:nvPr/>
          </p:nvSpPr>
          <p:spPr>
            <a:xfrm>
              <a:off x="950802" y="118645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29" name="مستطيل: زوايا مستديرة 2728">
              <a:extLst>
                <a:ext uri="{FF2B5EF4-FFF2-40B4-BE49-F238E27FC236}">
                  <a16:creationId xmlns:a16="http://schemas.microsoft.com/office/drawing/2014/main" id="{B7F40474-71E7-1F6C-3678-D911EC909CA0}"/>
                </a:ext>
              </a:extLst>
            </p:cNvPr>
            <p:cNvSpPr/>
            <p:nvPr/>
          </p:nvSpPr>
          <p:spPr>
            <a:xfrm>
              <a:off x="7718634" y="113143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0" name="مستطيل: زوايا مستديرة 2729">
              <a:extLst>
                <a:ext uri="{FF2B5EF4-FFF2-40B4-BE49-F238E27FC236}">
                  <a16:creationId xmlns:a16="http://schemas.microsoft.com/office/drawing/2014/main" id="{5FC0098A-FECE-5F1D-279B-9D38F54D080E}"/>
                </a:ext>
              </a:extLst>
            </p:cNvPr>
            <p:cNvSpPr/>
            <p:nvPr/>
          </p:nvSpPr>
          <p:spPr>
            <a:xfrm>
              <a:off x="713851" y="118623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1" name="مستطيل: زوايا مستديرة 2730">
              <a:extLst>
                <a:ext uri="{FF2B5EF4-FFF2-40B4-BE49-F238E27FC236}">
                  <a16:creationId xmlns:a16="http://schemas.microsoft.com/office/drawing/2014/main" id="{F90C59C4-47CD-B95B-B331-3A5F41EC5031}"/>
                </a:ext>
              </a:extLst>
            </p:cNvPr>
            <p:cNvSpPr/>
            <p:nvPr/>
          </p:nvSpPr>
          <p:spPr>
            <a:xfrm>
              <a:off x="476900" y="118600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32" name="مستطيل: زوايا مستديرة 2731">
              <a:extLst>
                <a:ext uri="{FF2B5EF4-FFF2-40B4-BE49-F238E27FC236}">
                  <a16:creationId xmlns:a16="http://schemas.microsoft.com/office/drawing/2014/main" id="{6336B282-44F5-291F-23C0-C788A3CC5CCE}"/>
                </a:ext>
              </a:extLst>
            </p:cNvPr>
            <p:cNvSpPr/>
            <p:nvPr/>
          </p:nvSpPr>
          <p:spPr>
            <a:xfrm>
              <a:off x="239950" y="1185788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2717" name="مجموعة 2716">
              <a:extLst>
                <a:ext uri="{FF2B5EF4-FFF2-40B4-BE49-F238E27FC236}">
                  <a16:creationId xmlns:a16="http://schemas.microsoft.com/office/drawing/2014/main" id="{42351747-B4EC-23E2-51B8-5A1C26FC49C9}"/>
                </a:ext>
              </a:extLst>
            </p:cNvPr>
            <p:cNvGrpSpPr/>
            <p:nvPr/>
          </p:nvGrpSpPr>
          <p:grpSpPr>
            <a:xfrm>
              <a:off x="6918433" y="1133232"/>
              <a:ext cx="591144" cy="411218"/>
              <a:chOff x="8455365" y="1259239"/>
              <a:chExt cx="783945" cy="575873"/>
            </a:xfrm>
          </p:grpSpPr>
          <p:sp>
            <p:nvSpPr>
              <p:cNvPr id="2996" name="مستطيل: زوايا مستديرة 2995">
                <a:extLst>
                  <a:ext uri="{FF2B5EF4-FFF2-40B4-BE49-F238E27FC236}">
                    <a16:creationId xmlns:a16="http://schemas.microsoft.com/office/drawing/2014/main" id="{9F45E128-DA20-A386-4D76-AFC3D87E236D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2997" name="مجموعة 2996">
                <a:extLst>
                  <a:ext uri="{FF2B5EF4-FFF2-40B4-BE49-F238E27FC236}">
                    <a16:creationId xmlns:a16="http://schemas.microsoft.com/office/drawing/2014/main" id="{1A3EFED2-4354-F421-7BE8-2729A7B93DB5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3002" name="مجموعة 3001">
                  <a:extLst>
                    <a:ext uri="{FF2B5EF4-FFF2-40B4-BE49-F238E27FC236}">
                      <a16:creationId xmlns:a16="http://schemas.microsoft.com/office/drawing/2014/main" id="{3A3CF619-573D-683F-67B9-A36129D2F4F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3018" name="مخطط انسيابي: رابط 3017">
                    <a:extLst>
                      <a:ext uri="{FF2B5EF4-FFF2-40B4-BE49-F238E27FC236}">
                        <a16:creationId xmlns:a16="http://schemas.microsoft.com/office/drawing/2014/main" id="{0BF8BDC7-D61C-A7C0-F3CD-4114C65384B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9" name="مخطط انسيابي: رابط 3018">
                    <a:extLst>
                      <a:ext uri="{FF2B5EF4-FFF2-40B4-BE49-F238E27FC236}">
                        <a16:creationId xmlns:a16="http://schemas.microsoft.com/office/drawing/2014/main" id="{2946C339-AFBA-63C1-260B-95BF6789AA0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20" name="مخطط انسيابي: رابط 3019">
                    <a:extLst>
                      <a:ext uri="{FF2B5EF4-FFF2-40B4-BE49-F238E27FC236}">
                        <a16:creationId xmlns:a16="http://schemas.microsoft.com/office/drawing/2014/main" id="{7A4DF9A4-B54B-4127-9C1B-31353DB23B7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21" name="مخطط انسيابي: رابط 3020">
                    <a:extLst>
                      <a:ext uri="{FF2B5EF4-FFF2-40B4-BE49-F238E27FC236}">
                        <a16:creationId xmlns:a16="http://schemas.microsoft.com/office/drawing/2014/main" id="{54B9D60B-152F-7445-A8ED-DD9F532E827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3003" name="مجموعة 3002">
                  <a:extLst>
                    <a:ext uri="{FF2B5EF4-FFF2-40B4-BE49-F238E27FC236}">
                      <a16:creationId xmlns:a16="http://schemas.microsoft.com/office/drawing/2014/main" id="{81B8B59A-B82B-3561-3B9C-6685AE887D9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3014" name="مخطط انسيابي: رابط 3013">
                    <a:extLst>
                      <a:ext uri="{FF2B5EF4-FFF2-40B4-BE49-F238E27FC236}">
                        <a16:creationId xmlns:a16="http://schemas.microsoft.com/office/drawing/2014/main" id="{4B2CD4C6-9EF9-DDFE-1C3A-10A20322E7B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5" name="مخطط انسيابي: رابط 3014">
                    <a:extLst>
                      <a:ext uri="{FF2B5EF4-FFF2-40B4-BE49-F238E27FC236}">
                        <a16:creationId xmlns:a16="http://schemas.microsoft.com/office/drawing/2014/main" id="{964E60D2-1112-6292-5E5B-94C634DECBA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6" name="مخطط انسيابي: رابط 3015">
                    <a:extLst>
                      <a:ext uri="{FF2B5EF4-FFF2-40B4-BE49-F238E27FC236}">
                        <a16:creationId xmlns:a16="http://schemas.microsoft.com/office/drawing/2014/main" id="{56A61137-1480-9779-35DB-5755311ACB3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7" name="مخطط انسيابي: رابط 3016">
                    <a:extLst>
                      <a:ext uri="{FF2B5EF4-FFF2-40B4-BE49-F238E27FC236}">
                        <a16:creationId xmlns:a16="http://schemas.microsoft.com/office/drawing/2014/main" id="{11AE5F1E-E47A-A479-1C79-EA3B62EE9CD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3004" name="مجموعة 3003">
                  <a:extLst>
                    <a:ext uri="{FF2B5EF4-FFF2-40B4-BE49-F238E27FC236}">
                      <a16:creationId xmlns:a16="http://schemas.microsoft.com/office/drawing/2014/main" id="{2978C05E-9080-F4EE-9A35-5659A5263847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3010" name="مخطط انسيابي: رابط 3009">
                    <a:extLst>
                      <a:ext uri="{FF2B5EF4-FFF2-40B4-BE49-F238E27FC236}">
                        <a16:creationId xmlns:a16="http://schemas.microsoft.com/office/drawing/2014/main" id="{81BFFD7D-4C61-B6D4-FC84-3B759693D74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1" name="مخطط انسيابي: رابط 3010">
                    <a:extLst>
                      <a:ext uri="{FF2B5EF4-FFF2-40B4-BE49-F238E27FC236}">
                        <a16:creationId xmlns:a16="http://schemas.microsoft.com/office/drawing/2014/main" id="{0C1837C6-96D4-4886-9D9A-E3F4CBB13F3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2" name="مخطط انسيابي: رابط 3011">
                    <a:extLst>
                      <a:ext uri="{FF2B5EF4-FFF2-40B4-BE49-F238E27FC236}">
                        <a16:creationId xmlns:a16="http://schemas.microsoft.com/office/drawing/2014/main" id="{05FA09FF-CEBC-601B-CFB4-8BA571A29E0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13" name="مخطط انسيابي: رابط 3012">
                    <a:extLst>
                      <a:ext uri="{FF2B5EF4-FFF2-40B4-BE49-F238E27FC236}">
                        <a16:creationId xmlns:a16="http://schemas.microsoft.com/office/drawing/2014/main" id="{C7E879D7-AC0E-270E-2EDB-FE34C95407B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3005" name="مجموعة 3004">
                  <a:extLst>
                    <a:ext uri="{FF2B5EF4-FFF2-40B4-BE49-F238E27FC236}">
                      <a16:creationId xmlns:a16="http://schemas.microsoft.com/office/drawing/2014/main" id="{A5D7AB21-D3A3-36F7-1E45-3D0D96A5F0F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3006" name="مخطط انسيابي: رابط 3005">
                    <a:extLst>
                      <a:ext uri="{FF2B5EF4-FFF2-40B4-BE49-F238E27FC236}">
                        <a16:creationId xmlns:a16="http://schemas.microsoft.com/office/drawing/2014/main" id="{30C67B20-55D6-F5BD-3F0D-D758DE8DFEA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07" name="مخطط انسيابي: رابط 3006">
                    <a:extLst>
                      <a:ext uri="{FF2B5EF4-FFF2-40B4-BE49-F238E27FC236}">
                        <a16:creationId xmlns:a16="http://schemas.microsoft.com/office/drawing/2014/main" id="{B84745C1-35BB-8A6E-CCCD-5C5E2F68EDF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08" name="مخطط انسيابي: رابط 3007">
                    <a:extLst>
                      <a:ext uri="{FF2B5EF4-FFF2-40B4-BE49-F238E27FC236}">
                        <a16:creationId xmlns:a16="http://schemas.microsoft.com/office/drawing/2014/main" id="{A326F200-4B8E-001A-DF25-A0F193608C2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009" name="مخطط انسيابي: رابط 3008">
                    <a:extLst>
                      <a:ext uri="{FF2B5EF4-FFF2-40B4-BE49-F238E27FC236}">
                        <a16:creationId xmlns:a16="http://schemas.microsoft.com/office/drawing/2014/main" id="{0A0531AF-EF73-043E-D4BB-0A313277A24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2998" name="مخطط انسيابي: رابط 2997">
                <a:extLst>
                  <a:ext uri="{FF2B5EF4-FFF2-40B4-BE49-F238E27FC236}">
                    <a16:creationId xmlns:a16="http://schemas.microsoft.com/office/drawing/2014/main" id="{2CC12927-3043-7678-221D-16B36CDB2E10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999" name="مخطط انسيابي: رابط 2998">
                <a:extLst>
                  <a:ext uri="{FF2B5EF4-FFF2-40B4-BE49-F238E27FC236}">
                    <a16:creationId xmlns:a16="http://schemas.microsoft.com/office/drawing/2014/main" id="{5A53512B-DAA0-2F21-7C23-8A4564CAB1A2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3000" name="مخطط انسيابي: رابط 2999">
                <a:extLst>
                  <a:ext uri="{FF2B5EF4-FFF2-40B4-BE49-F238E27FC236}">
                    <a16:creationId xmlns:a16="http://schemas.microsoft.com/office/drawing/2014/main" id="{028C7394-FB46-D74C-A2BB-B83AAE2D7BEC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3001" name="مخطط انسيابي: رابط 3000">
                <a:extLst>
                  <a:ext uri="{FF2B5EF4-FFF2-40B4-BE49-F238E27FC236}">
                    <a16:creationId xmlns:a16="http://schemas.microsoft.com/office/drawing/2014/main" id="{8DCF112B-EB3D-5439-C827-00580A2BA73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2740" name="مجموعة 2739">
              <a:extLst>
                <a:ext uri="{FF2B5EF4-FFF2-40B4-BE49-F238E27FC236}">
                  <a16:creationId xmlns:a16="http://schemas.microsoft.com/office/drawing/2014/main" id="{C0F42D1F-A9B1-C5E8-6379-C735470CCB41}"/>
                </a:ext>
              </a:extLst>
            </p:cNvPr>
            <p:cNvGrpSpPr/>
            <p:nvPr/>
          </p:nvGrpSpPr>
          <p:grpSpPr>
            <a:xfrm>
              <a:off x="6914102" y="1573081"/>
              <a:ext cx="596232" cy="411218"/>
              <a:chOff x="8455365" y="1277024"/>
              <a:chExt cx="783945" cy="575873"/>
            </a:xfrm>
          </p:grpSpPr>
          <p:sp>
            <p:nvSpPr>
              <p:cNvPr id="2772" name="مستطيل: زوايا مستديرة 2771">
                <a:extLst>
                  <a:ext uri="{FF2B5EF4-FFF2-40B4-BE49-F238E27FC236}">
                    <a16:creationId xmlns:a16="http://schemas.microsoft.com/office/drawing/2014/main" id="{AA9DE065-9E56-5AF2-4E43-4BD6EFBD9F0A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2773" name="مجموعة 2772">
                <a:extLst>
                  <a:ext uri="{FF2B5EF4-FFF2-40B4-BE49-F238E27FC236}">
                    <a16:creationId xmlns:a16="http://schemas.microsoft.com/office/drawing/2014/main" id="{FF681BC3-3130-3145-4F71-177FB9F4959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2778" name="مجموعة 2777">
                  <a:extLst>
                    <a:ext uri="{FF2B5EF4-FFF2-40B4-BE49-F238E27FC236}">
                      <a16:creationId xmlns:a16="http://schemas.microsoft.com/office/drawing/2014/main" id="{7544B17A-AF01-8E38-9E0E-1496CF458BF1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2794" name="مخطط انسيابي: رابط 2793">
                    <a:extLst>
                      <a:ext uri="{FF2B5EF4-FFF2-40B4-BE49-F238E27FC236}">
                        <a16:creationId xmlns:a16="http://schemas.microsoft.com/office/drawing/2014/main" id="{33483733-7B13-77EB-3D51-C08A900C1B2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95" name="مخطط انسيابي: رابط 2794">
                    <a:extLst>
                      <a:ext uri="{FF2B5EF4-FFF2-40B4-BE49-F238E27FC236}">
                        <a16:creationId xmlns:a16="http://schemas.microsoft.com/office/drawing/2014/main" id="{B570C759-3B9E-4B71-B8FA-E56707D364F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96" name="مخطط انسيابي: رابط 2795">
                    <a:extLst>
                      <a:ext uri="{FF2B5EF4-FFF2-40B4-BE49-F238E27FC236}">
                        <a16:creationId xmlns:a16="http://schemas.microsoft.com/office/drawing/2014/main" id="{6125F278-543D-C96F-2031-6B4A55B70E4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97" name="مخطط انسيابي: رابط 2796">
                    <a:extLst>
                      <a:ext uri="{FF2B5EF4-FFF2-40B4-BE49-F238E27FC236}">
                        <a16:creationId xmlns:a16="http://schemas.microsoft.com/office/drawing/2014/main" id="{11B8F330-74D2-1335-4259-F84D6DF5EF0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2779" name="مجموعة 2778">
                  <a:extLst>
                    <a:ext uri="{FF2B5EF4-FFF2-40B4-BE49-F238E27FC236}">
                      <a16:creationId xmlns:a16="http://schemas.microsoft.com/office/drawing/2014/main" id="{0FDB8FF7-1839-BADF-7C9C-46F1733252C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2790" name="مخطط انسيابي: رابط 2789">
                    <a:extLst>
                      <a:ext uri="{FF2B5EF4-FFF2-40B4-BE49-F238E27FC236}">
                        <a16:creationId xmlns:a16="http://schemas.microsoft.com/office/drawing/2014/main" id="{2A044FC7-D29B-7819-CC66-0638D771FEA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91" name="مخطط انسيابي: رابط 2790">
                    <a:extLst>
                      <a:ext uri="{FF2B5EF4-FFF2-40B4-BE49-F238E27FC236}">
                        <a16:creationId xmlns:a16="http://schemas.microsoft.com/office/drawing/2014/main" id="{3FC0CE30-2D5B-4282-E3D1-81177F6D7DC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92" name="مخطط انسيابي: رابط 2791">
                    <a:extLst>
                      <a:ext uri="{FF2B5EF4-FFF2-40B4-BE49-F238E27FC236}">
                        <a16:creationId xmlns:a16="http://schemas.microsoft.com/office/drawing/2014/main" id="{7A2CF19A-8D4D-3521-59EF-A6A9A7F6A38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93" name="مخطط انسيابي: رابط 2792">
                    <a:extLst>
                      <a:ext uri="{FF2B5EF4-FFF2-40B4-BE49-F238E27FC236}">
                        <a16:creationId xmlns:a16="http://schemas.microsoft.com/office/drawing/2014/main" id="{EB668922-1C8B-ABE2-93FC-65E2BA3634E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2780" name="مجموعة 2779">
                  <a:extLst>
                    <a:ext uri="{FF2B5EF4-FFF2-40B4-BE49-F238E27FC236}">
                      <a16:creationId xmlns:a16="http://schemas.microsoft.com/office/drawing/2014/main" id="{5AE41D51-D45D-92BB-8834-F13EE2A0CDB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2786" name="مخطط انسيابي: رابط 2785">
                    <a:extLst>
                      <a:ext uri="{FF2B5EF4-FFF2-40B4-BE49-F238E27FC236}">
                        <a16:creationId xmlns:a16="http://schemas.microsoft.com/office/drawing/2014/main" id="{D55984B5-C498-D154-9E9A-53BE0841156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87" name="مخطط انسيابي: رابط 2786">
                    <a:extLst>
                      <a:ext uri="{FF2B5EF4-FFF2-40B4-BE49-F238E27FC236}">
                        <a16:creationId xmlns:a16="http://schemas.microsoft.com/office/drawing/2014/main" id="{79470E65-1902-FACE-CB9C-A631DBC78E1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88" name="مخطط انسيابي: رابط 2787">
                    <a:extLst>
                      <a:ext uri="{FF2B5EF4-FFF2-40B4-BE49-F238E27FC236}">
                        <a16:creationId xmlns:a16="http://schemas.microsoft.com/office/drawing/2014/main" id="{5DB0C694-3DB1-87C7-6934-8D792C45ADC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89" name="مخطط انسيابي: رابط 2788">
                    <a:extLst>
                      <a:ext uri="{FF2B5EF4-FFF2-40B4-BE49-F238E27FC236}">
                        <a16:creationId xmlns:a16="http://schemas.microsoft.com/office/drawing/2014/main" id="{1EA3D92D-6261-36F8-5EE0-0796CAEA9EC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2781" name="مجموعة 2780">
                  <a:extLst>
                    <a:ext uri="{FF2B5EF4-FFF2-40B4-BE49-F238E27FC236}">
                      <a16:creationId xmlns:a16="http://schemas.microsoft.com/office/drawing/2014/main" id="{6038FFE6-7F9E-A749-9E77-D453479A0C70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2782" name="مخطط انسيابي: رابط 2781">
                    <a:extLst>
                      <a:ext uri="{FF2B5EF4-FFF2-40B4-BE49-F238E27FC236}">
                        <a16:creationId xmlns:a16="http://schemas.microsoft.com/office/drawing/2014/main" id="{202C917C-4334-EE19-4F84-7C06EDB3353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83" name="مخطط انسيابي: رابط 2782">
                    <a:extLst>
                      <a:ext uri="{FF2B5EF4-FFF2-40B4-BE49-F238E27FC236}">
                        <a16:creationId xmlns:a16="http://schemas.microsoft.com/office/drawing/2014/main" id="{4AD2FF06-D651-63D6-A96E-7BA643B90A7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84" name="مخطط انسيابي: رابط 2783">
                    <a:extLst>
                      <a:ext uri="{FF2B5EF4-FFF2-40B4-BE49-F238E27FC236}">
                        <a16:creationId xmlns:a16="http://schemas.microsoft.com/office/drawing/2014/main" id="{4331B319-AAF1-8AFB-89D6-9A7ACF5F34A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785" name="مخطط انسيابي: رابط 2784">
                    <a:extLst>
                      <a:ext uri="{FF2B5EF4-FFF2-40B4-BE49-F238E27FC236}">
                        <a16:creationId xmlns:a16="http://schemas.microsoft.com/office/drawing/2014/main" id="{A554DDA0-3D2E-3A75-5569-A483B55ADE6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2774" name="مخطط انسيابي: رابط 2773">
                <a:extLst>
                  <a:ext uri="{FF2B5EF4-FFF2-40B4-BE49-F238E27FC236}">
                    <a16:creationId xmlns:a16="http://schemas.microsoft.com/office/drawing/2014/main" id="{548E168A-6346-842F-FC52-960744553063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2775" name="مخطط انسيابي: رابط 2774">
                <a:extLst>
                  <a:ext uri="{FF2B5EF4-FFF2-40B4-BE49-F238E27FC236}">
                    <a16:creationId xmlns:a16="http://schemas.microsoft.com/office/drawing/2014/main" id="{63A77DFB-72BD-51D4-3F7C-449BB792BEB5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2776" name="مخطط انسيابي: رابط 2775">
                <a:extLst>
                  <a:ext uri="{FF2B5EF4-FFF2-40B4-BE49-F238E27FC236}">
                    <a16:creationId xmlns:a16="http://schemas.microsoft.com/office/drawing/2014/main" id="{F352B8EF-34FD-DEE6-B02F-3D03F8B45701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777" name="مخطط انسيابي: رابط 2776">
                <a:extLst>
                  <a:ext uri="{FF2B5EF4-FFF2-40B4-BE49-F238E27FC236}">
                    <a16:creationId xmlns:a16="http://schemas.microsoft.com/office/drawing/2014/main" id="{FE365F5E-932D-CDF7-4CFF-B75E5A29A5CC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sp>
          <p:nvSpPr>
            <p:cNvPr id="2750" name="مستطيل: زوايا مستديرة 2749">
              <a:extLst>
                <a:ext uri="{FF2B5EF4-FFF2-40B4-BE49-F238E27FC236}">
                  <a16:creationId xmlns:a16="http://schemas.microsoft.com/office/drawing/2014/main" id="{AD76E20E-9817-6D19-4F4D-DC8B0DCD38D0}"/>
                </a:ext>
              </a:extLst>
            </p:cNvPr>
            <p:cNvSpPr/>
            <p:nvPr/>
          </p:nvSpPr>
          <p:spPr>
            <a:xfrm>
              <a:off x="197912" y="1570370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51" name="مستطيل: زوايا مستديرة 2750">
              <a:extLst>
                <a:ext uri="{FF2B5EF4-FFF2-40B4-BE49-F238E27FC236}">
                  <a16:creationId xmlns:a16="http://schemas.microsoft.com/office/drawing/2014/main" id="{E6A69FA7-2842-7C27-9F8B-8B964265D2EB}"/>
                </a:ext>
              </a:extLst>
            </p:cNvPr>
            <p:cNvSpPr/>
            <p:nvPr/>
          </p:nvSpPr>
          <p:spPr>
            <a:xfrm>
              <a:off x="950802" y="162420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52" name="مستطيل: زوايا مستديرة 2751">
              <a:extLst>
                <a:ext uri="{FF2B5EF4-FFF2-40B4-BE49-F238E27FC236}">
                  <a16:creationId xmlns:a16="http://schemas.microsoft.com/office/drawing/2014/main" id="{53ABA178-6350-FCB2-3702-A7F7293D772D}"/>
                </a:ext>
              </a:extLst>
            </p:cNvPr>
            <p:cNvSpPr/>
            <p:nvPr/>
          </p:nvSpPr>
          <p:spPr>
            <a:xfrm>
              <a:off x="7718634" y="156918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53" name="مستطيل: زوايا مستديرة 2752">
              <a:extLst>
                <a:ext uri="{FF2B5EF4-FFF2-40B4-BE49-F238E27FC236}">
                  <a16:creationId xmlns:a16="http://schemas.microsoft.com/office/drawing/2014/main" id="{9B1E3C51-A759-7E89-4336-4F63C6D1EACA}"/>
                </a:ext>
              </a:extLst>
            </p:cNvPr>
            <p:cNvSpPr/>
            <p:nvPr/>
          </p:nvSpPr>
          <p:spPr>
            <a:xfrm>
              <a:off x="713851" y="162398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54" name="مستطيل: زوايا مستديرة 2753">
              <a:extLst>
                <a:ext uri="{FF2B5EF4-FFF2-40B4-BE49-F238E27FC236}">
                  <a16:creationId xmlns:a16="http://schemas.microsoft.com/office/drawing/2014/main" id="{CDF0439C-CD4F-CB97-5388-EE82F9E3E7B7}"/>
                </a:ext>
              </a:extLst>
            </p:cNvPr>
            <p:cNvSpPr/>
            <p:nvPr/>
          </p:nvSpPr>
          <p:spPr>
            <a:xfrm>
              <a:off x="476900" y="162376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2755" name="مستطيل: زوايا مستديرة 2754">
              <a:extLst>
                <a:ext uri="{FF2B5EF4-FFF2-40B4-BE49-F238E27FC236}">
                  <a16:creationId xmlns:a16="http://schemas.microsoft.com/office/drawing/2014/main" id="{2012D1F6-A544-1FF2-DBD0-EFEAE60392F2}"/>
                </a:ext>
              </a:extLst>
            </p:cNvPr>
            <p:cNvSpPr/>
            <p:nvPr/>
          </p:nvSpPr>
          <p:spPr>
            <a:xfrm>
              <a:off x="239950" y="162353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044" name="مجموعة 6043">
              <a:extLst>
                <a:ext uri="{FF2B5EF4-FFF2-40B4-BE49-F238E27FC236}">
                  <a16:creationId xmlns:a16="http://schemas.microsoft.com/office/drawing/2014/main" id="{9599BAB6-C52F-5109-B628-D61EBFFC7BC9}"/>
                </a:ext>
              </a:extLst>
            </p:cNvPr>
            <p:cNvGrpSpPr/>
            <p:nvPr/>
          </p:nvGrpSpPr>
          <p:grpSpPr>
            <a:xfrm>
              <a:off x="6149876" y="1129339"/>
              <a:ext cx="591144" cy="411218"/>
              <a:chOff x="8455365" y="1259239"/>
              <a:chExt cx="783945" cy="575873"/>
            </a:xfrm>
          </p:grpSpPr>
          <p:sp>
            <p:nvSpPr>
              <p:cNvPr id="6072" name="مستطيل: زوايا مستديرة 6071">
                <a:extLst>
                  <a:ext uri="{FF2B5EF4-FFF2-40B4-BE49-F238E27FC236}">
                    <a16:creationId xmlns:a16="http://schemas.microsoft.com/office/drawing/2014/main" id="{85DBCE2A-2F6C-5AB9-07EF-B1C8C29B14C2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073" name="مجموعة 6072">
                <a:extLst>
                  <a:ext uri="{FF2B5EF4-FFF2-40B4-BE49-F238E27FC236}">
                    <a16:creationId xmlns:a16="http://schemas.microsoft.com/office/drawing/2014/main" id="{90256182-EDA9-84C2-CFF7-D36F02A97DA2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078" name="مجموعة 6077">
                  <a:extLst>
                    <a:ext uri="{FF2B5EF4-FFF2-40B4-BE49-F238E27FC236}">
                      <a16:creationId xmlns:a16="http://schemas.microsoft.com/office/drawing/2014/main" id="{81A93833-2947-A049-1111-ACC71CE836D4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43" name="مخطط انسيابي: رابط 6542">
                    <a:extLst>
                      <a:ext uri="{FF2B5EF4-FFF2-40B4-BE49-F238E27FC236}">
                        <a16:creationId xmlns:a16="http://schemas.microsoft.com/office/drawing/2014/main" id="{884F1EAC-28EA-280B-6559-EB363E1C737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44" name="مخطط انسيابي: رابط 6543">
                    <a:extLst>
                      <a:ext uri="{FF2B5EF4-FFF2-40B4-BE49-F238E27FC236}">
                        <a16:creationId xmlns:a16="http://schemas.microsoft.com/office/drawing/2014/main" id="{54FAA772-C40D-C95A-8DAC-24922EFA048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45" name="مخطط انسيابي: رابط 6544">
                    <a:extLst>
                      <a:ext uri="{FF2B5EF4-FFF2-40B4-BE49-F238E27FC236}">
                        <a16:creationId xmlns:a16="http://schemas.microsoft.com/office/drawing/2014/main" id="{66D5E0A7-6280-1328-1451-FD92D2A9A73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46" name="مخطط انسيابي: رابط 6545">
                    <a:extLst>
                      <a:ext uri="{FF2B5EF4-FFF2-40B4-BE49-F238E27FC236}">
                        <a16:creationId xmlns:a16="http://schemas.microsoft.com/office/drawing/2014/main" id="{57E1FBB8-3301-9670-6035-F1BF919213E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079" name="مجموعة 6078">
                  <a:extLst>
                    <a:ext uri="{FF2B5EF4-FFF2-40B4-BE49-F238E27FC236}">
                      <a16:creationId xmlns:a16="http://schemas.microsoft.com/office/drawing/2014/main" id="{A2A658F9-5218-1E9C-E705-DC75D50D63A1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39" name="مخطط انسيابي: رابط 6538">
                    <a:extLst>
                      <a:ext uri="{FF2B5EF4-FFF2-40B4-BE49-F238E27FC236}">
                        <a16:creationId xmlns:a16="http://schemas.microsoft.com/office/drawing/2014/main" id="{F6B17461-C1CE-CF66-0E19-52B22588C3D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40" name="مخطط انسيابي: رابط 6539">
                    <a:extLst>
                      <a:ext uri="{FF2B5EF4-FFF2-40B4-BE49-F238E27FC236}">
                        <a16:creationId xmlns:a16="http://schemas.microsoft.com/office/drawing/2014/main" id="{170AC80E-74E3-A84D-F793-498E1854012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41" name="مخطط انسيابي: رابط 6540">
                    <a:extLst>
                      <a:ext uri="{FF2B5EF4-FFF2-40B4-BE49-F238E27FC236}">
                        <a16:creationId xmlns:a16="http://schemas.microsoft.com/office/drawing/2014/main" id="{C68F1714-47AC-9A84-1A0C-2A1D7322AF8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42" name="مخطط انسيابي: رابط 6541">
                    <a:extLst>
                      <a:ext uri="{FF2B5EF4-FFF2-40B4-BE49-F238E27FC236}">
                        <a16:creationId xmlns:a16="http://schemas.microsoft.com/office/drawing/2014/main" id="{A9416079-2E17-489A-2276-45ED1DE6F88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28" name="مجموعة 6527">
                  <a:extLst>
                    <a:ext uri="{FF2B5EF4-FFF2-40B4-BE49-F238E27FC236}">
                      <a16:creationId xmlns:a16="http://schemas.microsoft.com/office/drawing/2014/main" id="{F0B22965-48CC-8ED4-5295-701EB3AC8F2D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34" name="مخطط انسيابي: رابط 6533">
                    <a:extLst>
                      <a:ext uri="{FF2B5EF4-FFF2-40B4-BE49-F238E27FC236}">
                        <a16:creationId xmlns:a16="http://schemas.microsoft.com/office/drawing/2014/main" id="{426DD40F-3E33-EDFD-2438-576B4A300FE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35" name="مخطط انسيابي: رابط 6534">
                    <a:extLst>
                      <a:ext uri="{FF2B5EF4-FFF2-40B4-BE49-F238E27FC236}">
                        <a16:creationId xmlns:a16="http://schemas.microsoft.com/office/drawing/2014/main" id="{B998F92A-5F21-F2CE-4AF4-DEE5E2E33BF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36" name="مخطط انسيابي: رابط 6535">
                    <a:extLst>
                      <a:ext uri="{FF2B5EF4-FFF2-40B4-BE49-F238E27FC236}">
                        <a16:creationId xmlns:a16="http://schemas.microsoft.com/office/drawing/2014/main" id="{C690B9F8-400A-2CE3-3445-B23E0DA282E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37" name="مخطط انسيابي: رابط 6536">
                    <a:extLst>
                      <a:ext uri="{FF2B5EF4-FFF2-40B4-BE49-F238E27FC236}">
                        <a16:creationId xmlns:a16="http://schemas.microsoft.com/office/drawing/2014/main" id="{7CB28382-60B7-23C4-BCBB-72E291A54E7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29" name="مجموعة 6528">
                  <a:extLst>
                    <a:ext uri="{FF2B5EF4-FFF2-40B4-BE49-F238E27FC236}">
                      <a16:creationId xmlns:a16="http://schemas.microsoft.com/office/drawing/2014/main" id="{64BD6A25-7FF1-A7C4-6EB5-DD9566E0C23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30" name="مخطط انسيابي: رابط 6529">
                    <a:extLst>
                      <a:ext uri="{FF2B5EF4-FFF2-40B4-BE49-F238E27FC236}">
                        <a16:creationId xmlns:a16="http://schemas.microsoft.com/office/drawing/2014/main" id="{C71306F6-1B86-5DBB-7C8D-3D8393BC3C3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31" name="مخطط انسيابي: رابط 6530">
                    <a:extLst>
                      <a:ext uri="{FF2B5EF4-FFF2-40B4-BE49-F238E27FC236}">
                        <a16:creationId xmlns:a16="http://schemas.microsoft.com/office/drawing/2014/main" id="{2018EFC8-21FB-62E8-A906-91FAD0F77C2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32" name="مخطط انسيابي: رابط 6531">
                    <a:extLst>
                      <a:ext uri="{FF2B5EF4-FFF2-40B4-BE49-F238E27FC236}">
                        <a16:creationId xmlns:a16="http://schemas.microsoft.com/office/drawing/2014/main" id="{F353E479-A673-C2CB-99B0-22F668A05E8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33" name="مخطط انسيابي: رابط 6532">
                    <a:extLst>
                      <a:ext uri="{FF2B5EF4-FFF2-40B4-BE49-F238E27FC236}">
                        <a16:creationId xmlns:a16="http://schemas.microsoft.com/office/drawing/2014/main" id="{255974B9-1EA0-74EA-4772-6B216B76AB8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074" name="مخطط انسيابي: رابط 6073">
                <a:extLst>
                  <a:ext uri="{FF2B5EF4-FFF2-40B4-BE49-F238E27FC236}">
                    <a16:creationId xmlns:a16="http://schemas.microsoft.com/office/drawing/2014/main" id="{43FB3932-89CE-2420-D5E1-835A8214FF3D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075" name="مخطط انسيابي: رابط 6074">
                <a:extLst>
                  <a:ext uri="{FF2B5EF4-FFF2-40B4-BE49-F238E27FC236}">
                    <a16:creationId xmlns:a16="http://schemas.microsoft.com/office/drawing/2014/main" id="{A030FDF7-4A72-D9C8-6866-B2D9A4259137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076" name="مخطط انسيابي: رابط 6075">
                <a:extLst>
                  <a:ext uri="{FF2B5EF4-FFF2-40B4-BE49-F238E27FC236}">
                    <a16:creationId xmlns:a16="http://schemas.microsoft.com/office/drawing/2014/main" id="{F93D561E-872D-D450-33B1-477368B15A6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077" name="مخطط انسيابي: رابط 6076">
                <a:extLst>
                  <a:ext uri="{FF2B5EF4-FFF2-40B4-BE49-F238E27FC236}">
                    <a16:creationId xmlns:a16="http://schemas.microsoft.com/office/drawing/2014/main" id="{DD0347D3-CD93-F929-7C51-2EA417AAEA1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045" name="مجموعة 6044">
              <a:extLst>
                <a:ext uri="{FF2B5EF4-FFF2-40B4-BE49-F238E27FC236}">
                  <a16:creationId xmlns:a16="http://schemas.microsoft.com/office/drawing/2014/main" id="{56FD7D3A-1FC2-EF54-BA5C-64B1FF1F70BD}"/>
                </a:ext>
              </a:extLst>
            </p:cNvPr>
            <p:cNvGrpSpPr/>
            <p:nvPr/>
          </p:nvGrpSpPr>
          <p:grpSpPr>
            <a:xfrm>
              <a:off x="6145545" y="1569188"/>
              <a:ext cx="596232" cy="411218"/>
              <a:chOff x="8455365" y="1277024"/>
              <a:chExt cx="783945" cy="575873"/>
            </a:xfrm>
          </p:grpSpPr>
          <p:sp>
            <p:nvSpPr>
              <p:cNvPr id="6046" name="مستطيل: زوايا مستديرة 6045">
                <a:extLst>
                  <a:ext uri="{FF2B5EF4-FFF2-40B4-BE49-F238E27FC236}">
                    <a16:creationId xmlns:a16="http://schemas.microsoft.com/office/drawing/2014/main" id="{DB631587-A240-BA62-E2DB-38C4C2A35191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047" name="مجموعة 6046">
                <a:extLst>
                  <a:ext uri="{FF2B5EF4-FFF2-40B4-BE49-F238E27FC236}">
                    <a16:creationId xmlns:a16="http://schemas.microsoft.com/office/drawing/2014/main" id="{4006849E-5BDA-BD91-85E7-D59AADACCE7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052" name="مجموعة 6051">
                  <a:extLst>
                    <a:ext uri="{FF2B5EF4-FFF2-40B4-BE49-F238E27FC236}">
                      <a16:creationId xmlns:a16="http://schemas.microsoft.com/office/drawing/2014/main" id="{0A4DD476-D5F6-BA4A-9A48-503D2CDF483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068" name="مخطط انسيابي: رابط 6067">
                    <a:extLst>
                      <a:ext uri="{FF2B5EF4-FFF2-40B4-BE49-F238E27FC236}">
                        <a16:creationId xmlns:a16="http://schemas.microsoft.com/office/drawing/2014/main" id="{4406C49A-BEE8-A25D-51C2-CA40273FBC8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69" name="مخطط انسيابي: رابط 6068">
                    <a:extLst>
                      <a:ext uri="{FF2B5EF4-FFF2-40B4-BE49-F238E27FC236}">
                        <a16:creationId xmlns:a16="http://schemas.microsoft.com/office/drawing/2014/main" id="{EB166EC0-0178-233C-B171-D5221761E2B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70" name="مخطط انسيابي: رابط 6069">
                    <a:extLst>
                      <a:ext uri="{FF2B5EF4-FFF2-40B4-BE49-F238E27FC236}">
                        <a16:creationId xmlns:a16="http://schemas.microsoft.com/office/drawing/2014/main" id="{7EAB376A-03B5-596B-F14D-60D0902E6B7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71" name="مخطط انسيابي: رابط 6070">
                    <a:extLst>
                      <a:ext uri="{FF2B5EF4-FFF2-40B4-BE49-F238E27FC236}">
                        <a16:creationId xmlns:a16="http://schemas.microsoft.com/office/drawing/2014/main" id="{5DEF0701-9B9C-734D-BBD4-6AD9DB5EE3E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053" name="مجموعة 6052">
                  <a:extLst>
                    <a:ext uri="{FF2B5EF4-FFF2-40B4-BE49-F238E27FC236}">
                      <a16:creationId xmlns:a16="http://schemas.microsoft.com/office/drawing/2014/main" id="{41A840BD-30E4-3682-BA71-FB4DB37232FD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064" name="مخطط انسيابي: رابط 6063">
                    <a:extLst>
                      <a:ext uri="{FF2B5EF4-FFF2-40B4-BE49-F238E27FC236}">
                        <a16:creationId xmlns:a16="http://schemas.microsoft.com/office/drawing/2014/main" id="{37FE71BF-705C-5E92-4D9F-BC5FC536EDD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65" name="مخطط انسيابي: رابط 6064">
                    <a:extLst>
                      <a:ext uri="{FF2B5EF4-FFF2-40B4-BE49-F238E27FC236}">
                        <a16:creationId xmlns:a16="http://schemas.microsoft.com/office/drawing/2014/main" id="{E426E6AD-C89D-A1F2-8EE2-BCCF0C78B0F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66" name="مخطط انسيابي: رابط 6065">
                    <a:extLst>
                      <a:ext uri="{FF2B5EF4-FFF2-40B4-BE49-F238E27FC236}">
                        <a16:creationId xmlns:a16="http://schemas.microsoft.com/office/drawing/2014/main" id="{E6586E07-E34E-DCAD-B9A8-C29A89FC9AC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67" name="مخطط انسيابي: رابط 6066">
                    <a:extLst>
                      <a:ext uri="{FF2B5EF4-FFF2-40B4-BE49-F238E27FC236}">
                        <a16:creationId xmlns:a16="http://schemas.microsoft.com/office/drawing/2014/main" id="{0FFE7AD3-42EB-38B3-6AF5-99592974155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054" name="مجموعة 6053">
                  <a:extLst>
                    <a:ext uri="{FF2B5EF4-FFF2-40B4-BE49-F238E27FC236}">
                      <a16:creationId xmlns:a16="http://schemas.microsoft.com/office/drawing/2014/main" id="{A328C7FE-FD9A-2E59-8767-386D0DD2B77E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060" name="مخطط انسيابي: رابط 6059">
                    <a:extLst>
                      <a:ext uri="{FF2B5EF4-FFF2-40B4-BE49-F238E27FC236}">
                        <a16:creationId xmlns:a16="http://schemas.microsoft.com/office/drawing/2014/main" id="{B3145E97-7D0A-9854-A3D5-79E88E957D0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61" name="مخطط انسيابي: رابط 6060">
                    <a:extLst>
                      <a:ext uri="{FF2B5EF4-FFF2-40B4-BE49-F238E27FC236}">
                        <a16:creationId xmlns:a16="http://schemas.microsoft.com/office/drawing/2014/main" id="{7891FA1D-E38A-9738-6BEE-FD49BB2F877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62" name="مخطط انسيابي: رابط 6061">
                    <a:extLst>
                      <a:ext uri="{FF2B5EF4-FFF2-40B4-BE49-F238E27FC236}">
                        <a16:creationId xmlns:a16="http://schemas.microsoft.com/office/drawing/2014/main" id="{AC727D0B-423D-5F60-9332-9A32FCAD586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63" name="مخطط انسيابي: رابط 6062">
                    <a:extLst>
                      <a:ext uri="{FF2B5EF4-FFF2-40B4-BE49-F238E27FC236}">
                        <a16:creationId xmlns:a16="http://schemas.microsoft.com/office/drawing/2014/main" id="{70AA3E81-DE90-F299-3B29-F61281B0FD0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055" name="مجموعة 6054">
                  <a:extLst>
                    <a:ext uri="{FF2B5EF4-FFF2-40B4-BE49-F238E27FC236}">
                      <a16:creationId xmlns:a16="http://schemas.microsoft.com/office/drawing/2014/main" id="{B5B2FB53-A182-A3EB-08B8-DE8873BD83D9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056" name="مخطط انسيابي: رابط 6055">
                    <a:extLst>
                      <a:ext uri="{FF2B5EF4-FFF2-40B4-BE49-F238E27FC236}">
                        <a16:creationId xmlns:a16="http://schemas.microsoft.com/office/drawing/2014/main" id="{B71250B8-E278-EED2-D09B-AD07FA90768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57" name="مخطط انسيابي: رابط 6056">
                    <a:extLst>
                      <a:ext uri="{FF2B5EF4-FFF2-40B4-BE49-F238E27FC236}">
                        <a16:creationId xmlns:a16="http://schemas.microsoft.com/office/drawing/2014/main" id="{CA7141A9-72C4-AC53-9774-873D39302A9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58" name="مخطط انسيابي: رابط 6057">
                    <a:extLst>
                      <a:ext uri="{FF2B5EF4-FFF2-40B4-BE49-F238E27FC236}">
                        <a16:creationId xmlns:a16="http://schemas.microsoft.com/office/drawing/2014/main" id="{B1E35783-FAE2-98A7-8A72-8C4DBBFD7B8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059" name="مخطط انسيابي: رابط 6058">
                    <a:extLst>
                      <a:ext uri="{FF2B5EF4-FFF2-40B4-BE49-F238E27FC236}">
                        <a16:creationId xmlns:a16="http://schemas.microsoft.com/office/drawing/2014/main" id="{E7D169DA-50BE-94A3-C2F6-E48F3F060FF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048" name="مخطط انسيابي: رابط 6047">
                <a:extLst>
                  <a:ext uri="{FF2B5EF4-FFF2-40B4-BE49-F238E27FC236}">
                    <a16:creationId xmlns:a16="http://schemas.microsoft.com/office/drawing/2014/main" id="{6FBEFD2C-DFCE-C89E-A201-3B8D5C7712A0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049" name="مخطط انسيابي: رابط 6048">
                <a:extLst>
                  <a:ext uri="{FF2B5EF4-FFF2-40B4-BE49-F238E27FC236}">
                    <a16:creationId xmlns:a16="http://schemas.microsoft.com/office/drawing/2014/main" id="{665DC923-1702-1768-BF1A-9FC4491B1E6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050" name="مخطط انسيابي: رابط 6049">
                <a:extLst>
                  <a:ext uri="{FF2B5EF4-FFF2-40B4-BE49-F238E27FC236}">
                    <a16:creationId xmlns:a16="http://schemas.microsoft.com/office/drawing/2014/main" id="{5D7E5727-ED0F-AA03-46B1-BF4C1D9AD03E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051" name="مخطط انسيابي: رابط 6050">
                <a:extLst>
                  <a:ext uri="{FF2B5EF4-FFF2-40B4-BE49-F238E27FC236}">
                    <a16:creationId xmlns:a16="http://schemas.microsoft.com/office/drawing/2014/main" id="{294F47C7-19FA-C5F0-F7C1-B96D1A832E66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559" name="مجموعة 6558">
              <a:extLst>
                <a:ext uri="{FF2B5EF4-FFF2-40B4-BE49-F238E27FC236}">
                  <a16:creationId xmlns:a16="http://schemas.microsoft.com/office/drawing/2014/main" id="{C42BFE32-D7F9-8929-1B04-0649F9F39BAB}"/>
                </a:ext>
              </a:extLst>
            </p:cNvPr>
            <p:cNvGrpSpPr/>
            <p:nvPr/>
          </p:nvGrpSpPr>
          <p:grpSpPr>
            <a:xfrm>
              <a:off x="5389139" y="1132264"/>
              <a:ext cx="591144" cy="411218"/>
              <a:chOff x="8455365" y="1259239"/>
              <a:chExt cx="783945" cy="575873"/>
            </a:xfrm>
          </p:grpSpPr>
          <p:sp>
            <p:nvSpPr>
              <p:cNvPr id="6587" name="مستطيل: زوايا مستديرة 6586">
                <a:extLst>
                  <a:ext uri="{FF2B5EF4-FFF2-40B4-BE49-F238E27FC236}">
                    <a16:creationId xmlns:a16="http://schemas.microsoft.com/office/drawing/2014/main" id="{582188A3-BBCE-8115-C7ED-9AC08CA0B9D3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588" name="مجموعة 6587">
                <a:extLst>
                  <a:ext uri="{FF2B5EF4-FFF2-40B4-BE49-F238E27FC236}">
                    <a16:creationId xmlns:a16="http://schemas.microsoft.com/office/drawing/2014/main" id="{976B599D-0C16-2C1C-E89C-E5F80B1E8FF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593" name="مجموعة 6592">
                  <a:extLst>
                    <a:ext uri="{FF2B5EF4-FFF2-40B4-BE49-F238E27FC236}">
                      <a16:creationId xmlns:a16="http://schemas.microsoft.com/office/drawing/2014/main" id="{EF2D6A47-15AC-39CC-13D4-B3D0FC162ED0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09" name="مخطط انسيابي: رابط 6608">
                    <a:extLst>
                      <a:ext uri="{FF2B5EF4-FFF2-40B4-BE49-F238E27FC236}">
                        <a16:creationId xmlns:a16="http://schemas.microsoft.com/office/drawing/2014/main" id="{FBBC3B86-671E-EF21-70F9-EA9E9131CC5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10" name="مخطط انسيابي: رابط 6609">
                    <a:extLst>
                      <a:ext uri="{FF2B5EF4-FFF2-40B4-BE49-F238E27FC236}">
                        <a16:creationId xmlns:a16="http://schemas.microsoft.com/office/drawing/2014/main" id="{C9B28FE9-FC3B-E8D2-79C0-5AAE40BF3E7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11" name="مخطط انسيابي: رابط 6610">
                    <a:extLst>
                      <a:ext uri="{FF2B5EF4-FFF2-40B4-BE49-F238E27FC236}">
                        <a16:creationId xmlns:a16="http://schemas.microsoft.com/office/drawing/2014/main" id="{C4B8AC35-24E6-CEBE-AE4B-2585F374AA2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12" name="مخطط انسيابي: رابط 6611">
                    <a:extLst>
                      <a:ext uri="{FF2B5EF4-FFF2-40B4-BE49-F238E27FC236}">
                        <a16:creationId xmlns:a16="http://schemas.microsoft.com/office/drawing/2014/main" id="{2E2C02AA-3963-883D-E98A-C2203E29CEF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94" name="مجموعة 6593">
                  <a:extLst>
                    <a:ext uri="{FF2B5EF4-FFF2-40B4-BE49-F238E27FC236}">
                      <a16:creationId xmlns:a16="http://schemas.microsoft.com/office/drawing/2014/main" id="{E84E4C11-1B84-26A2-B969-8FE459D904A0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05" name="مخطط انسيابي: رابط 6604">
                    <a:extLst>
                      <a:ext uri="{FF2B5EF4-FFF2-40B4-BE49-F238E27FC236}">
                        <a16:creationId xmlns:a16="http://schemas.microsoft.com/office/drawing/2014/main" id="{5643A046-F2D4-68A6-283A-D9736FA51CD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06" name="مخطط انسيابي: رابط 6605">
                    <a:extLst>
                      <a:ext uri="{FF2B5EF4-FFF2-40B4-BE49-F238E27FC236}">
                        <a16:creationId xmlns:a16="http://schemas.microsoft.com/office/drawing/2014/main" id="{2A60E70D-27AE-0B58-0409-2EEEB6E6D00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07" name="مخطط انسيابي: رابط 6606">
                    <a:extLst>
                      <a:ext uri="{FF2B5EF4-FFF2-40B4-BE49-F238E27FC236}">
                        <a16:creationId xmlns:a16="http://schemas.microsoft.com/office/drawing/2014/main" id="{078D41E3-31AF-483B-6ECB-361C0F09D89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08" name="مخطط انسيابي: رابط 6607">
                    <a:extLst>
                      <a:ext uri="{FF2B5EF4-FFF2-40B4-BE49-F238E27FC236}">
                        <a16:creationId xmlns:a16="http://schemas.microsoft.com/office/drawing/2014/main" id="{DB7622A9-0A6D-0F19-F203-6EA3009ED3B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95" name="مجموعة 6594">
                  <a:extLst>
                    <a:ext uri="{FF2B5EF4-FFF2-40B4-BE49-F238E27FC236}">
                      <a16:creationId xmlns:a16="http://schemas.microsoft.com/office/drawing/2014/main" id="{C861DCF4-E20A-1241-7316-85F415F3272E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01" name="مخطط انسيابي: رابط 6600">
                    <a:extLst>
                      <a:ext uri="{FF2B5EF4-FFF2-40B4-BE49-F238E27FC236}">
                        <a16:creationId xmlns:a16="http://schemas.microsoft.com/office/drawing/2014/main" id="{EB99BCF2-F4AC-5EEE-65CA-49B1117FD4A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02" name="مخطط انسيابي: رابط 6601">
                    <a:extLst>
                      <a:ext uri="{FF2B5EF4-FFF2-40B4-BE49-F238E27FC236}">
                        <a16:creationId xmlns:a16="http://schemas.microsoft.com/office/drawing/2014/main" id="{AA48B7DE-218B-E6CD-FD3D-46A690C6855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03" name="مخطط انسيابي: رابط 6602">
                    <a:extLst>
                      <a:ext uri="{FF2B5EF4-FFF2-40B4-BE49-F238E27FC236}">
                        <a16:creationId xmlns:a16="http://schemas.microsoft.com/office/drawing/2014/main" id="{681CE1A6-EE85-3737-9920-02EB3A0894C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04" name="مخطط انسيابي: رابط 6603">
                    <a:extLst>
                      <a:ext uri="{FF2B5EF4-FFF2-40B4-BE49-F238E27FC236}">
                        <a16:creationId xmlns:a16="http://schemas.microsoft.com/office/drawing/2014/main" id="{8F124AC9-442E-044F-23B0-CDE9B433F5A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96" name="مجموعة 6595">
                  <a:extLst>
                    <a:ext uri="{FF2B5EF4-FFF2-40B4-BE49-F238E27FC236}">
                      <a16:creationId xmlns:a16="http://schemas.microsoft.com/office/drawing/2014/main" id="{41FFE1BB-F54F-1EBF-FC06-B5D62DCC45D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97" name="مخطط انسيابي: رابط 6596">
                    <a:extLst>
                      <a:ext uri="{FF2B5EF4-FFF2-40B4-BE49-F238E27FC236}">
                        <a16:creationId xmlns:a16="http://schemas.microsoft.com/office/drawing/2014/main" id="{E6C4B987-198B-448E-CDB6-2F085DB91A5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98" name="مخطط انسيابي: رابط 6597">
                    <a:extLst>
                      <a:ext uri="{FF2B5EF4-FFF2-40B4-BE49-F238E27FC236}">
                        <a16:creationId xmlns:a16="http://schemas.microsoft.com/office/drawing/2014/main" id="{8A6919C5-D197-6FF8-5CEE-2C7662C22B1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99" name="مخطط انسيابي: رابط 6598">
                    <a:extLst>
                      <a:ext uri="{FF2B5EF4-FFF2-40B4-BE49-F238E27FC236}">
                        <a16:creationId xmlns:a16="http://schemas.microsoft.com/office/drawing/2014/main" id="{DB539F57-A2B6-A03E-9728-AD9099DC910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00" name="مخطط انسيابي: رابط 6599">
                    <a:extLst>
                      <a:ext uri="{FF2B5EF4-FFF2-40B4-BE49-F238E27FC236}">
                        <a16:creationId xmlns:a16="http://schemas.microsoft.com/office/drawing/2014/main" id="{C4A7469D-5688-5059-5EB5-E12D7BAE183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589" name="مخطط انسيابي: رابط 6588">
                <a:extLst>
                  <a:ext uri="{FF2B5EF4-FFF2-40B4-BE49-F238E27FC236}">
                    <a16:creationId xmlns:a16="http://schemas.microsoft.com/office/drawing/2014/main" id="{91A3BC3B-E3DE-792E-7B78-EAAB364F567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590" name="مخطط انسيابي: رابط 6589">
                <a:extLst>
                  <a:ext uri="{FF2B5EF4-FFF2-40B4-BE49-F238E27FC236}">
                    <a16:creationId xmlns:a16="http://schemas.microsoft.com/office/drawing/2014/main" id="{A0C14318-F24F-0C0C-843E-573CF229159E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591" name="مخطط انسيابي: رابط 6590">
                <a:extLst>
                  <a:ext uri="{FF2B5EF4-FFF2-40B4-BE49-F238E27FC236}">
                    <a16:creationId xmlns:a16="http://schemas.microsoft.com/office/drawing/2014/main" id="{B692AC08-FD84-0636-1C13-B85019673BB0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592" name="مخطط انسيابي: رابط 6591">
                <a:extLst>
                  <a:ext uri="{FF2B5EF4-FFF2-40B4-BE49-F238E27FC236}">
                    <a16:creationId xmlns:a16="http://schemas.microsoft.com/office/drawing/2014/main" id="{13DCDF56-F5A2-666F-6069-44AAB90BB65E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560" name="مجموعة 6559">
              <a:extLst>
                <a:ext uri="{FF2B5EF4-FFF2-40B4-BE49-F238E27FC236}">
                  <a16:creationId xmlns:a16="http://schemas.microsoft.com/office/drawing/2014/main" id="{BCD257D3-EE74-C4D2-BFFC-CE9B92F14E32}"/>
                </a:ext>
              </a:extLst>
            </p:cNvPr>
            <p:cNvGrpSpPr/>
            <p:nvPr/>
          </p:nvGrpSpPr>
          <p:grpSpPr>
            <a:xfrm>
              <a:off x="5384808" y="1572113"/>
              <a:ext cx="596232" cy="411218"/>
              <a:chOff x="8455365" y="1277024"/>
              <a:chExt cx="783945" cy="575873"/>
            </a:xfrm>
          </p:grpSpPr>
          <p:sp>
            <p:nvSpPr>
              <p:cNvPr id="6561" name="مستطيل: زوايا مستديرة 6560">
                <a:extLst>
                  <a:ext uri="{FF2B5EF4-FFF2-40B4-BE49-F238E27FC236}">
                    <a16:creationId xmlns:a16="http://schemas.microsoft.com/office/drawing/2014/main" id="{DDEC4DF2-8F5F-D04F-B72A-61CE9D2C6586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562" name="مجموعة 6561">
                <a:extLst>
                  <a:ext uri="{FF2B5EF4-FFF2-40B4-BE49-F238E27FC236}">
                    <a16:creationId xmlns:a16="http://schemas.microsoft.com/office/drawing/2014/main" id="{D6283D56-445F-0C8E-3D35-7CE15E94C846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567" name="مجموعة 6566">
                  <a:extLst>
                    <a:ext uri="{FF2B5EF4-FFF2-40B4-BE49-F238E27FC236}">
                      <a16:creationId xmlns:a16="http://schemas.microsoft.com/office/drawing/2014/main" id="{2649FBC5-85E7-97EA-C12F-3F316F64D6B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83" name="مخطط انسيابي: رابط 6582">
                    <a:extLst>
                      <a:ext uri="{FF2B5EF4-FFF2-40B4-BE49-F238E27FC236}">
                        <a16:creationId xmlns:a16="http://schemas.microsoft.com/office/drawing/2014/main" id="{EE42B5D3-BBAC-2813-FFA9-00107F2CB98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84" name="مخطط انسيابي: رابط 6583">
                    <a:extLst>
                      <a:ext uri="{FF2B5EF4-FFF2-40B4-BE49-F238E27FC236}">
                        <a16:creationId xmlns:a16="http://schemas.microsoft.com/office/drawing/2014/main" id="{E49D0BF7-B7AB-1E0E-13AB-DE270605AD2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85" name="مخطط انسيابي: رابط 6584">
                    <a:extLst>
                      <a:ext uri="{FF2B5EF4-FFF2-40B4-BE49-F238E27FC236}">
                        <a16:creationId xmlns:a16="http://schemas.microsoft.com/office/drawing/2014/main" id="{019DAFFF-F322-0914-6634-7CC1F281CE4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86" name="مخطط انسيابي: رابط 6585">
                    <a:extLst>
                      <a:ext uri="{FF2B5EF4-FFF2-40B4-BE49-F238E27FC236}">
                        <a16:creationId xmlns:a16="http://schemas.microsoft.com/office/drawing/2014/main" id="{0328B047-68FB-1059-2AEC-B4F4F2DC90C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68" name="مجموعة 6567">
                  <a:extLst>
                    <a:ext uri="{FF2B5EF4-FFF2-40B4-BE49-F238E27FC236}">
                      <a16:creationId xmlns:a16="http://schemas.microsoft.com/office/drawing/2014/main" id="{B2F1C320-6143-E9A8-0B1C-70D89A489026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79" name="مخطط انسيابي: رابط 6578">
                    <a:extLst>
                      <a:ext uri="{FF2B5EF4-FFF2-40B4-BE49-F238E27FC236}">
                        <a16:creationId xmlns:a16="http://schemas.microsoft.com/office/drawing/2014/main" id="{5BD01610-E8EB-05ED-F9D4-5CA5B5B0945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80" name="مخطط انسيابي: رابط 6579">
                    <a:extLst>
                      <a:ext uri="{FF2B5EF4-FFF2-40B4-BE49-F238E27FC236}">
                        <a16:creationId xmlns:a16="http://schemas.microsoft.com/office/drawing/2014/main" id="{3DCA4433-5A66-478A-4576-A224847F2CA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81" name="مخطط انسيابي: رابط 6580">
                    <a:extLst>
                      <a:ext uri="{FF2B5EF4-FFF2-40B4-BE49-F238E27FC236}">
                        <a16:creationId xmlns:a16="http://schemas.microsoft.com/office/drawing/2014/main" id="{D84AE3AD-93F7-19D2-B119-CA5965C295F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82" name="مخطط انسيابي: رابط 6581">
                    <a:extLst>
                      <a:ext uri="{FF2B5EF4-FFF2-40B4-BE49-F238E27FC236}">
                        <a16:creationId xmlns:a16="http://schemas.microsoft.com/office/drawing/2014/main" id="{5031A80F-C982-4519-A2E7-E5F9C7695FF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69" name="مجموعة 6568">
                  <a:extLst>
                    <a:ext uri="{FF2B5EF4-FFF2-40B4-BE49-F238E27FC236}">
                      <a16:creationId xmlns:a16="http://schemas.microsoft.com/office/drawing/2014/main" id="{91F4C5A8-9779-3B0E-D833-07721DB4858E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75" name="مخطط انسيابي: رابط 6574">
                    <a:extLst>
                      <a:ext uri="{FF2B5EF4-FFF2-40B4-BE49-F238E27FC236}">
                        <a16:creationId xmlns:a16="http://schemas.microsoft.com/office/drawing/2014/main" id="{74DF5ED0-70F2-1DC3-1A7A-597AE99067D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76" name="مخطط انسيابي: رابط 6575">
                    <a:extLst>
                      <a:ext uri="{FF2B5EF4-FFF2-40B4-BE49-F238E27FC236}">
                        <a16:creationId xmlns:a16="http://schemas.microsoft.com/office/drawing/2014/main" id="{CD206EB6-0AF8-3A27-0C45-6E1B2C0D547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77" name="مخطط انسيابي: رابط 6576">
                    <a:extLst>
                      <a:ext uri="{FF2B5EF4-FFF2-40B4-BE49-F238E27FC236}">
                        <a16:creationId xmlns:a16="http://schemas.microsoft.com/office/drawing/2014/main" id="{E798CEA5-54D9-30DA-B3EA-8438E6D4A40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78" name="مخطط انسيابي: رابط 6577">
                    <a:extLst>
                      <a:ext uri="{FF2B5EF4-FFF2-40B4-BE49-F238E27FC236}">
                        <a16:creationId xmlns:a16="http://schemas.microsoft.com/office/drawing/2014/main" id="{601B7411-A973-BF10-1DAB-58347508593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570" name="مجموعة 6569">
                  <a:extLst>
                    <a:ext uri="{FF2B5EF4-FFF2-40B4-BE49-F238E27FC236}">
                      <a16:creationId xmlns:a16="http://schemas.microsoft.com/office/drawing/2014/main" id="{D4E12F16-24BD-C4E2-B453-72EEF553BFB5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571" name="مخطط انسيابي: رابط 6570">
                    <a:extLst>
                      <a:ext uri="{FF2B5EF4-FFF2-40B4-BE49-F238E27FC236}">
                        <a16:creationId xmlns:a16="http://schemas.microsoft.com/office/drawing/2014/main" id="{AC614285-4C5C-9D07-A1DE-6DD87D7F1CD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72" name="مخطط انسيابي: رابط 6571">
                    <a:extLst>
                      <a:ext uri="{FF2B5EF4-FFF2-40B4-BE49-F238E27FC236}">
                        <a16:creationId xmlns:a16="http://schemas.microsoft.com/office/drawing/2014/main" id="{02DBC58A-D0EA-9878-802F-2BCE64882B3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73" name="مخطط انسيابي: رابط 6572">
                    <a:extLst>
                      <a:ext uri="{FF2B5EF4-FFF2-40B4-BE49-F238E27FC236}">
                        <a16:creationId xmlns:a16="http://schemas.microsoft.com/office/drawing/2014/main" id="{43362647-23F1-3547-2C03-0B6ED9D9BBE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574" name="مخطط انسيابي: رابط 6573">
                    <a:extLst>
                      <a:ext uri="{FF2B5EF4-FFF2-40B4-BE49-F238E27FC236}">
                        <a16:creationId xmlns:a16="http://schemas.microsoft.com/office/drawing/2014/main" id="{BD80DC25-A9BD-F2E7-D7DF-73EF8F82500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563" name="مخطط انسيابي: رابط 6562">
                <a:extLst>
                  <a:ext uri="{FF2B5EF4-FFF2-40B4-BE49-F238E27FC236}">
                    <a16:creationId xmlns:a16="http://schemas.microsoft.com/office/drawing/2014/main" id="{74C5EBA7-A0C5-79FF-6B0A-7CA641E73F3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564" name="مخطط انسيابي: رابط 6563">
                <a:extLst>
                  <a:ext uri="{FF2B5EF4-FFF2-40B4-BE49-F238E27FC236}">
                    <a16:creationId xmlns:a16="http://schemas.microsoft.com/office/drawing/2014/main" id="{DB5BD578-2637-3A85-1825-488457D93C85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565" name="مخطط انسيابي: رابط 6564">
                <a:extLst>
                  <a:ext uri="{FF2B5EF4-FFF2-40B4-BE49-F238E27FC236}">
                    <a16:creationId xmlns:a16="http://schemas.microsoft.com/office/drawing/2014/main" id="{9C8B98BE-43E6-B306-8BE3-4E835760A46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566" name="مخطط انسيابي: رابط 6565">
                <a:extLst>
                  <a:ext uri="{FF2B5EF4-FFF2-40B4-BE49-F238E27FC236}">
                    <a16:creationId xmlns:a16="http://schemas.microsoft.com/office/drawing/2014/main" id="{3CFC9D17-0A8B-7DE0-CDFD-AB71093D17C5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625" name="مجموعة 6624">
              <a:extLst>
                <a:ext uri="{FF2B5EF4-FFF2-40B4-BE49-F238E27FC236}">
                  <a16:creationId xmlns:a16="http://schemas.microsoft.com/office/drawing/2014/main" id="{61DD44FA-F50F-8C65-3E9F-703AE4B23C54}"/>
                </a:ext>
              </a:extLst>
            </p:cNvPr>
            <p:cNvGrpSpPr/>
            <p:nvPr/>
          </p:nvGrpSpPr>
          <p:grpSpPr>
            <a:xfrm>
              <a:off x="4611909" y="1132264"/>
              <a:ext cx="591144" cy="411218"/>
              <a:chOff x="8455365" y="1259239"/>
              <a:chExt cx="783945" cy="575873"/>
            </a:xfrm>
          </p:grpSpPr>
          <p:sp>
            <p:nvSpPr>
              <p:cNvPr id="6653" name="مستطيل: زوايا مستديرة 6652">
                <a:extLst>
                  <a:ext uri="{FF2B5EF4-FFF2-40B4-BE49-F238E27FC236}">
                    <a16:creationId xmlns:a16="http://schemas.microsoft.com/office/drawing/2014/main" id="{0D74AD69-2517-EDC7-5504-23EB55CE7B3E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654" name="مجموعة 6653">
                <a:extLst>
                  <a:ext uri="{FF2B5EF4-FFF2-40B4-BE49-F238E27FC236}">
                    <a16:creationId xmlns:a16="http://schemas.microsoft.com/office/drawing/2014/main" id="{1F7C81F9-382F-E76D-EA14-C18AF068EEA8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659" name="مجموعة 6658">
                  <a:extLst>
                    <a:ext uri="{FF2B5EF4-FFF2-40B4-BE49-F238E27FC236}">
                      <a16:creationId xmlns:a16="http://schemas.microsoft.com/office/drawing/2014/main" id="{5A5E8554-77B5-8A73-0A59-A0AC8649D883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75" name="مخطط انسيابي: رابط 6674">
                    <a:extLst>
                      <a:ext uri="{FF2B5EF4-FFF2-40B4-BE49-F238E27FC236}">
                        <a16:creationId xmlns:a16="http://schemas.microsoft.com/office/drawing/2014/main" id="{11701AA0-0357-51A4-7610-DBF80826E9C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76" name="مخطط انسيابي: رابط 6675">
                    <a:extLst>
                      <a:ext uri="{FF2B5EF4-FFF2-40B4-BE49-F238E27FC236}">
                        <a16:creationId xmlns:a16="http://schemas.microsoft.com/office/drawing/2014/main" id="{75973301-1FA7-FEA9-FECC-1462348D8CB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77" name="مخطط انسيابي: رابط 6676">
                    <a:extLst>
                      <a:ext uri="{FF2B5EF4-FFF2-40B4-BE49-F238E27FC236}">
                        <a16:creationId xmlns:a16="http://schemas.microsoft.com/office/drawing/2014/main" id="{741C435C-9F6F-F208-B992-D40F07DEF44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78" name="مخطط انسيابي: رابط 6677">
                    <a:extLst>
                      <a:ext uri="{FF2B5EF4-FFF2-40B4-BE49-F238E27FC236}">
                        <a16:creationId xmlns:a16="http://schemas.microsoft.com/office/drawing/2014/main" id="{E384459A-46CC-6F83-7D42-0E8C501A400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660" name="مجموعة 6659">
                  <a:extLst>
                    <a:ext uri="{FF2B5EF4-FFF2-40B4-BE49-F238E27FC236}">
                      <a16:creationId xmlns:a16="http://schemas.microsoft.com/office/drawing/2014/main" id="{06954775-7466-2381-DC9A-4745D480772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71" name="مخطط انسيابي: رابط 6670">
                    <a:extLst>
                      <a:ext uri="{FF2B5EF4-FFF2-40B4-BE49-F238E27FC236}">
                        <a16:creationId xmlns:a16="http://schemas.microsoft.com/office/drawing/2014/main" id="{BD0AF2D5-2F58-BEE3-5FFE-270EBFA4BF2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72" name="مخطط انسيابي: رابط 6671">
                    <a:extLst>
                      <a:ext uri="{FF2B5EF4-FFF2-40B4-BE49-F238E27FC236}">
                        <a16:creationId xmlns:a16="http://schemas.microsoft.com/office/drawing/2014/main" id="{D3AAD48E-8A15-8839-98A8-EA763C8CA9B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73" name="مخطط انسيابي: رابط 6672">
                    <a:extLst>
                      <a:ext uri="{FF2B5EF4-FFF2-40B4-BE49-F238E27FC236}">
                        <a16:creationId xmlns:a16="http://schemas.microsoft.com/office/drawing/2014/main" id="{5A661F04-1E83-C8BF-85BA-F28FC35979B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74" name="مخطط انسيابي: رابط 6673">
                    <a:extLst>
                      <a:ext uri="{FF2B5EF4-FFF2-40B4-BE49-F238E27FC236}">
                        <a16:creationId xmlns:a16="http://schemas.microsoft.com/office/drawing/2014/main" id="{B15AE49C-6621-2C13-0C20-ABC450136BB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661" name="مجموعة 6660">
                  <a:extLst>
                    <a:ext uri="{FF2B5EF4-FFF2-40B4-BE49-F238E27FC236}">
                      <a16:creationId xmlns:a16="http://schemas.microsoft.com/office/drawing/2014/main" id="{5143D645-CFA8-B0EA-6376-E57189258B4F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67" name="مخطط انسيابي: رابط 6666">
                    <a:extLst>
                      <a:ext uri="{FF2B5EF4-FFF2-40B4-BE49-F238E27FC236}">
                        <a16:creationId xmlns:a16="http://schemas.microsoft.com/office/drawing/2014/main" id="{5E222D68-E81D-3311-567F-853761C8E68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68" name="مخطط انسيابي: رابط 6667">
                    <a:extLst>
                      <a:ext uri="{FF2B5EF4-FFF2-40B4-BE49-F238E27FC236}">
                        <a16:creationId xmlns:a16="http://schemas.microsoft.com/office/drawing/2014/main" id="{17BD7047-23AF-EDD6-EFFB-5EB773DAD28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69" name="مخطط انسيابي: رابط 6668">
                    <a:extLst>
                      <a:ext uri="{FF2B5EF4-FFF2-40B4-BE49-F238E27FC236}">
                        <a16:creationId xmlns:a16="http://schemas.microsoft.com/office/drawing/2014/main" id="{3E3D92D2-39BC-028A-79D2-2B211BDA326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70" name="مخطط انسيابي: رابط 6669">
                    <a:extLst>
                      <a:ext uri="{FF2B5EF4-FFF2-40B4-BE49-F238E27FC236}">
                        <a16:creationId xmlns:a16="http://schemas.microsoft.com/office/drawing/2014/main" id="{345EC3F6-39C9-C377-20B0-4E8E7A70CEF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662" name="مجموعة 6661">
                  <a:extLst>
                    <a:ext uri="{FF2B5EF4-FFF2-40B4-BE49-F238E27FC236}">
                      <a16:creationId xmlns:a16="http://schemas.microsoft.com/office/drawing/2014/main" id="{1E301F81-25CB-52E0-FEF4-7B03D991AF95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63" name="مخطط انسيابي: رابط 6662">
                    <a:extLst>
                      <a:ext uri="{FF2B5EF4-FFF2-40B4-BE49-F238E27FC236}">
                        <a16:creationId xmlns:a16="http://schemas.microsoft.com/office/drawing/2014/main" id="{5F61A849-AE9E-2F12-5290-112D463A81F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64" name="مخطط انسيابي: رابط 6663">
                    <a:extLst>
                      <a:ext uri="{FF2B5EF4-FFF2-40B4-BE49-F238E27FC236}">
                        <a16:creationId xmlns:a16="http://schemas.microsoft.com/office/drawing/2014/main" id="{D96822C1-064F-8460-3C8F-7132D85F063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65" name="مخطط انسيابي: رابط 6664">
                    <a:extLst>
                      <a:ext uri="{FF2B5EF4-FFF2-40B4-BE49-F238E27FC236}">
                        <a16:creationId xmlns:a16="http://schemas.microsoft.com/office/drawing/2014/main" id="{E0AB08A0-7966-F89F-9FFB-E5B7715B230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66" name="مخطط انسيابي: رابط 6665">
                    <a:extLst>
                      <a:ext uri="{FF2B5EF4-FFF2-40B4-BE49-F238E27FC236}">
                        <a16:creationId xmlns:a16="http://schemas.microsoft.com/office/drawing/2014/main" id="{AF64384E-EA72-15DD-584F-6AF17F5A199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655" name="مخطط انسيابي: رابط 6654">
                <a:extLst>
                  <a:ext uri="{FF2B5EF4-FFF2-40B4-BE49-F238E27FC236}">
                    <a16:creationId xmlns:a16="http://schemas.microsoft.com/office/drawing/2014/main" id="{C94A273B-0D6D-D89A-F47F-7D33CCAD9FE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656" name="مخطط انسيابي: رابط 6655">
                <a:extLst>
                  <a:ext uri="{FF2B5EF4-FFF2-40B4-BE49-F238E27FC236}">
                    <a16:creationId xmlns:a16="http://schemas.microsoft.com/office/drawing/2014/main" id="{B8074A6A-4FF1-1F23-BD77-33CE59A08DA2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657" name="مخطط انسيابي: رابط 6656">
                <a:extLst>
                  <a:ext uri="{FF2B5EF4-FFF2-40B4-BE49-F238E27FC236}">
                    <a16:creationId xmlns:a16="http://schemas.microsoft.com/office/drawing/2014/main" id="{F04BC728-1009-A240-93D9-93683278DF3D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658" name="مخطط انسيابي: رابط 6657">
                <a:extLst>
                  <a:ext uri="{FF2B5EF4-FFF2-40B4-BE49-F238E27FC236}">
                    <a16:creationId xmlns:a16="http://schemas.microsoft.com/office/drawing/2014/main" id="{02AA07F3-3952-3227-F417-83D991586D0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626" name="مجموعة 6625">
              <a:extLst>
                <a:ext uri="{FF2B5EF4-FFF2-40B4-BE49-F238E27FC236}">
                  <a16:creationId xmlns:a16="http://schemas.microsoft.com/office/drawing/2014/main" id="{2386BB1C-6CE3-3B33-C81B-CE94F4E18317}"/>
                </a:ext>
              </a:extLst>
            </p:cNvPr>
            <p:cNvGrpSpPr/>
            <p:nvPr/>
          </p:nvGrpSpPr>
          <p:grpSpPr>
            <a:xfrm>
              <a:off x="4607578" y="1572113"/>
              <a:ext cx="596232" cy="411218"/>
              <a:chOff x="8455365" y="1277024"/>
              <a:chExt cx="783945" cy="575873"/>
            </a:xfrm>
          </p:grpSpPr>
          <p:sp>
            <p:nvSpPr>
              <p:cNvPr id="6627" name="مستطيل: زوايا مستديرة 6626">
                <a:extLst>
                  <a:ext uri="{FF2B5EF4-FFF2-40B4-BE49-F238E27FC236}">
                    <a16:creationId xmlns:a16="http://schemas.microsoft.com/office/drawing/2014/main" id="{69FFA2E4-AAA3-1036-D541-FDE189804E15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628" name="مجموعة 6627">
                <a:extLst>
                  <a:ext uri="{FF2B5EF4-FFF2-40B4-BE49-F238E27FC236}">
                    <a16:creationId xmlns:a16="http://schemas.microsoft.com/office/drawing/2014/main" id="{EB92C7E2-839C-E268-4CE5-E74F43394639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633" name="مجموعة 6632">
                  <a:extLst>
                    <a:ext uri="{FF2B5EF4-FFF2-40B4-BE49-F238E27FC236}">
                      <a16:creationId xmlns:a16="http://schemas.microsoft.com/office/drawing/2014/main" id="{BE7B7072-D2B1-4783-56DF-8F9A00F6A4E3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49" name="مخطط انسيابي: رابط 6648">
                    <a:extLst>
                      <a:ext uri="{FF2B5EF4-FFF2-40B4-BE49-F238E27FC236}">
                        <a16:creationId xmlns:a16="http://schemas.microsoft.com/office/drawing/2014/main" id="{252F3708-E561-9BFA-33A1-3C7DDB758B5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50" name="مخطط انسيابي: رابط 6649">
                    <a:extLst>
                      <a:ext uri="{FF2B5EF4-FFF2-40B4-BE49-F238E27FC236}">
                        <a16:creationId xmlns:a16="http://schemas.microsoft.com/office/drawing/2014/main" id="{B375416E-8997-B54E-E670-601BCE63C66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51" name="مخطط انسيابي: رابط 6650">
                    <a:extLst>
                      <a:ext uri="{FF2B5EF4-FFF2-40B4-BE49-F238E27FC236}">
                        <a16:creationId xmlns:a16="http://schemas.microsoft.com/office/drawing/2014/main" id="{2A19A805-DB34-21C9-E557-9A04764D14D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52" name="مخطط انسيابي: رابط 6651">
                    <a:extLst>
                      <a:ext uri="{FF2B5EF4-FFF2-40B4-BE49-F238E27FC236}">
                        <a16:creationId xmlns:a16="http://schemas.microsoft.com/office/drawing/2014/main" id="{7062365C-87AB-8C0D-2B6F-0DD6EAE3572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634" name="مجموعة 6633">
                  <a:extLst>
                    <a:ext uri="{FF2B5EF4-FFF2-40B4-BE49-F238E27FC236}">
                      <a16:creationId xmlns:a16="http://schemas.microsoft.com/office/drawing/2014/main" id="{DF17D63C-847F-4EBF-9253-339298724F78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45" name="مخطط انسيابي: رابط 6644">
                    <a:extLst>
                      <a:ext uri="{FF2B5EF4-FFF2-40B4-BE49-F238E27FC236}">
                        <a16:creationId xmlns:a16="http://schemas.microsoft.com/office/drawing/2014/main" id="{C4168EAB-C26E-DEE0-143D-922107BCC5A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46" name="مخطط انسيابي: رابط 6645">
                    <a:extLst>
                      <a:ext uri="{FF2B5EF4-FFF2-40B4-BE49-F238E27FC236}">
                        <a16:creationId xmlns:a16="http://schemas.microsoft.com/office/drawing/2014/main" id="{CD266F8E-27EC-3A26-6C49-F3373A50213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47" name="مخطط انسيابي: رابط 6646">
                    <a:extLst>
                      <a:ext uri="{FF2B5EF4-FFF2-40B4-BE49-F238E27FC236}">
                        <a16:creationId xmlns:a16="http://schemas.microsoft.com/office/drawing/2014/main" id="{F6E9361A-48E2-4B75-D6DE-284D4EF5CDA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48" name="مخطط انسيابي: رابط 6647">
                    <a:extLst>
                      <a:ext uri="{FF2B5EF4-FFF2-40B4-BE49-F238E27FC236}">
                        <a16:creationId xmlns:a16="http://schemas.microsoft.com/office/drawing/2014/main" id="{A4CE1E4D-D5E6-285D-FAFE-574988A4C83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635" name="مجموعة 6634">
                  <a:extLst>
                    <a:ext uri="{FF2B5EF4-FFF2-40B4-BE49-F238E27FC236}">
                      <a16:creationId xmlns:a16="http://schemas.microsoft.com/office/drawing/2014/main" id="{7C07D6DF-D0A9-EE13-87ED-A24F19E1691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41" name="مخطط انسيابي: رابط 6640">
                    <a:extLst>
                      <a:ext uri="{FF2B5EF4-FFF2-40B4-BE49-F238E27FC236}">
                        <a16:creationId xmlns:a16="http://schemas.microsoft.com/office/drawing/2014/main" id="{167E7E5C-8AA3-D46C-864C-75E87A21E06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42" name="مخطط انسيابي: رابط 6641">
                    <a:extLst>
                      <a:ext uri="{FF2B5EF4-FFF2-40B4-BE49-F238E27FC236}">
                        <a16:creationId xmlns:a16="http://schemas.microsoft.com/office/drawing/2014/main" id="{C41E00EE-B4CC-5A17-E03C-BED51577405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43" name="مخطط انسيابي: رابط 6642">
                    <a:extLst>
                      <a:ext uri="{FF2B5EF4-FFF2-40B4-BE49-F238E27FC236}">
                        <a16:creationId xmlns:a16="http://schemas.microsoft.com/office/drawing/2014/main" id="{98307AA5-00AF-4D6B-C667-4614E1D0A0C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44" name="مخطط انسيابي: رابط 6643">
                    <a:extLst>
                      <a:ext uri="{FF2B5EF4-FFF2-40B4-BE49-F238E27FC236}">
                        <a16:creationId xmlns:a16="http://schemas.microsoft.com/office/drawing/2014/main" id="{68B021DC-6E32-73BF-6C31-DFCBEC4DFE0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636" name="مجموعة 6635">
                  <a:extLst>
                    <a:ext uri="{FF2B5EF4-FFF2-40B4-BE49-F238E27FC236}">
                      <a16:creationId xmlns:a16="http://schemas.microsoft.com/office/drawing/2014/main" id="{0E5D9DC2-D944-A862-1681-A64A6E6B762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637" name="مخطط انسيابي: رابط 6636">
                    <a:extLst>
                      <a:ext uri="{FF2B5EF4-FFF2-40B4-BE49-F238E27FC236}">
                        <a16:creationId xmlns:a16="http://schemas.microsoft.com/office/drawing/2014/main" id="{D43FE02A-CA2B-0E3A-6B38-DD4094377ED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38" name="مخطط انسيابي: رابط 6637">
                    <a:extLst>
                      <a:ext uri="{FF2B5EF4-FFF2-40B4-BE49-F238E27FC236}">
                        <a16:creationId xmlns:a16="http://schemas.microsoft.com/office/drawing/2014/main" id="{495DF38B-DD75-2885-7A72-0B4800113B7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39" name="مخطط انسيابي: رابط 6638">
                    <a:extLst>
                      <a:ext uri="{FF2B5EF4-FFF2-40B4-BE49-F238E27FC236}">
                        <a16:creationId xmlns:a16="http://schemas.microsoft.com/office/drawing/2014/main" id="{80D3D644-0BB1-BD67-AFEF-754AA3019D0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640" name="مخطط انسيابي: رابط 6639">
                    <a:extLst>
                      <a:ext uri="{FF2B5EF4-FFF2-40B4-BE49-F238E27FC236}">
                        <a16:creationId xmlns:a16="http://schemas.microsoft.com/office/drawing/2014/main" id="{371837EB-859E-0098-14CC-161AD600E40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629" name="مخطط انسيابي: رابط 6628">
                <a:extLst>
                  <a:ext uri="{FF2B5EF4-FFF2-40B4-BE49-F238E27FC236}">
                    <a16:creationId xmlns:a16="http://schemas.microsoft.com/office/drawing/2014/main" id="{8F75CC0E-52BA-0E61-9F85-CB759ACA47C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630" name="مخطط انسيابي: رابط 6629">
                <a:extLst>
                  <a:ext uri="{FF2B5EF4-FFF2-40B4-BE49-F238E27FC236}">
                    <a16:creationId xmlns:a16="http://schemas.microsoft.com/office/drawing/2014/main" id="{CFFEF006-8011-89A4-FC5D-59068A34C23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631" name="مخطط انسيابي: رابط 6630">
                <a:extLst>
                  <a:ext uri="{FF2B5EF4-FFF2-40B4-BE49-F238E27FC236}">
                    <a16:creationId xmlns:a16="http://schemas.microsoft.com/office/drawing/2014/main" id="{A51CA5AD-BB6B-183E-596B-0E79955DA9DE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632" name="مخطط انسيابي: رابط 6631">
                <a:extLst>
                  <a:ext uri="{FF2B5EF4-FFF2-40B4-BE49-F238E27FC236}">
                    <a16:creationId xmlns:a16="http://schemas.microsoft.com/office/drawing/2014/main" id="{ADEDE3C1-93EA-B499-BF61-C2FAC01606BE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691" name="مجموعة 6690">
              <a:extLst>
                <a:ext uri="{FF2B5EF4-FFF2-40B4-BE49-F238E27FC236}">
                  <a16:creationId xmlns:a16="http://schemas.microsoft.com/office/drawing/2014/main" id="{BCECB0F1-F72F-E62D-7340-E1D0699F9893}"/>
                </a:ext>
              </a:extLst>
            </p:cNvPr>
            <p:cNvGrpSpPr/>
            <p:nvPr/>
          </p:nvGrpSpPr>
          <p:grpSpPr>
            <a:xfrm>
              <a:off x="3845899" y="1134303"/>
              <a:ext cx="591144" cy="411218"/>
              <a:chOff x="8455365" y="1259239"/>
              <a:chExt cx="783945" cy="575873"/>
            </a:xfrm>
          </p:grpSpPr>
          <p:sp>
            <p:nvSpPr>
              <p:cNvPr id="6719" name="مستطيل: زوايا مستديرة 6718">
                <a:extLst>
                  <a:ext uri="{FF2B5EF4-FFF2-40B4-BE49-F238E27FC236}">
                    <a16:creationId xmlns:a16="http://schemas.microsoft.com/office/drawing/2014/main" id="{4A38EEB7-8062-E979-0177-6DD6E74C3938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720" name="مجموعة 6719">
                <a:extLst>
                  <a:ext uri="{FF2B5EF4-FFF2-40B4-BE49-F238E27FC236}">
                    <a16:creationId xmlns:a16="http://schemas.microsoft.com/office/drawing/2014/main" id="{BD9962FA-EDC6-5496-26EA-D51B08B199D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725" name="مجموعة 6724">
                  <a:extLst>
                    <a:ext uri="{FF2B5EF4-FFF2-40B4-BE49-F238E27FC236}">
                      <a16:creationId xmlns:a16="http://schemas.microsoft.com/office/drawing/2014/main" id="{909F15F9-C791-FAF8-1C31-353F5A314A7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41" name="مخطط انسيابي: رابط 6740">
                    <a:extLst>
                      <a:ext uri="{FF2B5EF4-FFF2-40B4-BE49-F238E27FC236}">
                        <a16:creationId xmlns:a16="http://schemas.microsoft.com/office/drawing/2014/main" id="{BD3F30B8-BA77-EDA7-FB70-6235714BF02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42" name="مخطط انسيابي: رابط 6741">
                    <a:extLst>
                      <a:ext uri="{FF2B5EF4-FFF2-40B4-BE49-F238E27FC236}">
                        <a16:creationId xmlns:a16="http://schemas.microsoft.com/office/drawing/2014/main" id="{3C3F6988-01DB-C73D-CE31-F80B1D4DE3B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43" name="مخطط انسيابي: رابط 6742">
                    <a:extLst>
                      <a:ext uri="{FF2B5EF4-FFF2-40B4-BE49-F238E27FC236}">
                        <a16:creationId xmlns:a16="http://schemas.microsoft.com/office/drawing/2014/main" id="{FEB0D4E5-6C30-43BD-C26A-57B235EB22E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44" name="مخطط انسيابي: رابط 6743">
                    <a:extLst>
                      <a:ext uri="{FF2B5EF4-FFF2-40B4-BE49-F238E27FC236}">
                        <a16:creationId xmlns:a16="http://schemas.microsoft.com/office/drawing/2014/main" id="{66C886DD-3A12-766B-475D-3B669E0DAC1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26" name="مجموعة 6725">
                  <a:extLst>
                    <a:ext uri="{FF2B5EF4-FFF2-40B4-BE49-F238E27FC236}">
                      <a16:creationId xmlns:a16="http://schemas.microsoft.com/office/drawing/2014/main" id="{D2DB5E66-62E7-39D7-35D5-69FEE082307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37" name="مخطط انسيابي: رابط 6736">
                    <a:extLst>
                      <a:ext uri="{FF2B5EF4-FFF2-40B4-BE49-F238E27FC236}">
                        <a16:creationId xmlns:a16="http://schemas.microsoft.com/office/drawing/2014/main" id="{1939ED08-199E-769F-2628-B4DCFE3A663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8" name="مخطط انسيابي: رابط 6737">
                    <a:extLst>
                      <a:ext uri="{FF2B5EF4-FFF2-40B4-BE49-F238E27FC236}">
                        <a16:creationId xmlns:a16="http://schemas.microsoft.com/office/drawing/2014/main" id="{5C6C89F1-A4C5-4856-C9EE-993D88CEEAD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9" name="مخطط انسيابي: رابط 6738">
                    <a:extLst>
                      <a:ext uri="{FF2B5EF4-FFF2-40B4-BE49-F238E27FC236}">
                        <a16:creationId xmlns:a16="http://schemas.microsoft.com/office/drawing/2014/main" id="{52F3D6EA-C1BA-B256-922D-7870C2F7D95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40" name="مخطط انسيابي: رابط 6739">
                    <a:extLst>
                      <a:ext uri="{FF2B5EF4-FFF2-40B4-BE49-F238E27FC236}">
                        <a16:creationId xmlns:a16="http://schemas.microsoft.com/office/drawing/2014/main" id="{59EA0523-0F95-9B7B-4710-9E2A2BABC4E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27" name="مجموعة 6726">
                  <a:extLst>
                    <a:ext uri="{FF2B5EF4-FFF2-40B4-BE49-F238E27FC236}">
                      <a16:creationId xmlns:a16="http://schemas.microsoft.com/office/drawing/2014/main" id="{7A281A2B-2E99-EB31-9E82-43B0FBEDC2F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33" name="مخطط انسيابي: رابط 6732">
                    <a:extLst>
                      <a:ext uri="{FF2B5EF4-FFF2-40B4-BE49-F238E27FC236}">
                        <a16:creationId xmlns:a16="http://schemas.microsoft.com/office/drawing/2014/main" id="{C993A0E5-ACCB-BDA7-3929-24DF8A75497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4" name="مخطط انسيابي: رابط 6733">
                    <a:extLst>
                      <a:ext uri="{FF2B5EF4-FFF2-40B4-BE49-F238E27FC236}">
                        <a16:creationId xmlns:a16="http://schemas.microsoft.com/office/drawing/2014/main" id="{C97FEFE9-5C39-C5D1-D349-7E6DEEB8681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5" name="مخطط انسيابي: رابط 6734">
                    <a:extLst>
                      <a:ext uri="{FF2B5EF4-FFF2-40B4-BE49-F238E27FC236}">
                        <a16:creationId xmlns:a16="http://schemas.microsoft.com/office/drawing/2014/main" id="{969B11B6-0A03-A498-7F4D-05499BC9B8D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6" name="مخطط انسيابي: رابط 6735">
                    <a:extLst>
                      <a:ext uri="{FF2B5EF4-FFF2-40B4-BE49-F238E27FC236}">
                        <a16:creationId xmlns:a16="http://schemas.microsoft.com/office/drawing/2014/main" id="{396DD122-8355-EEC9-C118-4526C214D3C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28" name="مجموعة 6727">
                  <a:extLst>
                    <a:ext uri="{FF2B5EF4-FFF2-40B4-BE49-F238E27FC236}">
                      <a16:creationId xmlns:a16="http://schemas.microsoft.com/office/drawing/2014/main" id="{7A8E2C06-167F-607A-D7EC-4AF23C4E34C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29" name="مخطط انسيابي: رابط 6728">
                    <a:extLst>
                      <a:ext uri="{FF2B5EF4-FFF2-40B4-BE49-F238E27FC236}">
                        <a16:creationId xmlns:a16="http://schemas.microsoft.com/office/drawing/2014/main" id="{9EEB6FCC-9FE8-3BC7-EE65-DD68B7A26AE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0" name="مخطط انسيابي: رابط 6729">
                    <a:extLst>
                      <a:ext uri="{FF2B5EF4-FFF2-40B4-BE49-F238E27FC236}">
                        <a16:creationId xmlns:a16="http://schemas.microsoft.com/office/drawing/2014/main" id="{3491421E-CAB9-205C-B62F-01BDF49CDCF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1" name="مخطط انسيابي: رابط 6730">
                    <a:extLst>
                      <a:ext uri="{FF2B5EF4-FFF2-40B4-BE49-F238E27FC236}">
                        <a16:creationId xmlns:a16="http://schemas.microsoft.com/office/drawing/2014/main" id="{A86DBB6E-D631-A465-746C-24ED78B765D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32" name="مخطط انسيابي: رابط 6731">
                    <a:extLst>
                      <a:ext uri="{FF2B5EF4-FFF2-40B4-BE49-F238E27FC236}">
                        <a16:creationId xmlns:a16="http://schemas.microsoft.com/office/drawing/2014/main" id="{2AC467F9-48AA-58A4-A494-A94E11D1D20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721" name="مخطط انسيابي: رابط 6720">
                <a:extLst>
                  <a:ext uri="{FF2B5EF4-FFF2-40B4-BE49-F238E27FC236}">
                    <a16:creationId xmlns:a16="http://schemas.microsoft.com/office/drawing/2014/main" id="{D8A081E6-E44F-5866-3782-8178462DE543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722" name="مخطط انسيابي: رابط 6721">
                <a:extLst>
                  <a:ext uri="{FF2B5EF4-FFF2-40B4-BE49-F238E27FC236}">
                    <a16:creationId xmlns:a16="http://schemas.microsoft.com/office/drawing/2014/main" id="{B38C6FDA-D2AE-64F6-2C97-FEF5366321C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723" name="مخطط انسيابي: رابط 6722">
                <a:extLst>
                  <a:ext uri="{FF2B5EF4-FFF2-40B4-BE49-F238E27FC236}">
                    <a16:creationId xmlns:a16="http://schemas.microsoft.com/office/drawing/2014/main" id="{41DF2969-23DC-EACC-F041-E534CE9B8B55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24" name="مخطط انسيابي: رابط 6723">
                <a:extLst>
                  <a:ext uri="{FF2B5EF4-FFF2-40B4-BE49-F238E27FC236}">
                    <a16:creationId xmlns:a16="http://schemas.microsoft.com/office/drawing/2014/main" id="{679C7BB4-1472-CFB9-F5B3-E13794699DB5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692" name="مجموعة 6691">
              <a:extLst>
                <a:ext uri="{FF2B5EF4-FFF2-40B4-BE49-F238E27FC236}">
                  <a16:creationId xmlns:a16="http://schemas.microsoft.com/office/drawing/2014/main" id="{8A42EE16-AEBF-1443-A036-E359336C8E80}"/>
                </a:ext>
              </a:extLst>
            </p:cNvPr>
            <p:cNvGrpSpPr/>
            <p:nvPr/>
          </p:nvGrpSpPr>
          <p:grpSpPr>
            <a:xfrm>
              <a:off x="3841568" y="1574152"/>
              <a:ext cx="596232" cy="411218"/>
              <a:chOff x="8455365" y="1277024"/>
              <a:chExt cx="783945" cy="575873"/>
            </a:xfrm>
          </p:grpSpPr>
          <p:sp>
            <p:nvSpPr>
              <p:cNvPr id="6693" name="مستطيل: زوايا مستديرة 6692">
                <a:extLst>
                  <a:ext uri="{FF2B5EF4-FFF2-40B4-BE49-F238E27FC236}">
                    <a16:creationId xmlns:a16="http://schemas.microsoft.com/office/drawing/2014/main" id="{3C9021E3-4313-7FBA-1456-8094067940CD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694" name="مجموعة 6693">
                <a:extLst>
                  <a:ext uri="{FF2B5EF4-FFF2-40B4-BE49-F238E27FC236}">
                    <a16:creationId xmlns:a16="http://schemas.microsoft.com/office/drawing/2014/main" id="{02BAF85E-5C32-4EE2-5F57-01980BECE53C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699" name="مجموعة 6698">
                  <a:extLst>
                    <a:ext uri="{FF2B5EF4-FFF2-40B4-BE49-F238E27FC236}">
                      <a16:creationId xmlns:a16="http://schemas.microsoft.com/office/drawing/2014/main" id="{AE5AD69F-6861-5790-7BF4-315326035C1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15" name="مخطط انسيابي: رابط 6714">
                    <a:extLst>
                      <a:ext uri="{FF2B5EF4-FFF2-40B4-BE49-F238E27FC236}">
                        <a16:creationId xmlns:a16="http://schemas.microsoft.com/office/drawing/2014/main" id="{21B8D609-4C57-DF3C-1B31-C1E174A89D5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16" name="مخطط انسيابي: رابط 6715">
                    <a:extLst>
                      <a:ext uri="{FF2B5EF4-FFF2-40B4-BE49-F238E27FC236}">
                        <a16:creationId xmlns:a16="http://schemas.microsoft.com/office/drawing/2014/main" id="{AB0A40F7-1352-8A18-1C49-BCD575C4D4A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17" name="مخطط انسيابي: رابط 6716">
                    <a:extLst>
                      <a:ext uri="{FF2B5EF4-FFF2-40B4-BE49-F238E27FC236}">
                        <a16:creationId xmlns:a16="http://schemas.microsoft.com/office/drawing/2014/main" id="{175F863C-7EF8-F990-6A44-A8091DA4203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18" name="مخطط انسيابي: رابط 6717">
                    <a:extLst>
                      <a:ext uri="{FF2B5EF4-FFF2-40B4-BE49-F238E27FC236}">
                        <a16:creationId xmlns:a16="http://schemas.microsoft.com/office/drawing/2014/main" id="{62BEE664-2D72-8B08-5EEF-BA6B376FAE6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00" name="مجموعة 6699">
                  <a:extLst>
                    <a:ext uri="{FF2B5EF4-FFF2-40B4-BE49-F238E27FC236}">
                      <a16:creationId xmlns:a16="http://schemas.microsoft.com/office/drawing/2014/main" id="{EAB3C937-5783-0B84-7D42-257B5736A90D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11" name="مخطط انسيابي: رابط 6710">
                    <a:extLst>
                      <a:ext uri="{FF2B5EF4-FFF2-40B4-BE49-F238E27FC236}">
                        <a16:creationId xmlns:a16="http://schemas.microsoft.com/office/drawing/2014/main" id="{8605F48C-517F-06E5-F471-D33EA1B20A7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12" name="مخطط انسيابي: رابط 6711">
                    <a:extLst>
                      <a:ext uri="{FF2B5EF4-FFF2-40B4-BE49-F238E27FC236}">
                        <a16:creationId xmlns:a16="http://schemas.microsoft.com/office/drawing/2014/main" id="{72F7EECC-F804-A860-A763-627F8102F45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13" name="مخطط انسيابي: رابط 6712">
                    <a:extLst>
                      <a:ext uri="{FF2B5EF4-FFF2-40B4-BE49-F238E27FC236}">
                        <a16:creationId xmlns:a16="http://schemas.microsoft.com/office/drawing/2014/main" id="{05AE3082-0C01-60D4-91CE-D3D83FD8442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14" name="مخطط انسيابي: رابط 6713">
                    <a:extLst>
                      <a:ext uri="{FF2B5EF4-FFF2-40B4-BE49-F238E27FC236}">
                        <a16:creationId xmlns:a16="http://schemas.microsoft.com/office/drawing/2014/main" id="{7935ED68-C235-B3A6-1DA7-471F325AFD5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01" name="مجموعة 6700">
                  <a:extLst>
                    <a:ext uri="{FF2B5EF4-FFF2-40B4-BE49-F238E27FC236}">
                      <a16:creationId xmlns:a16="http://schemas.microsoft.com/office/drawing/2014/main" id="{5876DA42-A2CA-C1D5-A2FF-61604C1617D4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07" name="مخطط انسيابي: رابط 6706">
                    <a:extLst>
                      <a:ext uri="{FF2B5EF4-FFF2-40B4-BE49-F238E27FC236}">
                        <a16:creationId xmlns:a16="http://schemas.microsoft.com/office/drawing/2014/main" id="{5D3B633B-1B07-693A-8992-8C1E0B4111B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08" name="مخطط انسيابي: رابط 6707">
                    <a:extLst>
                      <a:ext uri="{FF2B5EF4-FFF2-40B4-BE49-F238E27FC236}">
                        <a16:creationId xmlns:a16="http://schemas.microsoft.com/office/drawing/2014/main" id="{79F4C8A4-8421-272D-3EEF-B7FD7449B6B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09" name="مخطط انسيابي: رابط 6708">
                    <a:extLst>
                      <a:ext uri="{FF2B5EF4-FFF2-40B4-BE49-F238E27FC236}">
                        <a16:creationId xmlns:a16="http://schemas.microsoft.com/office/drawing/2014/main" id="{7C60561C-671F-BB64-F2F2-AC3891A58F9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10" name="مخطط انسيابي: رابط 6709">
                    <a:extLst>
                      <a:ext uri="{FF2B5EF4-FFF2-40B4-BE49-F238E27FC236}">
                        <a16:creationId xmlns:a16="http://schemas.microsoft.com/office/drawing/2014/main" id="{744EA2CD-3844-27A1-8731-CE171D6C948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02" name="مجموعة 6701">
                  <a:extLst>
                    <a:ext uri="{FF2B5EF4-FFF2-40B4-BE49-F238E27FC236}">
                      <a16:creationId xmlns:a16="http://schemas.microsoft.com/office/drawing/2014/main" id="{EF2C078C-2042-FABC-6B53-6B84C25C778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03" name="مخطط انسيابي: رابط 6702">
                    <a:extLst>
                      <a:ext uri="{FF2B5EF4-FFF2-40B4-BE49-F238E27FC236}">
                        <a16:creationId xmlns:a16="http://schemas.microsoft.com/office/drawing/2014/main" id="{6075CF2D-5D9E-40B2-BEA3-509C6AF2033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04" name="مخطط انسيابي: رابط 6703">
                    <a:extLst>
                      <a:ext uri="{FF2B5EF4-FFF2-40B4-BE49-F238E27FC236}">
                        <a16:creationId xmlns:a16="http://schemas.microsoft.com/office/drawing/2014/main" id="{126F7763-34DC-0066-D82B-C469EDA5D95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05" name="مخطط انسيابي: رابط 6704">
                    <a:extLst>
                      <a:ext uri="{FF2B5EF4-FFF2-40B4-BE49-F238E27FC236}">
                        <a16:creationId xmlns:a16="http://schemas.microsoft.com/office/drawing/2014/main" id="{CCD68C18-282C-F76B-1A81-E389FB28568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06" name="مخطط انسيابي: رابط 6705">
                    <a:extLst>
                      <a:ext uri="{FF2B5EF4-FFF2-40B4-BE49-F238E27FC236}">
                        <a16:creationId xmlns:a16="http://schemas.microsoft.com/office/drawing/2014/main" id="{17A73BBF-D22A-4C1F-5E75-F8DEE4DD0EF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695" name="مخطط انسيابي: رابط 6694">
                <a:extLst>
                  <a:ext uri="{FF2B5EF4-FFF2-40B4-BE49-F238E27FC236}">
                    <a16:creationId xmlns:a16="http://schemas.microsoft.com/office/drawing/2014/main" id="{4DC8CE39-81FB-5D39-5B60-7D230B800D7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696" name="مخطط انسيابي: رابط 6695">
                <a:extLst>
                  <a:ext uri="{FF2B5EF4-FFF2-40B4-BE49-F238E27FC236}">
                    <a16:creationId xmlns:a16="http://schemas.microsoft.com/office/drawing/2014/main" id="{B5619DA5-FB68-8A7E-2668-7290CD6CBE1B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697" name="مخطط انسيابي: رابط 6696">
                <a:extLst>
                  <a:ext uri="{FF2B5EF4-FFF2-40B4-BE49-F238E27FC236}">
                    <a16:creationId xmlns:a16="http://schemas.microsoft.com/office/drawing/2014/main" id="{2AD6526A-31D6-0E03-4ABB-F7E256DD7CD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698" name="مخطط انسيابي: رابط 6697">
                <a:extLst>
                  <a:ext uri="{FF2B5EF4-FFF2-40B4-BE49-F238E27FC236}">
                    <a16:creationId xmlns:a16="http://schemas.microsoft.com/office/drawing/2014/main" id="{A6013525-E087-4BD8-4D25-8778174DF5E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757" name="مجموعة 6756">
              <a:extLst>
                <a:ext uri="{FF2B5EF4-FFF2-40B4-BE49-F238E27FC236}">
                  <a16:creationId xmlns:a16="http://schemas.microsoft.com/office/drawing/2014/main" id="{D66C9667-C8C5-9A54-DA52-F893F6DBFF53}"/>
                </a:ext>
              </a:extLst>
            </p:cNvPr>
            <p:cNvGrpSpPr/>
            <p:nvPr/>
          </p:nvGrpSpPr>
          <p:grpSpPr>
            <a:xfrm>
              <a:off x="3083401" y="1136458"/>
              <a:ext cx="591144" cy="411218"/>
              <a:chOff x="8455365" y="1259239"/>
              <a:chExt cx="783945" cy="575873"/>
            </a:xfrm>
          </p:grpSpPr>
          <p:sp>
            <p:nvSpPr>
              <p:cNvPr id="6785" name="مستطيل: زوايا مستديرة 6784">
                <a:extLst>
                  <a:ext uri="{FF2B5EF4-FFF2-40B4-BE49-F238E27FC236}">
                    <a16:creationId xmlns:a16="http://schemas.microsoft.com/office/drawing/2014/main" id="{6B234A8D-1396-6A0A-97A0-F40A78A6D080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786" name="مجموعة 6785">
                <a:extLst>
                  <a:ext uri="{FF2B5EF4-FFF2-40B4-BE49-F238E27FC236}">
                    <a16:creationId xmlns:a16="http://schemas.microsoft.com/office/drawing/2014/main" id="{0C82C9AA-A765-7035-F617-E49977B4A6B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791" name="مجموعة 6790">
                  <a:extLst>
                    <a:ext uri="{FF2B5EF4-FFF2-40B4-BE49-F238E27FC236}">
                      <a16:creationId xmlns:a16="http://schemas.microsoft.com/office/drawing/2014/main" id="{B52F9E9C-B15C-604A-A43A-BEC2B6E53B6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07" name="مخطط انسيابي: رابط 6806">
                    <a:extLst>
                      <a:ext uri="{FF2B5EF4-FFF2-40B4-BE49-F238E27FC236}">
                        <a16:creationId xmlns:a16="http://schemas.microsoft.com/office/drawing/2014/main" id="{D5033418-D69D-CCC5-ED0A-96C3F446626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8" name="مخطط انسيابي: رابط 6807">
                    <a:extLst>
                      <a:ext uri="{FF2B5EF4-FFF2-40B4-BE49-F238E27FC236}">
                        <a16:creationId xmlns:a16="http://schemas.microsoft.com/office/drawing/2014/main" id="{D259CDC2-CD11-2600-B7E7-BFAEAD8FC54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9" name="مخطط انسيابي: رابط 6808">
                    <a:extLst>
                      <a:ext uri="{FF2B5EF4-FFF2-40B4-BE49-F238E27FC236}">
                        <a16:creationId xmlns:a16="http://schemas.microsoft.com/office/drawing/2014/main" id="{23B3AAE9-4191-28E9-C3A4-6CB253FA876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10" name="مخطط انسيابي: رابط 6809">
                    <a:extLst>
                      <a:ext uri="{FF2B5EF4-FFF2-40B4-BE49-F238E27FC236}">
                        <a16:creationId xmlns:a16="http://schemas.microsoft.com/office/drawing/2014/main" id="{91268A33-3D82-2173-F186-80A5BEE09C0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92" name="مجموعة 6791">
                  <a:extLst>
                    <a:ext uri="{FF2B5EF4-FFF2-40B4-BE49-F238E27FC236}">
                      <a16:creationId xmlns:a16="http://schemas.microsoft.com/office/drawing/2014/main" id="{23B6D087-396F-1672-3A95-C62125C3FBA2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03" name="مخطط انسيابي: رابط 6802">
                    <a:extLst>
                      <a:ext uri="{FF2B5EF4-FFF2-40B4-BE49-F238E27FC236}">
                        <a16:creationId xmlns:a16="http://schemas.microsoft.com/office/drawing/2014/main" id="{713D6256-7BC5-EF65-7388-0DD2037D888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4" name="مخطط انسيابي: رابط 6803">
                    <a:extLst>
                      <a:ext uri="{FF2B5EF4-FFF2-40B4-BE49-F238E27FC236}">
                        <a16:creationId xmlns:a16="http://schemas.microsoft.com/office/drawing/2014/main" id="{814441D3-7CAE-3036-0B2A-F3AFDBF51DF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5" name="مخطط انسيابي: رابط 6804">
                    <a:extLst>
                      <a:ext uri="{FF2B5EF4-FFF2-40B4-BE49-F238E27FC236}">
                        <a16:creationId xmlns:a16="http://schemas.microsoft.com/office/drawing/2014/main" id="{A047F760-F8C2-6F53-4E80-8AE222417C8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6" name="مخطط انسيابي: رابط 6805">
                    <a:extLst>
                      <a:ext uri="{FF2B5EF4-FFF2-40B4-BE49-F238E27FC236}">
                        <a16:creationId xmlns:a16="http://schemas.microsoft.com/office/drawing/2014/main" id="{7AFA00F9-06F5-18A9-5555-3FF83AB3A18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93" name="مجموعة 6792">
                  <a:extLst>
                    <a:ext uri="{FF2B5EF4-FFF2-40B4-BE49-F238E27FC236}">
                      <a16:creationId xmlns:a16="http://schemas.microsoft.com/office/drawing/2014/main" id="{05128EBD-CB98-C828-9F04-F5EC7DBCD91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99" name="مخطط انسيابي: رابط 6798">
                    <a:extLst>
                      <a:ext uri="{FF2B5EF4-FFF2-40B4-BE49-F238E27FC236}">
                        <a16:creationId xmlns:a16="http://schemas.microsoft.com/office/drawing/2014/main" id="{C43BFEBD-FA38-1C1E-0548-63EAC270171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0" name="مخطط انسيابي: رابط 6799">
                    <a:extLst>
                      <a:ext uri="{FF2B5EF4-FFF2-40B4-BE49-F238E27FC236}">
                        <a16:creationId xmlns:a16="http://schemas.microsoft.com/office/drawing/2014/main" id="{C2CCC4D2-CF1E-FF16-7CDA-DC723029D54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1" name="مخطط انسيابي: رابط 6800">
                    <a:extLst>
                      <a:ext uri="{FF2B5EF4-FFF2-40B4-BE49-F238E27FC236}">
                        <a16:creationId xmlns:a16="http://schemas.microsoft.com/office/drawing/2014/main" id="{0E01D1BD-BD0D-C08A-D3B6-A74A059EA93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02" name="مخطط انسيابي: رابط 6801">
                    <a:extLst>
                      <a:ext uri="{FF2B5EF4-FFF2-40B4-BE49-F238E27FC236}">
                        <a16:creationId xmlns:a16="http://schemas.microsoft.com/office/drawing/2014/main" id="{88B2391F-E4A0-1028-0214-2E3DABB8464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94" name="مجموعة 6793">
                  <a:extLst>
                    <a:ext uri="{FF2B5EF4-FFF2-40B4-BE49-F238E27FC236}">
                      <a16:creationId xmlns:a16="http://schemas.microsoft.com/office/drawing/2014/main" id="{75815B32-F601-455D-8372-4ABDBB6719A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95" name="مخطط انسيابي: رابط 6794">
                    <a:extLst>
                      <a:ext uri="{FF2B5EF4-FFF2-40B4-BE49-F238E27FC236}">
                        <a16:creationId xmlns:a16="http://schemas.microsoft.com/office/drawing/2014/main" id="{2CA0CA02-DAAE-7C2B-45B1-4DD79B02232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96" name="مخطط انسيابي: رابط 6795">
                    <a:extLst>
                      <a:ext uri="{FF2B5EF4-FFF2-40B4-BE49-F238E27FC236}">
                        <a16:creationId xmlns:a16="http://schemas.microsoft.com/office/drawing/2014/main" id="{361ED6E1-D1AA-C0BB-5983-A98781C96A6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97" name="مخطط انسيابي: رابط 6796">
                    <a:extLst>
                      <a:ext uri="{FF2B5EF4-FFF2-40B4-BE49-F238E27FC236}">
                        <a16:creationId xmlns:a16="http://schemas.microsoft.com/office/drawing/2014/main" id="{ED25411A-11DB-6B80-901C-D454AB243F3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98" name="مخطط انسيابي: رابط 6797">
                    <a:extLst>
                      <a:ext uri="{FF2B5EF4-FFF2-40B4-BE49-F238E27FC236}">
                        <a16:creationId xmlns:a16="http://schemas.microsoft.com/office/drawing/2014/main" id="{373FC4C9-45B2-871A-3E19-1F1453FD1A9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787" name="مخطط انسيابي: رابط 6786">
                <a:extLst>
                  <a:ext uri="{FF2B5EF4-FFF2-40B4-BE49-F238E27FC236}">
                    <a16:creationId xmlns:a16="http://schemas.microsoft.com/office/drawing/2014/main" id="{8108D92C-B093-D551-79D8-965A25DFE62A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788" name="مخطط انسيابي: رابط 6787">
                <a:extLst>
                  <a:ext uri="{FF2B5EF4-FFF2-40B4-BE49-F238E27FC236}">
                    <a16:creationId xmlns:a16="http://schemas.microsoft.com/office/drawing/2014/main" id="{6B8E1709-FBB0-3BDB-D77C-3CC1CE8704C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789" name="مخطط انسيابي: رابط 6788">
                <a:extLst>
                  <a:ext uri="{FF2B5EF4-FFF2-40B4-BE49-F238E27FC236}">
                    <a16:creationId xmlns:a16="http://schemas.microsoft.com/office/drawing/2014/main" id="{37284E9D-294A-9202-83AD-A68DF79045B7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790" name="مخطط انسيابي: رابط 6789">
                <a:extLst>
                  <a:ext uri="{FF2B5EF4-FFF2-40B4-BE49-F238E27FC236}">
                    <a16:creationId xmlns:a16="http://schemas.microsoft.com/office/drawing/2014/main" id="{6DCAD10D-D4D0-337C-6D17-B30783D4EDBD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758" name="مجموعة 6757">
              <a:extLst>
                <a:ext uri="{FF2B5EF4-FFF2-40B4-BE49-F238E27FC236}">
                  <a16:creationId xmlns:a16="http://schemas.microsoft.com/office/drawing/2014/main" id="{F4EE6363-0AC6-8D5F-9A54-452C84FC083F}"/>
                </a:ext>
              </a:extLst>
            </p:cNvPr>
            <p:cNvGrpSpPr/>
            <p:nvPr/>
          </p:nvGrpSpPr>
          <p:grpSpPr>
            <a:xfrm>
              <a:off x="3079070" y="1576307"/>
              <a:ext cx="596232" cy="411218"/>
              <a:chOff x="8455365" y="1277024"/>
              <a:chExt cx="783945" cy="575873"/>
            </a:xfrm>
          </p:grpSpPr>
          <p:sp>
            <p:nvSpPr>
              <p:cNvPr id="6759" name="مستطيل: زوايا مستديرة 6758">
                <a:extLst>
                  <a:ext uri="{FF2B5EF4-FFF2-40B4-BE49-F238E27FC236}">
                    <a16:creationId xmlns:a16="http://schemas.microsoft.com/office/drawing/2014/main" id="{F7F8BCE3-E05D-01BF-D7CD-42BC052D7D87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760" name="مجموعة 6759">
                <a:extLst>
                  <a:ext uri="{FF2B5EF4-FFF2-40B4-BE49-F238E27FC236}">
                    <a16:creationId xmlns:a16="http://schemas.microsoft.com/office/drawing/2014/main" id="{3062040F-5B86-5449-B240-6A385A245FE5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765" name="مجموعة 6764">
                  <a:extLst>
                    <a:ext uri="{FF2B5EF4-FFF2-40B4-BE49-F238E27FC236}">
                      <a16:creationId xmlns:a16="http://schemas.microsoft.com/office/drawing/2014/main" id="{A48038DB-410F-DC78-A287-80A3C51A8BB1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81" name="مخطط انسيابي: رابط 6780">
                    <a:extLst>
                      <a:ext uri="{FF2B5EF4-FFF2-40B4-BE49-F238E27FC236}">
                        <a16:creationId xmlns:a16="http://schemas.microsoft.com/office/drawing/2014/main" id="{4A3BAE8B-7079-0BC8-314E-4081F785EAF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82" name="مخطط انسيابي: رابط 6781">
                    <a:extLst>
                      <a:ext uri="{FF2B5EF4-FFF2-40B4-BE49-F238E27FC236}">
                        <a16:creationId xmlns:a16="http://schemas.microsoft.com/office/drawing/2014/main" id="{54F6B846-4D5A-864F-644C-983DBF760C4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83" name="مخطط انسيابي: رابط 6782">
                    <a:extLst>
                      <a:ext uri="{FF2B5EF4-FFF2-40B4-BE49-F238E27FC236}">
                        <a16:creationId xmlns:a16="http://schemas.microsoft.com/office/drawing/2014/main" id="{F419E19C-F874-8190-3AAD-B02A25CAA30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84" name="مخطط انسيابي: رابط 6783">
                    <a:extLst>
                      <a:ext uri="{FF2B5EF4-FFF2-40B4-BE49-F238E27FC236}">
                        <a16:creationId xmlns:a16="http://schemas.microsoft.com/office/drawing/2014/main" id="{1587740D-79FA-AF82-BA46-F1C78871FEF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66" name="مجموعة 6765">
                  <a:extLst>
                    <a:ext uri="{FF2B5EF4-FFF2-40B4-BE49-F238E27FC236}">
                      <a16:creationId xmlns:a16="http://schemas.microsoft.com/office/drawing/2014/main" id="{7B7367A1-90BD-2E96-F984-7802F5A599C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77" name="مخطط انسيابي: رابط 6776">
                    <a:extLst>
                      <a:ext uri="{FF2B5EF4-FFF2-40B4-BE49-F238E27FC236}">
                        <a16:creationId xmlns:a16="http://schemas.microsoft.com/office/drawing/2014/main" id="{82DE9A46-4046-8555-E827-A71A9D06EB5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8" name="مخطط انسيابي: رابط 6777">
                    <a:extLst>
                      <a:ext uri="{FF2B5EF4-FFF2-40B4-BE49-F238E27FC236}">
                        <a16:creationId xmlns:a16="http://schemas.microsoft.com/office/drawing/2014/main" id="{506CA69C-E664-F53D-EA87-EAFED2737F7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9" name="مخطط انسيابي: رابط 6778">
                    <a:extLst>
                      <a:ext uri="{FF2B5EF4-FFF2-40B4-BE49-F238E27FC236}">
                        <a16:creationId xmlns:a16="http://schemas.microsoft.com/office/drawing/2014/main" id="{0C0D3AC6-9878-2015-F69D-B8045322598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80" name="مخطط انسيابي: رابط 6779">
                    <a:extLst>
                      <a:ext uri="{FF2B5EF4-FFF2-40B4-BE49-F238E27FC236}">
                        <a16:creationId xmlns:a16="http://schemas.microsoft.com/office/drawing/2014/main" id="{6A3EA61D-7C35-41A5-2BB8-2408C08ACF6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67" name="مجموعة 6766">
                  <a:extLst>
                    <a:ext uri="{FF2B5EF4-FFF2-40B4-BE49-F238E27FC236}">
                      <a16:creationId xmlns:a16="http://schemas.microsoft.com/office/drawing/2014/main" id="{D53A4CBE-6412-E69B-BF09-03F5C1CDF7B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73" name="مخطط انسيابي: رابط 6772">
                    <a:extLst>
                      <a:ext uri="{FF2B5EF4-FFF2-40B4-BE49-F238E27FC236}">
                        <a16:creationId xmlns:a16="http://schemas.microsoft.com/office/drawing/2014/main" id="{A40B5537-92E0-FD32-F599-C0C4187DC29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4" name="مخطط انسيابي: رابط 6773">
                    <a:extLst>
                      <a:ext uri="{FF2B5EF4-FFF2-40B4-BE49-F238E27FC236}">
                        <a16:creationId xmlns:a16="http://schemas.microsoft.com/office/drawing/2014/main" id="{ADD9293B-0CDB-B9A9-EC30-8BEBA713D5C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5" name="مخطط انسيابي: رابط 6774">
                    <a:extLst>
                      <a:ext uri="{FF2B5EF4-FFF2-40B4-BE49-F238E27FC236}">
                        <a16:creationId xmlns:a16="http://schemas.microsoft.com/office/drawing/2014/main" id="{FDB92B28-2C85-2543-DFC2-20C4E9E554B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6" name="مخطط انسيابي: رابط 6775">
                    <a:extLst>
                      <a:ext uri="{FF2B5EF4-FFF2-40B4-BE49-F238E27FC236}">
                        <a16:creationId xmlns:a16="http://schemas.microsoft.com/office/drawing/2014/main" id="{4F64E36B-C6DA-2C0B-528D-19169F419E4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768" name="مجموعة 6767">
                  <a:extLst>
                    <a:ext uri="{FF2B5EF4-FFF2-40B4-BE49-F238E27FC236}">
                      <a16:creationId xmlns:a16="http://schemas.microsoft.com/office/drawing/2014/main" id="{42ED5A00-20DD-EB51-881A-2DC857DEA76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769" name="مخطط انسيابي: رابط 6768">
                    <a:extLst>
                      <a:ext uri="{FF2B5EF4-FFF2-40B4-BE49-F238E27FC236}">
                        <a16:creationId xmlns:a16="http://schemas.microsoft.com/office/drawing/2014/main" id="{D8EBF4DB-FCFB-7812-1CC4-E72C064003D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0" name="مخطط انسيابي: رابط 6769">
                    <a:extLst>
                      <a:ext uri="{FF2B5EF4-FFF2-40B4-BE49-F238E27FC236}">
                        <a16:creationId xmlns:a16="http://schemas.microsoft.com/office/drawing/2014/main" id="{3ADAF015-93EC-D329-30B6-947DC2A1856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1" name="مخطط انسيابي: رابط 6770">
                    <a:extLst>
                      <a:ext uri="{FF2B5EF4-FFF2-40B4-BE49-F238E27FC236}">
                        <a16:creationId xmlns:a16="http://schemas.microsoft.com/office/drawing/2014/main" id="{A28B43E8-9246-7001-45FE-2A00C6B8100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772" name="مخطط انسيابي: رابط 6771">
                    <a:extLst>
                      <a:ext uri="{FF2B5EF4-FFF2-40B4-BE49-F238E27FC236}">
                        <a16:creationId xmlns:a16="http://schemas.microsoft.com/office/drawing/2014/main" id="{40140F13-EE1B-1FF7-34C4-3609FDAB108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761" name="مخطط انسيابي: رابط 6760">
                <a:extLst>
                  <a:ext uri="{FF2B5EF4-FFF2-40B4-BE49-F238E27FC236}">
                    <a16:creationId xmlns:a16="http://schemas.microsoft.com/office/drawing/2014/main" id="{215DB35F-F13F-49F3-72FA-15E8415A3E9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762" name="مخطط انسيابي: رابط 6761">
                <a:extLst>
                  <a:ext uri="{FF2B5EF4-FFF2-40B4-BE49-F238E27FC236}">
                    <a16:creationId xmlns:a16="http://schemas.microsoft.com/office/drawing/2014/main" id="{24AE77A5-C9D5-40CE-2841-912BCD8C15C7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763" name="مخطط انسيابي: رابط 6762">
                <a:extLst>
                  <a:ext uri="{FF2B5EF4-FFF2-40B4-BE49-F238E27FC236}">
                    <a16:creationId xmlns:a16="http://schemas.microsoft.com/office/drawing/2014/main" id="{0C341880-F024-509C-82B8-EE6248C6F9D1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764" name="مخطط انسيابي: رابط 6763">
                <a:extLst>
                  <a:ext uri="{FF2B5EF4-FFF2-40B4-BE49-F238E27FC236}">
                    <a16:creationId xmlns:a16="http://schemas.microsoft.com/office/drawing/2014/main" id="{DDD8C208-E850-E56B-CB76-50A56AF08E5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823" name="مجموعة 6822">
              <a:extLst>
                <a:ext uri="{FF2B5EF4-FFF2-40B4-BE49-F238E27FC236}">
                  <a16:creationId xmlns:a16="http://schemas.microsoft.com/office/drawing/2014/main" id="{77F7750D-5889-8CF7-9DA3-C2D0D26361DB}"/>
                </a:ext>
              </a:extLst>
            </p:cNvPr>
            <p:cNvGrpSpPr/>
            <p:nvPr/>
          </p:nvGrpSpPr>
          <p:grpSpPr>
            <a:xfrm>
              <a:off x="2323432" y="1139676"/>
              <a:ext cx="591144" cy="411218"/>
              <a:chOff x="8455365" y="1259239"/>
              <a:chExt cx="783945" cy="575873"/>
            </a:xfrm>
          </p:grpSpPr>
          <p:sp>
            <p:nvSpPr>
              <p:cNvPr id="6851" name="مستطيل: زوايا مستديرة 6850">
                <a:extLst>
                  <a:ext uri="{FF2B5EF4-FFF2-40B4-BE49-F238E27FC236}">
                    <a16:creationId xmlns:a16="http://schemas.microsoft.com/office/drawing/2014/main" id="{875663A5-F068-2BE5-5405-3C1275754182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852" name="مجموعة 6851">
                <a:extLst>
                  <a:ext uri="{FF2B5EF4-FFF2-40B4-BE49-F238E27FC236}">
                    <a16:creationId xmlns:a16="http://schemas.microsoft.com/office/drawing/2014/main" id="{FD6D1431-EB8D-019C-ADDD-E4D1C88B7F67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857" name="مجموعة 6856">
                  <a:extLst>
                    <a:ext uri="{FF2B5EF4-FFF2-40B4-BE49-F238E27FC236}">
                      <a16:creationId xmlns:a16="http://schemas.microsoft.com/office/drawing/2014/main" id="{50C63591-3A53-853D-1E23-18E18820663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73" name="مخطط انسيابي: رابط 6872">
                    <a:extLst>
                      <a:ext uri="{FF2B5EF4-FFF2-40B4-BE49-F238E27FC236}">
                        <a16:creationId xmlns:a16="http://schemas.microsoft.com/office/drawing/2014/main" id="{1581895F-E4E4-FC0A-CC6A-3E6B478FCD2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74" name="مخطط انسيابي: رابط 6873">
                    <a:extLst>
                      <a:ext uri="{FF2B5EF4-FFF2-40B4-BE49-F238E27FC236}">
                        <a16:creationId xmlns:a16="http://schemas.microsoft.com/office/drawing/2014/main" id="{CE695521-C9D1-239B-C581-FE8B6E5D261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75" name="مخطط انسيابي: رابط 6874">
                    <a:extLst>
                      <a:ext uri="{FF2B5EF4-FFF2-40B4-BE49-F238E27FC236}">
                        <a16:creationId xmlns:a16="http://schemas.microsoft.com/office/drawing/2014/main" id="{8AA712EA-1E1B-66F5-4748-0234712E7B8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76" name="مخطط انسيابي: رابط 6875">
                    <a:extLst>
                      <a:ext uri="{FF2B5EF4-FFF2-40B4-BE49-F238E27FC236}">
                        <a16:creationId xmlns:a16="http://schemas.microsoft.com/office/drawing/2014/main" id="{B5E5F358-B59C-06D5-51ED-A9DA7741585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58" name="مجموعة 6857">
                  <a:extLst>
                    <a:ext uri="{FF2B5EF4-FFF2-40B4-BE49-F238E27FC236}">
                      <a16:creationId xmlns:a16="http://schemas.microsoft.com/office/drawing/2014/main" id="{5F233AC0-19D9-847A-6906-54CB1D9E2657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69" name="مخطط انسيابي: رابط 6868">
                    <a:extLst>
                      <a:ext uri="{FF2B5EF4-FFF2-40B4-BE49-F238E27FC236}">
                        <a16:creationId xmlns:a16="http://schemas.microsoft.com/office/drawing/2014/main" id="{A8B3006F-A576-C012-2350-C1BE1923D60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70" name="مخطط انسيابي: رابط 6869">
                    <a:extLst>
                      <a:ext uri="{FF2B5EF4-FFF2-40B4-BE49-F238E27FC236}">
                        <a16:creationId xmlns:a16="http://schemas.microsoft.com/office/drawing/2014/main" id="{C9A54D94-1AFB-C4AF-67E8-5290938EE96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71" name="مخطط انسيابي: رابط 6870">
                    <a:extLst>
                      <a:ext uri="{FF2B5EF4-FFF2-40B4-BE49-F238E27FC236}">
                        <a16:creationId xmlns:a16="http://schemas.microsoft.com/office/drawing/2014/main" id="{2C47D6E5-570B-658C-86E2-13C2C724580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72" name="مخطط انسيابي: رابط 6871">
                    <a:extLst>
                      <a:ext uri="{FF2B5EF4-FFF2-40B4-BE49-F238E27FC236}">
                        <a16:creationId xmlns:a16="http://schemas.microsoft.com/office/drawing/2014/main" id="{ADF17863-ABC7-41B0-43F3-F538A9D2E63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59" name="مجموعة 6858">
                  <a:extLst>
                    <a:ext uri="{FF2B5EF4-FFF2-40B4-BE49-F238E27FC236}">
                      <a16:creationId xmlns:a16="http://schemas.microsoft.com/office/drawing/2014/main" id="{5AB7AFEA-F6A1-382E-5AD5-D0533F2C431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65" name="مخطط انسيابي: رابط 6864">
                    <a:extLst>
                      <a:ext uri="{FF2B5EF4-FFF2-40B4-BE49-F238E27FC236}">
                        <a16:creationId xmlns:a16="http://schemas.microsoft.com/office/drawing/2014/main" id="{BE7A5E06-FFC5-CC3F-710C-A47536D941A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66" name="مخطط انسيابي: رابط 6865">
                    <a:extLst>
                      <a:ext uri="{FF2B5EF4-FFF2-40B4-BE49-F238E27FC236}">
                        <a16:creationId xmlns:a16="http://schemas.microsoft.com/office/drawing/2014/main" id="{26169897-6701-553F-7FFB-3545543E0F8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67" name="مخطط انسيابي: رابط 6866">
                    <a:extLst>
                      <a:ext uri="{FF2B5EF4-FFF2-40B4-BE49-F238E27FC236}">
                        <a16:creationId xmlns:a16="http://schemas.microsoft.com/office/drawing/2014/main" id="{8939AE1F-F8E5-B029-4619-2B18DF8C68B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68" name="مخطط انسيابي: رابط 6867">
                    <a:extLst>
                      <a:ext uri="{FF2B5EF4-FFF2-40B4-BE49-F238E27FC236}">
                        <a16:creationId xmlns:a16="http://schemas.microsoft.com/office/drawing/2014/main" id="{6A8D9265-FF4B-F047-C06A-9F2E5B8FD34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60" name="مجموعة 6859">
                  <a:extLst>
                    <a:ext uri="{FF2B5EF4-FFF2-40B4-BE49-F238E27FC236}">
                      <a16:creationId xmlns:a16="http://schemas.microsoft.com/office/drawing/2014/main" id="{C1DF5336-47A4-182B-163E-EC6E7F4B45B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61" name="مخطط انسيابي: رابط 6860">
                    <a:extLst>
                      <a:ext uri="{FF2B5EF4-FFF2-40B4-BE49-F238E27FC236}">
                        <a16:creationId xmlns:a16="http://schemas.microsoft.com/office/drawing/2014/main" id="{2D3A637B-AEFD-2B0F-4F91-DF8FA80A32F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62" name="مخطط انسيابي: رابط 6861">
                    <a:extLst>
                      <a:ext uri="{FF2B5EF4-FFF2-40B4-BE49-F238E27FC236}">
                        <a16:creationId xmlns:a16="http://schemas.microsoft.com/office/drawing/2014/main" id="{F417F080-5F00-F103-2BA2-22CFF412971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63" name="مخطط انسيابي: رابط 6862">
                    <a:extLst>
                      <a:ext uri="{FF2B5EF4-FFF2-40B4-BE49-F238E27FC236}">
                        <a16:creationId xmlns:a16="http://schemas.microsoft.com/office/drawing/2014/main" id="{88B7D193-AC8D-7D13-4ACB-BAF1ED09733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64" name="مخطط انسيابي: رابط 6863">
                    <a:extLst>
                      <a:ext uri="{FF2B5EF4-FFF2-40B4-BE49-F238E27FC236}">
                        <a16:creationId xmlns:a16="http://schemas.microsoft.com/office/drawing/2014/main" id="{13F384FB-3462-DF13-C1C0-B879FCB5B85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853" name="مخطط انسيابي: رابط 6852">
                <a:extLst>
                  <a:ext uri="{FF2B5EF4-FFF2-40B4-BE49-F238E27FC236}">
                    <a16:creationId xmlns:a16="http://schemas.microsoft.com/office/drawing/2014/main" id="{CC3AD135-1B0C-E3BB-AC26-026CBD50447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54" name="مخطط انسيابي: رابط 6853">
                <a:extLst>
                  <a:ext uri="{FF2B5EF4-FFF2-40B4-BE49-F238E27FC236}">
                    <a16:creationId xmlns:a16="http://schemas.microsoft.com/office/drawing/2014/main" id="{1385AB55-545E-1D53-9D87-99829EFC35D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55" name="مخطط انسيابي: رابط 6854">
                <a:extLst>
                  <a:ext uri="{FF2B5EF4-FFF2-40B4-BE49-F238E27FC236}">
                    <a16:creationId xmlns:a16="http://schemas.microsoft.com/office/drawing/2014/main" id="{B4384EAC-042E-BC52-D239-E63C66E7DDA3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856" name="مخطط انسيابي: رابط 6855">
                <a:extLst>
                  <a:ext uri="{FF2B5EF4-FFF2-40B4-BE49-F238E27FC236}">
                    <a16:creationId xmlns:a16="http://schemas.microsoft.com/office/drawing/2014/main" id="{FA0BC4BE-BB2E-BAD7-833B-208641DA9AC2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824" name="مجموعة 6823">
              <a:extLst>
                <a:ext uri="{FF2B5EF4-FFF2-40B4-BE49-F238E27FC236}">
                  <a16:creationId xmlns:a16="http://schemas.microsoft.com/office/drawing/2014/main" id="{06E21375-8B7C-A0A0-6B3E-2276E21DF9C8}"/>
                </a:ext>
              </a:extLst>
            </p:cNvPr>
            <p:cNvGrpSpPr/>
            <p:nvPr/>
          </p:nvGrpSpPr>
          <p:grpSpPr>
            <a:xfrm>
              <a:off x="2319101" y="1579525"/>
              <a:ext cx="596232" cy="411218"/>
              <a:chOff x="8455365" y="1277024"/>
              <a:chExt cx="783945" cy="575873"/>
            </a:xfrm>
          </p:grpSpPr>
          <p:sp>
            <p:nvSpPr>
              <p:cNvPr id="6825" name="مستطيل: زوايا مستديرة 6824">
                <a:extLst>
                  <a:ext uri="{FF2B5EF4-FFF2-40B4-BE49-F238E27FC236}">
                    <a16:creationId xmlns:a16="http://schemas.microsoft.com/office/drawing/2014/main" id="{3599DA92-1405-3230-9DB7-221E12ECFAD4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826" name="مجموعة 6825">
                <a:extLst>
                  <a:ext uri="{FF2B5EF4-FFF2-40B4-BE49-F238E27FC236}">
                    <a16:creationId xmlns:a16="http://schemas.microsoft.com/office/drawing/2014/main" id="{A4F45971-8238-DD2A-86E3-E146321A82A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831" name="مجموعة 6830">
                  <a:extLst>
                    <a:ext uri="{FF2B5EF4-FFF2-40B4-BE49-F238E27FC236}">
                      <a16:creationId xmlns:a16="http://schemas.microsoft.com/office/drawing/2014/main" id="{AE6F3F69-1D6A-462E-A265-97FEEB5B31D1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47" name="مخطط انسيابي: رابط 6846">
                    <a:extLst>
                      <a:ext uri="{FF2B5EF4-FFF2-40B4-BE49-F238E27FC236}">
                        <a16:creationId xmlns:a16="http://schemas.microsoft.com/office/drawing/2014/main" id="{6912350E-E392-F944-B122-B14B6B98346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8" name="مخطط انسيابي: رابط 6847">
                    <a:extLst>
                      <a:ext uri="{FF2B5EF4-FFF2-40B4-BE49-F238E27FC236}">
                        <a16:creationId xmlns:a16="http://schemas.microsoft.com/office/drawing/2014/main" id="{F1E87DB1-24DB-88ED-FE75-F90CE48817F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9" name="مخطط انسيابي: رابط 6848">
                    <a:extLst>
                      <a:ext uri="{FF2B5EF4-FFF2-40B4-BE49-F238E27FC236}">
                        <a16:creationId xmlns:a16="http://schemas.microsoft.com/office/drawing/2014/main" id="{723F7F58-6605-A861-134B-BF362D88BAB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50" name="مخطط انسيابي: رابط 6849">
                    <a:extLst>
                      <a:ext uri="{FF2B5EF4-FFF2-40B4-BE49-F238E27FC236}">
                        <a16:creationId xmlns:a16="http://schemas.microsoft.com/office/drawing/2014/main" id="{DF7513B1-41EF-73B3-C2EF-29B875D42B0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32" name="مجموعة 6831">
                  <a:extLst>
                    <a:ext uri="{FF2B5EF4-FFF2-40B4-BE49-F238E27FC236}">
                      <a16:creationId xmlns:a16="http://schemas.microsoft.com/office/drawing/2014/main" id="{B3016D01-99E0-668E-A968-B535C4CA7C3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43" name="مخطط انسيابي: رابط 6842">
                    <a:extLst>
                      <a:ext uri="{FF2B5EF4-FFF2-40B4-BE49-F238E27FC236}">
                        <a16:creationId xmlns:a16="http://schemas.microsoft.com/office/drawing/2014/main" id="{28097740-E096-FB98-AF38-818D49BDEAF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4" name="مخطط انسيابي: رابط 6843">
                    <a:extLst>
                      <a:ext uri="{FF2B5EF4-FFF2-40B4-BE49-F238E27FC236}">
                        <a16:creationId xmlns:a16="http://schemas.microsoft.com/office/drawing/2014/main" id="{5BF887C9-C9ED-D864-AF37-6B9AD573377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5" name="مخطط انسيابي: رابط 6844">
                    <a:extLst>
                      <a:ext uri="{FF2B5EF4-FFF2-40B4-BE49-F238E27FC236}">
                        <a16:creationId xmlns:a16="http://schemas.microsoft.com/office/drawing/2014/main" id="{FB6BE1F4-8183-9904-5545-162C5444017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6" name="مخطط انسيابي: رابط 6845">
                    <a:extLst>
                      <a:ext uri="{FF2B5EF4-FFF2-40B4-BE49-F238E27FC236}">
                        <a16:creationId xmlns:a16="http://schemas.microsoft.com/office/drawing/2014/main" id="{787CF1AF-A3B4-3FBC-9624-1A11A3DBF44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33" name="مجموعة 6832">
                  <a:extLst>
                    <a:ext uri="{FF2B5EF4-FFF2-40B4-BE49-F238E27FC236}">
                      <a16:creationId xmlns:a16="http://schemas.microsoft.com/office/drawing/2014/main" id="{FA380143-3C54-FD5E-B933-0D11B504938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39" name="مخطط انسيابي: رابط 6838">
                    <a:extLst>
                      <a:ext uri="{FF2B5EF4-FFF2-40B4-BE49-F238E27FC236}">
                        <a16:creationId xmlns:a16="http://schemas.microsoft.com/office/drawing/2014/main" id="{D18641E2-5B76-48BF-49D2-B9BCF618202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0" name="مخطط انسيابي: رابط 6839">
                    <a:extLst>
                      <a:ext uri="{FF2B5EF4-FFF2-40B4-BE49-F238E27FC236}">
                        <a16:creationId xmlns:a16="http://schemas.microsoft.com/office/drawing/2014/main" id="{C388266C-31B8-E15C-1403-B9069631531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1" name="مخطط انسيابي: رابط 6840">
                    <a:extLst>
                      <a:ext uri="{FF2B5EF4-FFF2-40B4-BE49-F238E27FC236}">
                        <a16:creationId xmlns:a16="http://schemas.microsoft.com/office/drawing/2014/main" id="{3A4E4F5A-365F-A672-E9E6-94DBB24F1AE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42" name="مخطط انسيابي: رابط 6841">
                    <a:extLst>
                      <a:ext uri="{FF2B5EF4-FFF2-40B4-BE49-F238E27FC236}">
                        <a16:creationId xmlns:a16="http://schemas.microsoft.com/office/drawing/2014/main" id="{1295C106-0DB6-716B-4639-B1FE8102F90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34" name="مجموعة 6833">
                  <a:extLst>
                    <a:ext uri="{FF2B5EF4-FFF2-40B4-BE49-F238E27FC236}">
                      <a16:creationId xmlns:a16="http://schemas.microsoft.com/office/drawing/2014/main" id="{AB613115-4B5F-4D15-F0C8-D25AB142672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835" name="مخطط انسيابي: رابط 6834">
                    <a:extLst>
                      <a:ext uri="{FF2B5EF4-FFF2-40B4-BE49-F238E27FC236}">
                        <a16:creationId xmlns:a16="http://schemas.microsoft.com/office/drawing/2014/main" id="{F09098F5-E36E-D569-787F-69CE0D589A6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36" name="مخطط انسيابي: رابط 6835">
                    <a:extLst>
                      <a:ext uri="{FF2B5EF4-FFF2-40B4-BE49-F238E27FC236}">
                        <a16:creationId xmlns:a16="http://schemas.microsoft.com/office/drawing/2014/main" id="{1DAB3564-7B26-D2B8-1C8A-EF67FFC7725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37" name="مخطط انسيابي: رابط 6836">
                    <a:extLst>
                      <a:ext uri="{FF2B5EF4-FFF2-40B4-BE49-F238E27FC236}">
                        <a16:creationId xmlns:a16="http://schemas.microsoft.com/office/drawing/2014/main" id="{883883CA-5467-9110-3835-40E1D083093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838" name="مخطط انسيابي: رابط 6837">
                    <a:extLst>
                      <a:ext uri="{FF2B5EF4-FFF2-40B4-BE49-F238E27FC236}">
                        <a16:creationId xmlns:a16="http://schemas.microsoft.com/office/drawing/2014/main" id="{06834230-3CD9-640D-C5EC-9601EA8FC22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827" name="مخطط انسيابي: رابط 6826">
                <a:extLst>
                  <a:ext uri="{FF2B5EF4-FFF2-40B4-BE49-F238E27FC236}">
                    <a16:creationId xmlns:a16="http://schemas.microsoft.com/office/drawing/2014/main" id="{05CF7AFC-B232-C5CA-769E-499FDE5A31E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28" name="مخطط انسيابي: رابط 6827">
                <a:extLst>
                  <a:ext uri="{FF2B5EF4-FFF2-40B4-BE49-F238E27FC236}">
                    <a16:creationId xmlns:a16="http://schemas.microsoft.com/office/drawing/2014/main" id="{DCEB2FFC-40E9-F262-44E0-738C09E62A36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29" name="مخطط انسيابي: رابط 6828">
                <a:extLst>
                  <a:ext uri="{FF2B5EF4-FFF2-40B4-BE49-F238E27FC236}">
                    <a16:creationId xmlns:a16="http://schemas.microsoft.com/office/drawing/2014/main" id="{B0AF41EE-43DC-6496-26F9-CA78291160BE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830" name="مخطط انسيابي: رابط 6829">
                <a:extLst>
                  <a:ext uri="{FF2B5EF4-FFF2-40B4-BE49-F238E27FC236}">
                    <a16:creationId xmlns:a16="http://schemas.microsoft.com/office/drawing/2014/main" id="{7BDBBA5E-354B-5ED9-94BF-C61634A47D8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889" name="مجموعة 6888">
              <a:extLst>
                <a:ext uri="{FF2B5EF4-FFF2-40B4-BE49-F238E27FC236}">
                  <a16:creationId xmlns:a16="http://schemas.microsoft.com/office/drawing/2014/main" id="{A318A636-50F8-08F2-7579-39DE175A19AF}"/>
                </a:ext>
              </a:extLst>
            </p:cNvPr>
            <p:cNvGrpSpPr/>
            <p:nvPr/>
          </p:nvGrpSpPr>
          <p:grpSpPr>
            <a:xfrm>
              <a:off x="1546077" y="1134303"/>
              <a:ext cx="591144" cy="411218"/>
              <a:chOff x="8455365" y="1259239"/>
              <a:chExt cx="783945" cy="575873"/>
            </a:xfrm>
          </p:grpSpPr>
          <p:sp>
            <p:nvSpPr>
              <p:cNvPr id="6917" name="مستطيل: زوايا مستديرة 6916">
                <a:extLst>
                  <a:ext uri="{FF2B5EF4-FFF2-40B4-BE49-F238E27FC236}">
                    <a16:creationId xmlns:a16="http://schemas.microsoft.com/office/drawing/2014/main" id="{B9C68710-88BF-AA97-29FF-32A9C7A5B5CD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918" name="مجموعة 6917">
                <a:extLst>
                  <a:ext uri="{FF2B5EF4-FFF2-40B4-BE49-F238E27FC236}">
                    <a16:creationId xmlns:a16="http://schemas.microsoft.com/office/drawing/2014/main" id="{5A660DB6-0F8C-8289-D364-863AB8938463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923" name="مجموعة 6922">
                  <a:extLst>
                    <a:ext uri="{FF2B5EF4-FFF2-40B4-BE49-F238E27FC236}">
                      <a16:creationId xmlns:a16="http://schemas.microsoft.com/office/drawing/2014/main" id="{9642C5BB-4CFE-2E33-C77A-BE82435B2C16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39" name="مخطط انسيابي: رابط 6938">
                    <a:extLst>
                      <a:ext uri="{FF2B5EF4-FFF2-40B4-BE49-F238E27FC236}">
                        <a16:creationId xmlns:a16="http://schemas.microsoft.com/office/drawing/2014/main" id="{A9BC3C37-B6F4-BFD6-B2F7-F722DAB93C1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40" name="مخطط انسيابي: رابط 6939">
                    <a:extLst>
                      <a:ext uri="{FF2B5EF4-FFF2-40B4-BE49-F238E27FC236}">
                        <a16:creationId xmlns:a16="http://schemas.microsoft.com/office/drawing/2014/main" id="{10F9884C-D9D5-EB24-B748-5D18B277459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41" name="مخطط انسيابي: رابط 6940">
                    <a:extLst>
                      <a:ext uri="{FF2B5EF4-FFF2-40B4-BE49-F238E27FC236}">
                        <a16:creationId xmlns:a16="http://schemas.microsoft.com/office/drawing/2014/main" id="{B67CB400-B53D-0DB9-7469-965235DA22F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42" name="مخطط انسيابي: رابط 6941">
                    <a:extLst>
                      <a:ext uri="{FF2B5EF4-FFF2-40B4-BE49-F238E27FC236}">
                        <a16:creationId xmlns:a16="http://schemas.microsoft.com/office/drawing/2014/main" id="{04E39160-19C0-36BA-F797-0815C8E4528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924" name="مجموعة 6923">
                  <a:extLst>
                    <a:ext uri="{FF2B5EF4-FFF2-40B4-BE49-F238E27FC236}">
                      <a16:creationId xmlns:a16="http://schemas.microsoft.com/office/drawing/2014/main" id="{C75135E1-4A24-E628-E4C9-D838ACEC0E86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35" name="مخطط انسيابي: رابط 6934">
                    <a:extLst>
                      <a:ext uri="{FF2B5EF4-FFF2-40B4-BE49-F238E27FC236}">
                        <a16:creationId xmlns:a16="http://schemas.microsoft.com/office/drawing/2014/main" id="{2D91E543-345A-5AC2-F6FD-BD0778DAC0F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36" name="مخطط انسيابي: رابط 6935">
                    <a:extLst>
                      <a:ext uri="{FF2B5EF4-FFF2-40B4-BE49-F238E27FC236}">
                        <a16:creationId xmlns:a16="http://schemas.microsoft.com/office/drawing/2014/main" id="{52C01530-CF34-2250-411C-8C374513F2A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37" name="مخطط انسيابي: رابط 6936">
                    <a:extLst>
                      <a:ext uri="{FF2B5EF4-FFF2-40B4-BE49-F238E27FC236}">
                        <a16:creationId xmlns:a16="http://schemas.microsoft.com/office/drawing/2014/main" id="{0DB96590-3117-B707-A7C8-B21E87E9605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38" name="مخطط انسيابي: رابط 6937">
                    <a:extLst>
                      <a:ext uri="{FF2B5EF4-FFF2-40B4-BE49-F238E27FC236}">
                        <a16:creationId xmlns:a16="http://schemas.microsoft.com/office/drawing/2014/main" id="{AB27D76B-2E9E-B3CB-DACB-7642990929B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925" name="مجموعة 6924">
                  <a:extLst>
                    <a:ext uri="{FF2B5EF4-FFF2-40B4-BE49-F238E27FC236}">
                      <a16:creationId xmlns:a16="http://schemas.microsoft.com/office/drawing/2014/main" id="{045FBC76-C5F4-AC82-8B56-E3B9F54AFA66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31" name="مخطط انسيابي: رابط 6930">
                    <a:extLst>
                      <a:ext uri="{FF2B5EF4-FFF2-40B4-BE49-F238E27FC236}">
                        <a16:creationId xmlns:a16="http://schemas.microsoft.com/office/drawing/2014/main" id="{433049A4-B0D3-7823-D4BE-29150CC1028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32" name="مخطط انسيابي: رابط 6931">
                    <a:extLst>
                      <a:ext uri="{FF2B5EF4-FFF2-40B4-BE49-F238E27FC236}">
                        <a16:creationId xmlns:a16="http://schemas.microsoft.com/office/drawing/2014/main" id="{9F6F2D1C-F498-F64D-B392-74EE0C8D761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33" name="مخطط انسيابي: رابط 6932">
                    <a:extLst>
                      <a:ext uri="{FF2B5EF4-FFF2-40B4-BE49-F238E27FC236}">
                        <a16:creationId xmlns:a16="http://schemas.microsoft.com/office/drawing/2014/main" id="{5A7911E5-975E-D5F5-5951-B751BAD9E55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34" name="مخطط انسيابي: رابط 6933">
                    <a:extLst>
                      <a:ext uri="{FF2B5EF4-FFF2-40B4-BE49-F238E27FC236}">
                        <a16:creationId xmlns:a16="http://schemas.microsoft.com/office/drawing/2014/main" id="{4CB5F1BC-E398-B227-4C79-2D16737249E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926" name="مجموعة 6925">
                  <a:extLst>
                    <a:ext uri="{FF2B5EF4-FFF2-40B4-BE49-F238E27FC236}">
                      <a16:creationId xmlns:a16="http://schemas.microsoft.com/office/drawing/2014/main" id="{EC7A7865-682D-1B1F-3AF9-524D57A48A4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27" name="مخطط انسيابي: رابط 6926">
                    <a:extLst>
                      <a:ext uri="{FF2B5EF4-FFF2-40B4-BE49-F238E27FC236}">
                        <a16:creationId xmlns:a16="http://schemas.microsoft.com/office/drawing/2014/main" id="{149204A7-3C41-5C39-6129-270FD3FDB65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28" name="مخطط انسيابي: رابط 6927">
                    <a:extLst>
                      <a:ext uri="{FF2B5EF4-FFF2-40B4-BE49-F238E27FC236}">
                        <a16:creationId xmlns:a16="http://schemas.microsoft.com/office/drawing/2014/main" id="{D96FAF8B-AA12-C1FB-11D8-9B5E387039E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29" name="مخطط انسيابي: رابط 6928">
                    <a:extLst>
                      <a:ext uri="{FF2B5EF4-FFF2-40B4-BE49-F238E27FC236}">
                        <a16:creationId xmlns:a16="http://schemas.microsoft.com/office/drawing/2014/main" id="{4AED3959-4635-64E3-A755-96888BBB18C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30" name="مخطط انسيابي: رابط 6929">
                    <a:extLst>
                      <a:ext uri="{FF2B5EF4-FFF2-40B4-BE49-F238E27FC236}">
                        <a16:creationId xmlns:a16="http://schemas.microsoft.com/office/drawing/2014/main" id="{63D439DF-33B2-0B4D-A546-855954EDD07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919" name="مخطط انسيابي: رابط 6918">
                <a:extLst>
                  <a:ext uri="{FF2B5EF4-FFF2-40B4-BE49-F238E27FC236}">
                    <a16:creationId xmlns:a16="http://schemas.microsoft.com/office/drawing/2014/main" id="{B716511F-69DC-5A52-44A2-1B89B60B272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20" name="مخطط انسيابي: رابط 6919">
                <a:extLst>
                  <a:ext uri="{FF2B5EF4-FFF2-40B4-BE49-F238E27FC236}">
                    <a16:creationId xmlns:a16="http://schemas.microsoft.com/office/drawing/2014/main" id="{81C8B896-5772-A93E-3160-461D9B54C8D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21" name="مخطط انسيابي: رابط 6920">
                <a:extLst>
                  <a:ext uri="{FF2B5EF4-FFF2-40B4-BE49-F238E27FC236}">
                    <a16:creationId xmlns:a16="http://schemas.microsoft.com/office/drawing/2014/main" id="{9E809E5C-0ABD-AF02-25EE-368DB679A4E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6922" name="مخطط انسيابي: رابط 6921">
                <a:extLst>
                  <a:ext uri="{FF2B5EF4-FFF2-40B4-BE49-F238E27FC236}">
                    <a16:creationId xmlns:a16="http://schemas.microsoft.com/office/drawing/2014/main" id="{8483AAD1-9B3D-73C4-E24D-89E6EE00720C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890" name="مجموعة 6889">
              <a:extLst>
                <a:ext uri="{FF2B5EF4-FFF2-40B4-BE49-F238E27FC236}">
                  <a16:creationId xmlns:a16="http://schemas.microsoft.com/office/drawing/2014/main" id="{9B318DE3-7BA3-2DD1-3C7A-EC0D046DD10A}"/>
                </a:ext>
              </a:extLst>
            </p:cNvPr>
            <p:cNvGrpSpPr/>
            <p:nvPr/>
          </p:nvGrpSpPr>
          <p:grpSpPr>
            <a:xfrm>
              <a:off x="1541746" y="1574152"/>
              <a:ext cx="596232" cy="411218"/>
              <a:chOff x="8455365" y="1277024"/>
              <a:chExt cx="783945" cy="575873"/>
            </a:xfrm>
          </p:grpSpPr>
          <p:sp>
            <p:nvSpPr>
              <p:cNvPr id="6891" name="مستطيل: زوايا مستديرة 6890">
                <a:extLst>
                  <a:ext uri="{FF2B5EF4-FFF2-40B4-BE49-F238E27FC236}">
                    <a16:creationId xmlns:a16="http://schemas.microsoft.com/office/drawing/2014/main" id="{444EA55D-12FF-271C-5C60-B375380DCC85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892" name="مجموعة 6891">
                <a:extLst>
                  <a:ext uri="{FF2B5EF4-FFF2-40B4-BE49-F238E27FC236}">
                    <a16:creationId xmlns:a16="http://schemas.microsoft.com/office/drawing/2014/main" id="{A1F6EA2C-8D48-A0F3-2292-A3AC7AEC6AAE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897" name="مجموعة 6896">
                  <a:extLst>
                    <a:ext uri="{FF2B5EF4-FFF2-40B4-BE49-F238E27FC236}">
                      <a16:creationId xmlns:a16="http://schemas.microsoft.com/office/drawing/2014/main" id="{AD409C10-AA54-6AC9-7ABF-33125DA85C0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13" name="مخطط انسيابي: رابط 6912">
                    <a:extLst>
                      <a:ext uri="{FF2B5EF4-FFF2-40B4-BE49-F238E27FC236}">
                        <a16:creationId xmlns:a16="http://schemas.microsoft.com/office/drawing/2014/main" id="{0AC400B6-B819-70F5-FF78-CDD97806FA8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14" name="مخطط انسيابي: رابط 6913">
                    <a:extLst>
                      <a:ext uri="{FF2B5EF4-FFF2-40B4-BE49-F238E27FC236}">
                        <a16:creationId xmlns:a16="http://schemas.microsoft.com/office/drawing/2014/main" id="{71837B75-BE12-51D2-A1D7-6560DE0886F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15" name="مخطط انسيابي: رابط 6914">
                    <a:extLst>
                      <a:ext uri="{FF2B5EF4-FFF2-40B4-BE49-F238E27FC236}">
                        <a16:creationId xmlns:a16="http://schemas.microsoft.com/office/drawing/2014/main" id="{8CA69A83-DBE9-4254-EE2E-96B26465AB8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16" name="مخطط انسيابي: رابط 6915">
                    <a:extLst>
                      <a:ext uri="{FF2B5EF4-FFF2-40B4-BE49-F238E27FC236}">
                        <a16:creationId xmlns:a16="http://schemas.microsoft.com/office/drawing/2014/main" id="{F1C85449-4D9E-234A-F8D6-2EDE2590D25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98" name="مجموعة 6897">
                  <a:extLst>
                    <a:ext uri="{FF2B5EF4-FFF2-40B4-BE49-F238E27FC236}">
                      <a16:creationId xmlns:a16="http://schemas.microsoft.com/office/drawing/2014/main" id="{B63CC7BE-8708-D075-B0BE-6BBE127A1AD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09" name="مخطط انسيابي: رابط 6908">
                    <a:extLst>
                      <a:ext uri="{FF2B5EF4-FFF2-40B4-BE49-F238E27FC236}">
                        <a16:creationId xmlns:a16="http://schemas.microsoft.com/office/drawing/2014/main" id="{FFF87E39-00BA-A270-9CBC-FB6159E38DF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10" name="مخطط انسيابي: رابط 6909">
                    <a:extLst>
                      <a:ext uri="{FF2B5EF4-FFF2-40B4-BE49-F238E27FC236}">
                        <a16:creationId xmlns:a16="http://schemas.microsoft.com/office/drawing/2014/main" id="{8AD5C853-C4AC-C9F2-7A16-6AF2A3A1BCF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11" name="مخطط انسيابي: رابط 6910">
                    <a:extLst>
                      <a:ext uri="{FF2B5EF4-FFF2-40B4-BE49-F238E27FC236}">
                        <a16:creationId xmlns:a16="http://schemas.microsoft.com/office/drawing/2014/main" id="{FB856952-6E6D-B83C-D03C-D7F58ABA7FB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12" name="مخطط انسيابي: رابط 6911">
                    <a:extLst>
                      <a:ext uri="{FF2B5EF4-FFF2-40B4-BE49-F238E27FC236}">
                        <a16:creationId xmlns:a16="http://schemas.microsoft.com/office/drawing/2014/main" id="{DEB13628-3684-21D5-BE1C-5C38E5CC600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899" name="مجموعة 6898">
                  <a:extLst>
                    <a:ext uri="{FF2B5EF4-FFF2-40B4-BE49-F238E27FC236}">
                      <a16:creationId xmlns:a16="http://schemas.microsoft.com/office/drawing/2014/main" id="{237B4F6F-E594-283F-998B-E4ED02501128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05" name="مخطط انسيابي: رابط 6904">
                    <a:extLst>
                      <a:ext uri="{FF2B5EF4-FFF2-40B4-BE49-F238E27FC236}">
                        <a16:creationId xmlns:a16="http://schemas.microsoft.com/office/drawing/2014/main" id="{F3B186C4-75B6-A921-05C9-E5536847C2B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06" name="مخطط انسيابي: رابط 6905">
                    <a:extLst>
                      <a:ext uri="{FF2B5EF4-FFF2-40B4-BE49-F238E27FC236}">
                        <a16:creationId xmlns:a16="http://schemas.microsoft.com/office/drawing/2014/main" id="{61D1E6E4-E64C-31EC-8FEC-0CC21ABA1F0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07" name="مخطط انسيابي: رابط 6906">
                    <a:extLst>
                      <a:ext uri="{FF2B5EF4-FFF2-40B4-BE49-F238E27FC236}">
                        <a16:creationId xmlns:a16="http://schemas.microsoft.com/office/drawing/2014/main" id="{66F05FAA-ADA3-EA9B-8D2B-45F8606DE96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08" name="مخطط انسيابي: رابط 6907">
                    <a:extLst>
                      <a:ext uri="{FF2B5EF4-FFF2-40B4-BE49-F238E27FC236}">
                        <a16:creationId xmlns:a16="http://schemas.microsoft.com/office/drawing/2014/main" id="{41047861-E47F-C6E7-2B41-144F093C6A0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900" name="مجموعة 6899">
                  <a:extLst>
                    <a:ext uri="{FF2B5EF4-FFF2-40B4-BE49-F238E27FC236}">
                      <a16:creationId xmlns:a16="http://schemas.microsoft.com/office/drawing/2014/main" id="{082FF474-A580-5B04-8ADF-C21501CFFA7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01" name="مخطط انسيابي: رابط 6900">
                    <a:extLst>
                      <a:ext uri="{FF2B5EF4-FFF2-40B4-BE49-F238E27FC236}">
                        <a16:creationId xmlns:a16="http://schemas.microsoft.com/office/drawing/2014/main" id="{340CFB8C-7EAC-5A30-F668-BB63A453F66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02" name="مخطط انسيابي: رابط 6901">
                    <a:extLst>
                      <a:ext uri="{FF2B5EF4-FFF2-40B4-BE49-F238E27FC236}">
                        <a16:creationId xmlns:a16="http://schemas.microsoft.com/office/drawing/2014/main" id="{9F734978-9AC6-1D7A-588F-B63A4A4B287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03" name="مخطط انسيابي: رابط 6902">
                    <a:extLst>
                      <a:ext uri="{FF2B5EF4-FFF2-40B4-BE49-F238E27FC236}">
                        <a16:creationId xmlns:a16="http://schemas.microsoft.com/office/drawing/2014/main" id="{24B835E9-FE51-00A5-22AF-AC1EF5D05CD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04" name="مخطط انسيابي: رابط 6903">
                    <a:extLst>
                      <a:ext uri="{FF2B5EF4-FFF2-40B4-BE49-F238E27FC236}">
                        <a16:creationId xmlns:a16="http://schemas.microsoft.com/office/drawing/2014/main" id="{FF2B83CB-2E83-2113-A1A4-632F031A02B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893" name="مخطط انسيابي: رابط 6892">
                <a:extLst>
                  <a:ext uri="{FF2B5EF4-FFF2-40B4-BE49-F238E27FC236}">
                    <a16:creationId xmlns:a16="http://schemas.microsoft.com/office/drawing/2014/main" id="{A2BD05C3-E8D5-0534-93C6-FE384AAFDDC9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894" name="مخطط انسيابي: رابط 6893">
                <a:extLst>
                  <a:ext uri="{FF2B5EF4-FFF2-40B4-BE49-F238E27FC236}">
                    <a16:creationId xmlns:a16="http://schemas.microsoft.com/office/drawing/2014/main" id="{89FA5C72-B67F-5B84-7F6E-23E854E25667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895" name="مخطط انسيابي: رابط 6894">
                <a:extLst>
                  <a:ext uri="{FF2B5EF4-FFF2-40B4-BE49-F238E27FC236}">
                    <a16:creationId xmlns:a16="http://schemas.microsoft.com/office/drawing/2014/main" id="{A6745E78-64A0-7B3C-1A34-BF8E0C17858A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896" name="مخطط انسيابي: رابط 6895">
                <a:extLst>
                  <a:ext uri="{FF2B5EF4-FFF2-40B4-BE49-F238E27FC236}">
                    <a16:creationId xmlns:a16="http://schemas.microsoft.com/office/drawing/2014/main" id="{B2FAD2DA-ECC4-5A30-164D-A0B940561E17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grpSp>
        <p:nvGrpSpPr>
          <p:cNvPr id="6954" name="مجموعة 6953">
            <a:extLst>
              <a:ext uri="{FF2B5EF4-FFF2-40B4-BE49-F238E27FC236}">
                <a16:creationId xmlns:a16="http://schemas.microsoft.com/office/drawing/2014/main" id="{2D73C6B0-3D28-E514-42A7-E40E22CFCAB0}"/>
              </a:ext>
            </a:extLst>
          </p:cNvPr>
          <p:cNvGrpSpPr/>
          <p:nvPr/>
        </p:nvGrpSpPr>
        <p:grpSpPr>
          <a:xfrm>
            <a:off x="197912" y="2008821"/>
            <a:ext cx="9614173" cy="861404"/>
            <a:chOff x="197912" y="1129339"/>
            <a:chExt cx="9614173" cy="861404"/>
          </a:xfrm>
        </p:grpSpPr>
        <p:sp>
          <p:nvSpPr>
            <p:cNvPr id="6955" name="مستطيل: زوايا مستديرة 6954">
              <a:extLst>
                <a:ext uri="{FF2B5EF4-FFF2-40B4-BE49-F238E27FC236}">
                  <a16:creationId xmlns:a16="http://schemas.microsoft.com/office/drawing/2014/main" id="{C8730351-4B25-72A4-FF6D-27A8D3A5DCD0}"/>
                </a:ext>
              </a:extLst>
            </p:cNvPr>
            <p:cNvSpPr/>
            <p:nvPr/>
          </p:nvSpPr>
          <p:spPr>
            <a:xfrm>
              <a:off x="197912" y="1132619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56" name="مستطيل: زوايا مستديرة 6955">
              <a:extLst>
                <a:ext uri="{FF2B5EF4-FFF2-40B4-BE49-F238E27FC236}">
                  <a16:creationId xmlns:a16="http://schemas.microsoft.com/office/drawing/2014/main" id="{46685A75-5913-E35C-6F1B-188C1C768442}"/>
                </a:ext>
              </a:extLst>
            </p:cNvPr>
            <p:cNvSpPr/>
            <p:nvPr/>
          </p:nvSpPr>
          <p:spPr>
            <a:xfrm>
              <a:off x="950802" y="118645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57" name="مستطيل: زوايا مستديرة 6956">
              <a:extLst>
                <a:ext uri="{FF2B5EF4-FFF2-40B4-BE49-F238E27FC236}">
                  <a16:creationId xmlns:a16="http://schemas.microsoft.com/office/drawing/2014/main" id="{A8F38A1B-C6CA-88BA-829F-CB875A678DFF}"/>
                </a:ext>
              </a:extLst>
            </p:cNvPr>
            <p:cNvSpPr/>
            <p:nvPr/>
          </p:nvSpPr>
          <p:spPr>
            <a:xfrm>
              <a:off x="7718634" y="113143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58" name="مستطيل: زوايا مستديرة 6957">
              <a:extLst>
                <a:ext uri="{FF2B5EF4-FFF2-40B4-BE49-F238E27FC236}">
                  <a16:creationId xmlns:a16="http://schemas.microsoft.com/office/drawing/2014/main" id="{8DB4FCDF-BBA7-B943-BC6F-D9620FAA4F8F}"/>
                </a:ext>
              </a:extLst>
            </p:cNvPr>
            <p:cNvSpPr/>
            <p:nvPr/>
          </p:nvSpPr>
          <p:spPr>
            <a:xfrm>
              <a:off x="713851" y="118623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59" name="مستطيل: زوايا مستديرة 6958">
              <a:extLst>
                <a:ext uri="{FF2B5EF4-FFF2-40B4-BE49-F238E27FC236}">
                  <a16:creationId xmlns:a16="http://schemas.microsoft.com/office/drawing/2014/main" id="{77C1C902-5D98-0CC1-87C5-AE6209F04A3E}"/>
                </a:ext>
              </a:extLst>
            </p:cNvPr>
            <p:cNvSpPr/>
            <p:nvPr/>
          </p:nvSpPr>
          <p:spPr>
            <a:xfrm>
              <a:off x="476900" y="118600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60" name="مستطيل: زوايا مستديرة 6959">
              <a:extLst>
                <a:ext uri="{FF2B5EF4-FFF2-40B4-BE49-F238E27FC236}">
                  <a16:creationId xmlns:a16="http://schemas.microsoft.com/office/drawing/2014/main" id="{B3D3F1EE-A74C-63E0-0CAD-C32381532B4A}"/>
                </a:ext>
              </a:extLst>
            </p:cNvPr>
            <p:cNvSpPr/>
            <p:nvPr/>
          </p:nvSpPr>
          <p:spPr>
            <a:xfrm>
              <a:off x="239950" y="1185788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961" name="مجموعة 6960">
              <a:extLst>
                <a:ext uri="{FF2B5EF4-FFF2-40B4-BE49-F238E27FC236}">
                  <a16:creationId xmlns:a16="http://schemas.microsoft.com/office/drawing/2014/main" id="{49142F9A-CCA5-12C2-F70A-3F70D336B6B0}"/>
                </a:ext>
              </a:extLst>
            </p:cNvPr>
            <p:cNvGrpSpPr/>
            <p:nvPr/>
          </p:nvGrpSpPr>
          <p:grpSpPr>
            <a:xfrm>
              <a:off x="6918433" y="1133232"/>
              <a:ext cx="591144" cy="411218"/>
              <a:chOff x="8455365" y="1259239"/>
              <a:chExt cx="783945" cy="575873"/>
            </a:xfrm>
          </p:grpSpPr>
          <p:sp>
            <p:nvSpPr>
              <p:cNvPr id="7373" name="مستطيل: زوايا مستديرة 7372">
                <a:extLst>
                  <a:ext uri="{FF2B5EF4-FFF2-40B4-BE49-F238E27FC236}">
                    <a16:creationId xmlns:a16="http://schemas.microsoft.com/office/drawing/2014/main" id="{8C10F0C8-C4D1-18DC-4864-199EF1AFD496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374" name="مجموعة 7373">
                <a:extLst>
                  <a:ext uri="{FF2B5EF4-FFF2-40B4-BE49-F238E27FC236}">
                    <a16:creationId xmlns:a16="http://schemas.microsoft.com/office/drawing/2014/main" id="{F17EF7CF-A8A3-DC60-C0E1-ABABB5AEDDD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379" name="مجموعة 7378">
                  <a:extLst>
                    <a:ext uri="{FF2B5EF4-FFF2-40B4-BE49-F238E27FC236}">
                      <a16:creationId xmlns:a16="http://schemas.microsoft.com/office/drawing/2014/main" id="{3192902E-6555-590A-585C-7C9B27F7404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95" name="مخطط انسيابي: رابط 7394">
                    <a:extLst>
                      <a:ext uri="{FF2B5EF4-FFF2-40B4-BE49-F238E27FC236}">
                        <a16:creationId xmlns:a16="http://schemas.microsoft.com/office/drawing/2014/main" id="{E056C579-4738-FAB4-0504-6BD385B1160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96" name="مخطط انسيابي: رابط 7395">
                    <a:extLst>
                      <a:ext uri="{FF2B5EF4-FFF2-40B4-BE49-F238E27FC236}">
                        <a16:creationId xmlns:a16="http://schemas.microsoft.com/office/drawing/2014/main" id="{E9388324-0DC4-4566-58A8-BDA15A58ECE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97" name="مخطط انسيابي: رابط 7396">
                    <a:extLst>
                      <a:ext uri="{FF2B5EF4-FFF2-40B4-BE49-F238E27FC236}">
                        <a16:creationId xmlns:a16="http://schemas.microsoft.com/office/drawing/2014/main" id="{015E8D34-4236-75D7-5D62-D89F3E3052C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98" name="مخطط انسيابي: رابط 7397">
                    <a:extLst>
                      <a:ext uri="{FF2B5EF4-FFF2-40B4-BE49-F238E27FC236}">
                        <a16:creationId xmlns:a16="http://schemas.microsoft.com/office/drawing/2014/main" id="{ED73F598-2C9A-305E-4A2E-895F681E4D4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80" name="مجموعة 7379">
                  <a:extLst>
                    <a:ext uri="{FF2B5EF4-FFF2-40B4-BE49-F238E27FC236}">
                      <a16:creationId xmlns:a16="http://schemas.microsoft.com/office/drawing/2014/main" id="{4B2F8D39-44FD-CC69-7354-CB9CDB3F7CE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91" name="مخطط انسيابي: رابط 7390">
                    <a:extLst>
                      <a:ext uri="{FF2B5EF4-FFF2-40B4-BE49-F238E27FC236}">
                        <a16:creationId xmlns:a16="http://schemas.microsoft.com/office/drawing/2014/main" id="{FA739431-6843-621C-644A-19A1510E1FC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92" name="مخطط انسيابي: رابط 7391">
                    <a:extLst>
                      <a:ext uri="{FF2B5EF4-FFF2-40B4-BE49-F238E27FC236}">
                        <a16:creationId xmlns:a16="http://schemas.microsoft.com/office/drawing/2014/main" id="{4CD6399D-562C-CB09-37CB-A8C800ECE5C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93" name="مخطط انسيابي: رابط 7392">
                    <a:extLst>
                      <a:ext uri="{FF2B5EF4-FFF2-40B4-BE49-F238E27FC236}">
                        <a16:creationId xmlns:a16="http://schemas.microsoft.com/office/drawing/2014/main" id="{6F890C35-F923-9781-5C41-BB378F3FDE5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94" name="مخطط انسيابي: رابط 7393">
                    <a:extLst>
                      <a:ext uri="{FF2B5EF4-FFF2-40B4-BE49-F238E27FC236}">
                        <a16:creationId xmlns:a16="http://schemas.microsoft.com/office/drawing/2014/main" id="{DB727D15-3373-2D9D-5031-7A58880EC95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81" name="مجموعة 7380">
                  <a:extLst>
                    <a:ext uri="{FF2B5EF4-FFF2-40B4-BE49-F238E27FC236}">
                      <a16:creationId xmlns:a16="http://schemas.microsoft.com/office/drawing/2014/main" id="{E3130A3B-3BD4-C05E-1F1C-46DF9595163D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87" name="مخطط انسيابي: رابط 7386">
                    <a:extLst>
                      <a:ext uri="{FF2B5EF4-FFF2-40B4-BE49-F238E27FC236}">
                        <a16:creationId xmlns:a16="http://schemas.microsoft.com/office/drawing/2014/main" id="{607BE8FE-6153-0864-F500-4B725387B04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88" name="مخطط انسيابي: رابط 7387">
                    <a:extLst>
                      <a:ext uri="{FF2B5EF4-FFF2-40B4-BE49-F238E27FC236}">
                        <a16:creationId xmlns:a16="http://schemas.microsoft.com/office/drawing/2014/main" id="{E75B0389-0022-B0A3-4196-C1FC710DECF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89" name="مخطط انسيابي: رابط 7388">
                    <a:extLst>
                      <a:ext uri="{FF2B5EF4-FFF2-40B4-BE49-F238E27FC236}">
                        <a16:creationId xmlns:a16="http://schemas.microsoft.com/office/drawing/2014/main" id="{37257ABA-1915-18EC-F118-122BF43A34D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90" name="مخطط انسيابي: رابط 7389">
                    <a:extLst>
                      <a:ext uri="{FF2B5EF4-FFF2-40B4-BE49-F238E27FC236}">
                        <a16:creationId xmlns:a16="http://schemas.microsoft.com/office/drawing/2014/main" id="{9EB2B77C-8483-D40C-21F4-973BE28A5E8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82" name="مجموعة 7381">
                  <a:extLst>
                    <a:ext uri="{FF2B5EF4-FFF2-40B4-BE49-F238E27FC236}">
                      <a16:creationId xmlns:a16="http://schemas.microsoft.com/office/drawing/2014/main" id="{8D5A4CC8-0A05-8F08-D887-CF4EE89AD0A0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83" name="مخطط انسيابي: رابط 7382">
                    <a:extLst>
                      <a:ext uri="{FF2B5EF4-FFF2-40B4-BE49-F238E27FC236}">
                        <a16:creationId xmlns:a16="http://schemas.microsoft.com/office/drawing/2014/main" id="{8FDF9EC4-2B26-5F28-DBB3-DF21805DE0F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84" name="مخطط انسيابي: رابط 7383">
                    <a:extLst>
                      <a:ext uri="{FF2B5EF4-FFF2-40B4-BE49-F238E27FC236}">
                        <a16:creationId xmlns:a16="http://schemas.microsoft.com/office/drawing/2014/main" id="{A146B56D-8061-15AC-E131-6C8D9711C2D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85" name="مخطط انسيابي: رابط 7384">
                    <a:extLst>
                      <a:ext uri="{FF2B5EF4-FFF2-40B4-BE49-F238E27FC236}">
                        <a16:creationId xmlns:a16="http://schemas.microsoft.com/office/drawing/2014/main" id="{9D05EA3D-985D-33A8-92AB-EC6A5A828F9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86" name="مخطط انسيابي: رابط 7385">
                    <a:extLst>
                      <a:ext uri="{FF2B5EF4-FFF2-40B4-BE49-F238E27FC236}">
                        <a16:creationId xmlns:a16="http://schemas.microsoft.com/office/drawing/2014/main" id="{74076E64-3309-2767-5C7D-92A74DB876D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375" name="مخطط انسيابي: رابط 7374">
                <a:extLst>
                  <a:ext uri="{FF2B5EF4-FFF2-40B4-BE49-F238E27FC236}">
                    <a16:creationId xmlns:a16="http://schemas.microsoft.com/office/drawing/2014/main" id="{2DD2BFB8-44C8-AF29-B99F-9BAC2BF9EB73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376" name="مخطط انسيابي: رابط 7375">
                <a:extLst>
                  <a:ext uri="{FF2B5EF4-FFF2-40B4-BE49-F238E27FC236}">
                    <a16:creationId xmlns:a16="http://schemas.microsoft.com/office/drawing/2014/main" id="{A5E5F95B-4D20-53A6-B740-49CDE03C5FA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377" name="مخطط انسيابي: رابط 7376">
                <a:extLst>
                  <a:ext uri="{FF2B5EF4-FFF2-40B4-BE49-F238E27FC236}">
                    <a16:creationId xmlns:a16="http://schemas.microsoft.com/office/drawing/2014/main" id="{99FAAF2F-AAF7-A140-B654-D856A6D0BFE0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378" name="مخطط انسيابي: رابط 7377">
                <a:extLst>
                  <a:ext uri="{FF2B5EF4-FFF2-40B4-BE49-F238E27FC236}">
                    <a16:creationId xmlns:a16="http://schemas.microsoft.com/office/drawing/2014/main" id="{0BE3F0D5-7D4E-F9B1-30AA-57D3B3AE9F76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62" name="مجموعة 6961">
              <a:extLst>
                <a:ext uri="{FF2B5EF4-FFF2-40B4-BE49-F238E27FC236}">
                  <a16:creationId xmlns:a16="http://schemas.microsoft.com/office/drawing/2014/main" id="{921B5852-7BDB-1159-FCD2-7460A5E0AC34}"/>
                </a:ext>
              </a:extLst>
            </p:cNvPr>
            <p:cNvGrpSpPr/>
            <p:nvPr/>
          </p:nvGrpSpPr>
          <p:grpSpPr>
            <a:xfrm>
              <a:off x="6914102" y="1573081"/>
              <a:ext cx="596232" cy="411218"/>
              <a:chOff x="8455365" y="1277024"/>
              <a:chExt cx="783945" cy="575873"/>
            </a:xfrm>
          </p:grpSpPr>
          <p:sp>
            <p:nvSpPr>
              <p:cNvPr id="7347" name="مستطيل: زوايا مستديرة 7346">
                <a:extLst>
                  <a:ext uri="{FF2B5EF4-FFF2-40B4-BE49-F238E27FC236}">
                    <a16:creationId xmlns:a16="http://schemas.microsoft.com/office/drawing/2014/main" id="{098B5DB3-4897-5E9A-58E4-963467C33E90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348" name="مجموعة 7347">
                <a:extLst>
                  <a:ext uri="{FF2B5EF4-FFF2-40B4-BE49-F238E27FC236}">
                    <a16:creationId xmlns:a16="http://schemas.microsoft.com/office/drawing/2014/main" id="{F57267B9-340E-95FA-43DB-79C4994DCF12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353" name="مجموعة 7352">
                  <a:extLst>
                    <a:ext uri="{FF2B5EF4-FFF2-40B4-BE49-F238E27FC236}">
                      <a16:creationId xmlns:a16="http://schemas.microsoft.com/office/drawing/2014/main" id="{9D3702F1-AAAF-7776-8FAB-5DF2BB7A4EE2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69" name="مخطط انسيابي: رابط 7368">
                    <a:extLst>
                      <a:ext uri="{FF2B5EF4-FFF2-40B4-BE49-F238E27FC236}">
                        <a16:creationId xmlns:a16="http://schemas.microsoft.com/office/drawing/2014/main" id="{AD289500-1BFE-B5BD-E1AD-FD4E90E00F0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70" name="مخطط انسيابي: رابط 7369">
                    <a:extLst>
                      <a:ext uri="{FF2B5EF4-FFF2-40B4-BE49-F238E27FC236}">
                        <a16:creationId xmlns:a16="http://schemas.microsoft.com/office/drawing/2014/main" id="{CAD2580D-3E79-0991-520E-F7B6599FD5A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71" name="مخطط انسيابي: رابط 7370">
                    <a:extLst>
                      <a:ext uri="{FF2B5EF4-FFF2-40B4-BE49-F238E27FC236}">
                        <a16:creationId xmlns:a16="http://schemas.microsoft.com/office/drawing/2014/main" id="{16A08C2F-D314-AC25-5038-0F23DE3A248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72" name="مخطط انسيابي: رابط 7371">
                    <a:extLst>
                      <a:ext uri="{FF2B5EF4-FFF2-40B4-BE49-F238E27FC236}">
                        <a16:creationId xmlns:a16="http://schemas.microsoft.com/office/drawing/2014/main" id="{0D2767ED-92D0-6508-D5BF-63C90C438B3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54" name="مجموعة 7353">
                  <a:extLst>
                    <a:ext uri="{FF2B5EF4-FFF2-40B4-BE49-F238E27FC236}">
                      <a16:creationId xmlns:a16="http://schemas.microsoft.com/office/drawing/2014/main" id="{D3623C45-9519-ABC7-1D43-499F5693F411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65" name="مخطط انسيابي: رابط 7364">
                    <a:extLst>
                      <a:ext uri="{FF2B5EF4-FFF2-40B4-BE49-F238E27FC236}">
                        <a16:creationId xmlns:a16="http://schemas.microsoft.com/office/drawing/2014/main" id="{F5B071B7-8333-0339-CA3B-D165E7D403E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66" name="مخطط انسيابي: رابط 7365">
                    <a:extLst>
                      <a:ext uri="{FF2B5EF4-FFF2-40B4-BE49-F238E27FC236}">
                        <a16:creationId xmlns:a16="http://schemas.microsoft.com/office/drawing/2014/main" id="{7BBC3236-9907-2135-3E12-57D78F5D082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67" name="مخطط انسيابي: رابط 7366">
                    <a:extLst>
                      <a:ext uri="{FF2B5EF4-FFF2-40B4-BE49-F238E27FC236}">
                        <a16:creationId xmlns:a16="http://schemas.microsoft.com/office/drawing/2014/main" id="{2743ACB1-FFDF-52CE-B5B4-922BADCB079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68" name="مخطط انسيابي: رابط 7367">
                    <a:extLst>
                      <a:ext uri="{FF2B5EF4-FFF2-40B4-BE49-F238E27FC236}">
                        <a16:creationId xmlns:a16="http://schemas.microsoft.com/office/drawing/2014/main" id="{33704983-5BAB-8A18-EA68-4010E9276C2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55" name="مجموعة 7354">
                  <a:extLst>
                    <a:ext uri="{FF2B5EF4-FFF2-40B4-BE49-F238E27FC236}">
                      <a16:creationId xmlns:a16="http://schemas.microsoft.com/office/drawing/2014/main" id="{683B5985-B37F-AE5F-2FBB-4DF8092EF0FB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61" name="مخطط انسيابي: رابط 7360">
                    <a:extLst>
                      <a:ext uri="{FF2B5EF4-FFF2-40B4-BE49-F238E27FC236}">
                        <a16:creationId xmlns:a16="http://schemas.microsoft.com/office/drawing/2014/main" id="{2869C7A4-A3C5-8346-8925-8CC9124DACF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62" name="مخطط انسيابي: رابط 7361">
                    <a:extLst>
                      <a:ext uri="{FF2B5EF4-FFF2-40B4-BE49-F238E27FC236}">
                        <a16:creationId xmlns:a16="http://schemas.microsoft.com/office/drawing/2014/main" id="{3B5F1830-2184-814B-183E-F5DDEA2CECE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63" name="مخطط انسيابي: رابط 7362">
                    <a:extLst>
                      <a:ext uri="{FF2B5EF4-FFF2-40B4-BE49-F238E27FC236}">
                        <a16:creationId xmlns:a16="http://schemas.microsoft.com/office/drawing/2014/main" id="{79CB83DA-9864-8839-10C5-504033920AD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64" name="مخطط انسيابي: رابط 7363">
                    <a:extLst>
                      <a:ext uri="{FF2B5EF4-FFF2-40B4-BE49-F238E27FC236}">
                        <a16:creationId xmlns:a16="http://schemas.microsoft.com/office/drawing/2014/main" id="{32252057-B3D2-4790-2C1B-431B218CC04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56" name="مجموعة 7355">
                  <a:extLst>
                    <a:ext uri="{FF2B5EF4-FFF2-40B4-BE49-F238E27FC236}">
                      <a16:creationId xmlns:a16="http://schemas.microsoft.com/office/drawing/2014/main" id="{4BBD2368-4D01-84AC-9B12-81FD9A82CE71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57" name="مخطط انسيابي: رابط 7356">
                    <a:extLst>
                      <a:ext uri="{FF2B5EF4-FFF2-40B4-BE49-F238E27FC236}">
                        <a16:creationId xmlns:a16="http://schemas.microsoft.com/office/drawing/2014/main" id="{3F825E02-987E-6546-4A9D-45C5A2E81E0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58" name="مخطط انسيابي: رابط 7357">
                    <a:extLst>
                      <a:ext uri="{FF2B5EF4-FFF2-40B4-BE49-F238E27FC236}">
                        <a16:creationId xmlns:a16="http://schemas.microsoft.com/office/drawing/2014/main" id="{D1886C73-C059-75B4-7CBD-6584C1CBDA2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59" name="مخطط انسيابي: رابط 7358">
                    <a:extLst>
                      <a:ext uri="{FF2B5EF4-FFF2-40B4-BE49-F238E27FC236}">
                        <a16:creationId xmlns:a16="http://schemas.microsoft.com/office/drawing/2014/main" id="{0F04D51A-572A-39C7-7144-4F27380CFB7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60" name="مخطط انسيابي: رابط 7359">
                    <a:extLst>
                      <a:ext uri="{FF2B5EF4-FFF2-40B4-BE49-F238E27FC236}">
                        <a16:creationId xmlns:a16="http://schemas.microsoft.com/office/drawing/2014/main" id="{ADB165E9-F1F0-C7B8-D623-FAAA490AE7E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349" name="مخطط انسيابي: رابط 7348">
                <a:extLst>
                  <a:ext uri="{FF2B5EF4-FFF2-40B4-BE49-F238E27FC236}">
                    <a16:creationId xmlns:a16="http://schemas.microsoft.com/office/drawing/2014/main" id="{03E8E392-C586-A5F9-B470-7C5093589860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350" name="مخطط انسيابي: رابط 7349">
                <a:extLst>
                  <a:ext uri="{FF2B5EF4-FFF2-40B4-BE49-F238E27FC236}">
                    <a16:creationId xmlns:a16="http://schemas.microsoft.com/office/drawing/2014/main" id="{9A24C429-B180-1A34-7E8E-42157EFF3917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351" name="مخطط انسيابي: رابط 7350">
                <a:extLst>
                  <a:ext uri="{FF2B5EF4-FFF2-40B4-BE49-F238E27FC236}">
                    <a16:creationId xmlns:a16="http://schemas.microsoft.com/office/drawing/2014/main" id="{CFD6B2F8-D204-D060-D806-F55B7526B827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352" name="مخطط انسيابي: رابط 7351">
                <a:extLst>
                  <a:ext uri="{FF2B5EF4-FFF2-40B4-BE49-F238E27FC236}">
                    <a16:creationId xmlns:a16="http://schemas.microsoft.com/office/drawing/2014/main" id="{39234EC3-772B-1E7B-DF14-A143180200DF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sp>
          <p:nvSpPr>
            <p:cNvPr id="6963" name="مستطيل: زوايا مستديرة 6962">
              <a:extLst>
                <a:ext uri="{FF2B5EF4-FFF2-40B4-BE49-F238E27FC236}">
                  <a16:creationId xmlns:a16="http://schemas.microsoft.com/office/drawing/2014/main" id="{1DAC2420-E97B-383E-746E-7E7B3A9EEA8D}"/>
                </a:ext>
              </a:extLst>
            </p:cNvPr>
            <p:cNvSpPr/>
            <p:nvPr/>
          </p:nvSpPr>
          <p:spPr>
            <a:xfrm>
              <a:off x="197912" y="1570370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64" name="مستطيل: زوايا مستديرة 6963">
              <a:extLst>
                <a:ext uri="{FF2B5EF4-FFF2-40B4-BE49-F238E27FC236}">
                  <a16:creationId xmlns:a16="http://schemas.microsoft.com/office/drawing/2014/main" id="{93D37C67-0454-2C2E-295E-60C57B592E44}"/>
                </a:ext>
              </a:extLst>
            </p:cNvPr>
            <p:cNvSpPr/>
            <p:nvPr/>
          </p:nvSpPr>
          <p:spPr>
            <a:xfrm>
              <a:off x="950802" y="162420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65" name="مستطيل: زوايا مستديرة 6964">
              <a:extLst>
                <a:ext uri="{FF2B5EF4-FFF2-40B4-BE49-F238E27FC236}">
                  <a16:creationId xmlns:a16="http://schemas.microsoft.com/office/drawing/2014/main" id="{7B1D0EE2-7414-00BC-7D14-2BA477F3B2BB}"/>
                </a:ext>
              </a:extLst>
            </p:cNvPr>
            <p:cNvSpPr/>
            <p:nvPr/>
          </p:nvSpPr>
          <p:spPr>
            <a:xfrm>
              <a:off x="7718634" y="156918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66" name="مستطيل: زوايا مستديرة 6965">
              <a:extLst>
                <a:ext uri="{FF2B5EF4-FFF2-40B4-BE49-F238E27FC236}">
                  <a16:creationId xmlns:a16="http://schemas.microsoft.com/office/drawing/2014/main" id="{DB387F54-0183-0F8C-FB25-D99161D55E37}"/>
                </a:ext>
              </a:extLst>
            </p:cNvPr>
            <p:cNvSpPr/>
            <p:nvPr/>
          </p:nvSpPr>
          <p:spPr>
            <a:xfrm>
              <a:off x="713851" y="162398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67" name="مستطيل: زوايا مستديرة 6966">
              <a:extLst>
                <a:ext uri="{FF2B5EF4-FFF2-40B4-BE49-F238E27FC236}">
                  <a16:creationId xmlns:a16="http://schemas.microsoft.com/office/drawing/2014/main" id="{AC3337E5-4931-3981-3885-B48D022DBD32}"/>
                </a:ext>
              </a:extLst>
            </p:cNvPr>
            <p:cNvSpPr/>
            <p:nvPr/>
          </p:nvSpPr>
          <p:spPr>
            <a:xfrm>
              <a:off x="476900" y="162376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6968" name="مستطيل: زوايا مستديرة 6967">
              <a:extLst>
                <a:ext uri="{FF2B5EF4-FFF2-40B4-BE49-F238E27FC236}">
                  <a16:creationId xmlns:a16="http://schemas.microsoft.com/office/drawing/2014/main" id="{1B10AF4D-E3FC-95D8-09CE-510169C7EEBD}"/>
                </a:ext>
              </a:extLst>
            </p:cNvPr>
            <p:cNvSpPr/>
            <p:nvPr/>
          </p:nvSpPr>
          <p:spPr>
            <a:xfrm>
              <a:off x="239950" y="162353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6969" name="مجموعة 6968">
              <a:extLst>
                <a:ext uri="{FF2B5EF4-FFF2-40B4-BE49-F238E27FC236}">
                  <a16:creationId xmlns:a16="http://schemas.microsoft.com/office/drawing/2014/main" id="{0F827C06-424B-8575-7357-4896A2C2F9D7}"/>
                </a:ext>
              </a:extLst>
            </p:cNvPr>
            <p:cNvGrpSpPr/>
            <p:nvPr/>
          </p:nvGrpSpPr>
          <p:grpSpPr>
            <a:xfrm>
              <a:off x="6149876" y="1129339"/>
              <a:ext cx="591144" cy="411218"/>
              <a:chOff x="8455365" y="1259239"/>
              <a:chExt cx="783945" cy="575873"/>
            </a:xfrm>
          </p:grpSpPr>
          <p:sp>
            <p:nvSpPr>
              <p:cNvPr id="7321" name="مستطيل: زوايا مستديرة 7320">
                <a:extLst>
                  <a:ext uri="{FF2B5EF4-FFF2-40B4-BE49-F238E27FC236}">
                    <a16:creationId xmlns:a16="http://schemas.microsoft.com/office/drawing/2014/main" id="{74CB9019-E799-1EFE-05EF-974D79BFA6A8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322" name="مجموعة 7321">
                <a:extLst>
                  <a:ext uri="{FF2B5EF4-FFF2-40B4-BE49-F238E27FC236}">
                    <a16:creationId xmlns:a16="http://schemas.microsoft.com/office/drawing/2014/main" id="{C13B7148-0FFF-6BBA-1A91-A37848B79B0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327" name="مجموعة 7326">
                  <a:extLst>
                    <a:ext uri="{FF2B5EF4-FFF2-40B4-BE49-F238E27FC236}">
                      <a16:creationId xmlns:a16="http://schemas.microsoft.com/office/drawing/2014/main" id="{E83E7F41-2D00-7D10-0FD5-185EA55C14B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43" name="مخطط انسيابي: رابط 7342">
                    <a:extLst>
                      <a:ext uri="{FF2B5EF4-FFF2-40B4-BE49-F238E27FC236}">
                        <a16:creationId xmlns:a16="http://schemas.microsoft.com/office/drawing/2014/main" id="{98064026-DCF8-AAEB-C545-005B03B76A2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44" name="مخطط انسيابي: رابط 7343">
                    <a:extLst>
                      <a:ext uri="{FF2B5EF4-FFF2-40B4-BE49-F238E27FC236}">
                        <a16:creationId xmlns:a16="http://schemas.microsoft.com/office/drawing/2014/main" id="{B4C60693-580F-1F46-08C1-5E08783CB5F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45" name="مخطط انسيابي: رابط 7344">
                    <a:extLst>
                      <a:ext uri="{FF2B5EF4-FFF2-40B4-BE49-F238E27FC236}">
                        <a16:creationId xmlns:a16="http://schemas.microsoft.com/office/drawing/2014/main" id="{EAD0CAF1-532C-4DF3-9CAB-49B58F3C59D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46" name="مخطط انسيابي: رابط 7345">
                    <a:extLst>
                      <a:ext uri="{FF2B5EF4-FFF2-40B4-BE49-F238E27FC236}">
                        <a16:creationId xmlns:a16="http://schemas.microsoft.com/office/drawing/2014/main" id="{5A79C796-0848-F9A1-1A82-B986EFEACA0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28" name="مجموعة 7327">
                  <a:extLst>
                    <a:ext uri="{FF2B5EF4-FFF2-40B4-BE49-F238E27FC236}">
                      <a16:creationId xmlns:a16="http://schemas.microsoft.com/office/drawing/2014/main" id="{34EF0C1C-2F1D-D009-100C-742C392A3AEB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39" name="مخطط انسيابي: رابط 7338">
                    <a:extLst>
                      <a:ext uri="{FF2B5EF4-FFF2-40B4-BE49-F238E27FC236}">
                        <a16:creationId xmlns:a16="http://schemas.microsoft.com/office/drawing/2014/main" id="{6E75EDFD-96B1-3644-9DF0-4830BE2BABB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40" name="مخطط انسيابي: رابط 7339">
                    <a:extLst>
                      <a:ext uri="{FF2B5EF4-FFF2-40B4-BE49-F238E27FC236}">
                        <a16:creationId xmlns:a16="http://schemas.microsoft.com/office/drawing/2014/main" id="{9CB3B5DE-7AED-CE1F-2611-6C70A72F375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41" name="مخطط انسيابي: رابط 7340">
                    <a:extLst>
                      <a:ext uri="{FF2B5EF4-FFF2-40B4-BE49-F238E27FC236}">
                        <a16:creationId xmlns:a16="http://schemas.microsoft.com/office/drawing/2014/main" id="{7D034833-DE41-D7CB-769C-8FD6F575E31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42" name="مخطط انسيابي: رابط 7341">
                    <a:extLst>
                      <a:ext uri="{FF2B5EF4-FFF2-40B4-BE49-F238E27FC236}">
                        <a16:creationId xmlns:a16="http://schemas.microsoft.com/office/drawing/2014/main" id="{4BE9B35C-A20A-03DC-9FE0-FE9FBDC8A17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29" name="مجموعة 7328">
                  <a:extLst>
                    <a:ext uri="{FF2B5EF4-FFF2-40B4-BE49-F238E27FC236}">
                      <a16:creationId xmlns:a16="http://schemas.microsoft.com/office/drawing/2014/main" id="{A6266C7B-B2FE-AD1D-BD92-254A5950536C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35" name="مخطط انسيابي: رابط 7334">
                    <a:extLst>
                      <a:ext uri="{FF2B5EF4-FFF2-40B4-BE49-F238E27FC236}">
                        <a16:creationId xmlns:a16="http://schemas.microsoft.com/office/drawing/2014/main" id="{357D6555-C9B3-EAF5-EC74-E45CA5BC65C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36" name="مخطط انسيابي: رابط 7335">
                    <a:extLst>
                      <a:ext uri="{FF2B5EF4-FFF2-40B4-BE49-F238E27FC236}">
                        <a16:creationId xmlns:a16="http://schemas.microsoft.com/office/drawing/2014/main" id="{F22994D9-ADF5-7142-8542-C89835FB01F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37" name="مخطط انسيابي: رابط 7336">
                    <a:extLst>
                      <a:ext uri="{FF2B5EF4-FFF2-40B4-BE49-F238E27FC236}">
                        <a16:creationId xmlns:a16="http://schemas.microsoft.com/office/drawing/2014/main" id="{E2033032-672E-E035-EBBA-0567283A72B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38" name="مخطط انسيابي: رابط 7337">
                    <a:extLst>
                      <a:ext uri="{FF2B5EF4-FFF2-40B4-BE49-F238E27FC236}">
                        <a16:creationId xmlns:a16="http://schemas.microsoft.com/office/drawing/2014/main" id="{FC7C6589-22D5-2A35-7AA0-C701DE38574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30" name="مجموعة 7329">
                  <a:extLst>
                    <a:ext uri="{FF2B5EF4-FFF2-40B4-BE49-F238E27FC236}">
                      <a16:creationId xmlns:a16="http://schemas.microsoft.com/office/drawing/2014/main" id="{42BB2FDB-81D8-CC79-1E64-BFDE3DA0031F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31" name="مخطط انسيابي: رابط 7330">
                    <a:extLst>
                      <a:ext uri="{FF2B5EF4-FFF2-40B4-BE49-F238E27FC236}">
                        <a16:creationId xmlns:a16="http://schemas.microsoft.com/office/drawing/2014/main" id="{A1EFC518-F6A0-7114-2702-FB79B4BE273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32" name="مخطط انسيابي: رابط 7331">
                    <a:extLst>
                      <a:ext uri="{FF2B5EF4-FFF2-40B4-BE49-F238E27FC236}">
                        <a16:creationId xmlns:a16="http://schemas.microsoft.com/office/drawing/2014/main" id="{0427DB1D-1311-328B-AA3D-CAFB839E9FA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33" name="مخطط انسيابي: رابط 7332">
                    <a:extLst>
                      <a:ext uri="{FF2B5EF4-FFF2-40B4-BE49-F238E27FC236}">
                        <a16:creationId xmlns:a16="http://schemas.microsoft.com/office/drawing/2014/main" id="{4E93F562-E551-E20B-F8F2-C950D4B9AEE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34" name="مخطط انسيابي: رابط 7333">
                    <a:extLst>
                      <a:ext uri="{FF2B5EF4-FFF2-40B4-BE49-F238E27FC236}">
                        <a16:creationId xmlns:a16="http://schemas.microsoft.com/office/drawing/2014/main" id="{4725E3F5-6FE6-072F-77A7-9BA7AF27C0F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323" name="مخطط انسيابي: رابط 7322">
                <a:extLst>
                  <a:ext uri="{FF2B5EF4-FFF2-40B4-BE49-F238E27FC236}">
                    <a16:creationId xmlns:a16="http://schemas.microsoft.com/office/drawing/2014/main" id="{C13A963A-0A70-A942-1ECD-D90875A5A7A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324" name="مخطط انسيابي: رابط 7323">
                <a:extLst>
                  <a:ext uri="{FF2B5EF4-FFF2-40B4-BE49-F238E27FC236}">
                    <a16:creationId xmlns:a16="http://schemas.microsoft.com/office/drawing/2014/main" id="{741D1628-1C9F-614F-AAEF-1DE019EC67CA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325" name="مخطط انسيابي: رابط 7324">
                <a:extLst>
                  <a:ext uri="{FF2B5EF4-FFF2-40B4-BE49-F238E27FC236}">
                    <a16:creationId xmlns:a16="http://schemas.microsoft.com/office/drawing/2014/main" id="{1CA11EA0-8D48-FB88-9985-ECD8791F518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326" name="مخطط انسيابي: رابط 7325">
                <a:extLst>
                  <a:ext uri="{FF2B5EF4-FFF2-40B4-BE49-F238E27FC236}">
                    <a16:creationId xmlns:a16="http://schemas.microsoft.com/office/drawing/2014/main" id="{581C07D4-D452-BA2A-8A21-5341B8853D6B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0" name="مجموعة 6969">
              <a:extLst>
                <a:ext uri="{FF2B5EF4-FFF2-40B4-BE49-F238E27FC236}">
                  <a16:creationId xmlns:a16="http://schemas.microsoft.com/office/drawing/2014/main" id="{7F3FCEFA-90BC-BC93-84A1-3196708481E5}"/>
                </a:ext>
              </a:extLst>
            </p:cNvPr>
            <p:cNvGrpSpPr/>
            <p:nvPr/>
          </p:nvGrpSpPr>
          <p:grpSpPr>
            <a:xfrm>
              <a:off x="6145545" y="1569188"/>
              <a:ext cx="596232" cy="411218"/>
              <a:chOff x="8455365" y="1277024"/>
              <a:chExt cx="783945" cy="575873"/>
            </a:xfrm>
          </p:grpSpPr>
          <p:sp>
            <p:nvSpPr>
              <p:cNvPr id="7295" name="مستطيل: زوايا مستديرة 7294">
                <a:extLst>
                  <a:ext uri="{FF2B5EF4-FFF2-40B4-BE49-F238E27FC236}">
                    <a16:creationId xmlns:a16="http://schemas.microsoft.com/office/drawing/2014/main" id="{2363703C-5513-23EB-04AB-5579C069C5D5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296" name="مجموعة 7295">
                <a:extLst>
                  <a:ext uri="{FF2B5EF4-FFF2-40B4-BE49-F238E27FC236}">
                    <a16:creationId xmlns:a16="http://schemas.microsoft.com/office/drawing/2014/main" id="{8990D499-C577-4785-DFDB-D2CBEE42FE9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301" name="مجموعة 7300">
                  <a:extLst>
                    <a:ext uri="{FF2B5EF4-FFF2-40B4-BE49-F238E27FC236}">
                      <a16:creationId xmlns:a16="http://schemas.microsoft.com/office/drawing/2014/main" id="{946E28BE-A3CE-5E43-87C4-305431EE4A7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17" name="مخطط انسيابي: رابط 7316">
                    <a:extLst>
                      <a:ext uri="{FF2B5EF4-FFF2-40B4-BE49-F238E27FC236}">
                        <a16:creationId xmlns:a16="http://schemas.microsoft.com/office/drawing/2014/main" id="{B9321937-D0E0-5895-02BA-CAE850F9D5B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8" name="مخطط انسيابي: رابط 7317">
                    <a:extLst>
                      <a:ext uri="{FF2B5EF4-FFF2-40B4-BE49-F238E27FC236}">
                        <a16:creationId xmlns:a16="http://schemas.microsoft.com/office/drawing/2014/main" id="{61ACAA7A-E728-F805-FEFD-D244AB23DF2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9" name="مخطط انسيابي: رابط 7318">
                    <a:extLst>
                      <a:ext uri="{FF2B5EF4-FFF2-40B4-BE49-F238E27FC236}">
                        <a16:creationId xmlns:a16="http://schemas.microsoft.com/office/drawing/2014/main" id="{5A495D0A-7907-011C-A425-2D87CB42057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20" name="مخطط انسيابي: رابط 7319">
                    <a:extLst>
                      <a:ext uri="{FF2B5EF4-FFF2-40B4-BE49-F238E27FC236}">
                        <a16:creationId xmlns:a16="http://schemas.microsoft.com/office/drawing/2014/main" id="{1173699F-4B0A-F207-858A-E9708A88669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02" name="مجموعة 7301">
                  <a:extLst>
                    <a:ext uri="{FF2B5EF4-FFF2-40B4-BE49-F238E27FC236}">
                      <a16:creationId xmlns:a16="http://schemas.microsoft.com/office/drawing/2014/main" id="{EBCC3E85-0B02-227C-2E5D-0F1F0ED77AD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13" name="مخطط انسيابي: رابط 7312">
                    <a:extLst>
                      <a:ext uri="{FF2B5EF4-FFF2-40B4-BE49-F238E27FC236}">
                        <a16:creationId xmlns:a16="http://schemas.microsoft.com/office/drawing/2014/main" id="{74ADC06C-1553-A2FD-5ABC-8AE2AB9C435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4" name="مخطط انسيابي: رابط 7313">
                    <a:extLst>
                      <a:ext uri="{FF2B5EF4-FFF2-40B4-BE49-F238E27FC236}">
                        <a16:creationId xmlns:a16="http://schemas.microsoft.com/office/drawing/2014/main" id="{DEB74093-E801-458D-777F-7CDCD400BD7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5" name="مخطط انسيابي: رابط 7314">
                    <a:extLst>
                      <a:ext uri="{FF2B5EF4-FFF2-40B4-BE49-F238E27FC236}">
                        <a16:creationId xmlns:a16="http://schemas.microsoft.com/office/drawing/2014/main" id="{4239533E-E00E-2A50-32B9-8D13FBC5320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6" name="مخطط انسيابي: رابط 7315">
                    <a:extLst>
                      <a:ext uri="{FF2B5EF4-FFF2-40B4-BE49-F238E27FC236}">
                        <a16:creationId xmlns:a16="http://schemas.microsoft.com/office/drawing/2014/main" id="{4ABCAADD-70EE-2143-2A4F-DE5002F7489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03" name="مجموعة 7302">
                  <a:extLst>
                    <a:ext uri="{FF2B5EF4-FFF2-40B4-BE49-F238E27FC236}">
                      <a16:creationId xmlns:a16="http://schemas.microsoft.com/office/drawing/2014/main" id="{5BBC7BF0-3A74-6C44-05E8-E70F01579F6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09" name="مخطط انسيابي: رابط 7308">
                    <a:extLst>
                      <a:ext uri="{FF2B5EF4-FFF2-40B4-BE49-F238E27FC236}">
                        <a16:creationId xmlns:a16="http://schemas.microsoft.com/office/drawing/2014/main" id="{DAFFC6AA-A93F-3FFE-D5FA-4043A99A957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0" name="مخطط انسيابي: رابط 7309">
                    <a:extLst>
                      <a:ext uri="{FF2B5EF4-FFF2-40B4-BE49-F238E27FC236}">
                        <a16:creationId xmlns:a16="http://schemas.microsoft.com/office/drawing/2014/main" id="{AC926DE1-85AF-A66B-A5E6-8359D76C5B7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1" name="مخطط انسيابي: رابط 7310">
                    <a:extLst>
                      <a:ext uri="{FF2B5EF4-FFF2-40B4-BE49-F238E27FC236}">
                        <a16:creationId xmlns:a16="http://schemas.microsoft.com/office/drawing/2014/main" id="{EC63BE64-DC0B-6593-75C6-1740874F1EA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12" name="مخطط انسيابي: رابط 7311">
                    <a:extLst>
                      <a:ext uri="{FF2B5EF4-FFF2-40B4-BE49-F238E27FC236}">
                        <a16:creationId xmlns:a16="http://schemas.microsoft.com/office/drawing/2014/main" id="{1689BF2A-267B-EB03-D9B0-522EBCA3A38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304" name="مجموعة 7303">
                  <a:extLst>
                    <a:ext uri="{FF2B5EF4-FFF2-40B4-BE49-F238E27FC236}">
                      <a16:creationId xmlns:a16="http://schemas.microsoft.com/office/drawing/2014/main" id="{F15B1ED5-A4CE-D8EA-2614-51AB9F089985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305" name="مخطط انسيابي: رابط 7304">
                    <a:extLst>
                      <a:ext uri="{FF2B5EF4-FFF2-40B4-BE49-F238E27FC236}">
                        <a16:creationId xmlns:a16="http://schemas.microsoft.com/office/drawing/2014/main" id="{B371A681-B53E-040E-0378-6139568335A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06" name="مخطط انسيابي: رابط 7305">
                    <a:extLst>
                      <a:ext uri="{FF2B5EF4-FFF2-40B4-BE49-F238E27FC236}">
                        <a16:creationId xmlns:a16="http://schemas.microsoft.com/office/drawing/2014/main" id="{57A3ECCD-9CED-9DAB-6E98-992DD4688EB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07" name="مخطط انسيابي: رابط 7306">
                    <a:extLst>
                      <a:ext uri="{FF2B5EF4-FFF2-40B4-BE49-F238E27FC236}">
                        <a16:creationId xmlns:a16="http://schemas.microsoft.com/office/drawing/2014/main" id="{321B58B6-838F-942D-E2BA-9B7A33989FE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308" name="مخطط انسيابي: رابط 7307">
                    <a:extLst>
                      <a:ext uri="{FF2B5EF4-FFF2-40B4-BE49-F238E27FC236}">
                        <a16:creationId xmlns:a16="http://schemas.microsoft.com/office/drawing/2014/main" id="{96BC4DB1-1097-49C0-1980-6950A503F2B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297" name="مخطط انسيابي: رابط 7296">
                <a:extLst>
                  <a:ext uri="{FF2B5EF4-FFF2-40B4-BE49-F238E27FC236}">
                    <a16:creationId xmlns:a16="http://schemas.microsoft.com/office/drawing/2014/main" id="{0CADDC81-E2D8-AF8F-25AC-1C5B9B46590E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298" name="مخطط انسيابي: رابط 7297">
                <a:extLst>
                  <a:ext uri="{FF2B5EF4-FFF2-40B4-BE49-F238E27FC236}">
                    <a16:creationId xmlns:a16="http://schemas.microsoft.com/office/drawing/2014/main" id="{B0D60315-ACEA-99AB-EFF2-B18DC1207169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299" name="مخطط انسيابي: رابط 7298">
                <a:extLst>
                  <a:ext uri="{FF2B5EF4-FFF2-40B4-BE49-F238E27FC236}">
                    <a16:creationId xmlns:a16="http://schemas.microsoft.com/office/drawing/2014/main" id="{34758EAD-54D4-CA46-5229-D1B5EB5451A7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300" name="مخطط انسيابي: رابط 7299">
                <a:extLst>
                  <a:ext uri="{FF2B5EF4-FFF2-40B4-BE49-F238E27FC236}">
                    <a16:creationId xmlns:a16="http://schemas.microsoft.com/office/drawing/2014/main" id="{1B9CD61D-C061-0D6D-1316-377FE0D7A1D1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1" name="مجموعة 6970">
              <a:extLst>
                <a:ext uri="{FF2B5EF4-FFF2-40B4-BE49-F238E27FC236}">
                  <a16:creationId xmlns:a16="http://schemas.microsoft.com/office/drawing/2014/main" id="{5DF5EC49-69F2-7AB9-E648-5C58094C401B}"/>
                </a:ext>
              </a:extLst>
            </p:cNvPr>
            <p:cNvGrpSpPr/>
            <p:nvPr/>
          </p:nvGrpSpPr>
          <p:grpSpPr>
            <a:xfrm>
              <a:off x="5389139" y="1132264"/>
              <a:ext cx="591144" cy="411218"/>
              <a:chOff x="8455365" y="1259239"/>
              <a:chExt cx="783945" cy="575873"/>
            </a:xfrm>
          </p:grpSpPr>
          <p:sp>
            <p:nvSpPr>
              <p:cNvPr id="7269" name="مستطيل: زوايا مستديرة 7268">
                <a:extLst>
                  <a:ext uri="{FF2B5EF4-FFF2-40B4-BE49-F238E27FC236}">
                    <a16:creationId xmlns:a16="http://schemas.microsoft.com/office/drawing/2014/main" id="{8DC08C2E-5323-C56E-35AC-CC21EFE46D26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270" name="مجموعة 7269">
                <a:extLst>
                  <a:ext uri="{FF2B5EF4-FFF2-40B4-BE49-F238E27FC236}">
                    <a16:creationId xmlns:a16="http://schemas.microsoft.com/office/drawing/2014/main" id="{9DFEF5BC-FED8-AA78-23F7-032B35FB8514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275" name="مجموعة 7274">
                  <a:extLst>
                    <a:ext uri="{FF2B5EF4-FFF2-40B4-BE49-F238E27FC236}">
                      <a16:creationId xmlns:a16="http://schemas.microsoft.com/office/drawing/2014/main" id="{FE6B8477-EFC2-FEF6-E322-93E2E12594C2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91" name="مخطط انسيابي: رابط 7290">
                    <a:extLst>
                      <a:ext uri="{FF2B5EF4-FFF2-40B4-BE49-F238E27FC236}">
                        <a16:creationId xmlns:a16="http://schemas.microsoft.com/office/drawing/2014/main" id="{EE16F62A-B334-16BB-1584-4BB0A1148BC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92" name="مخطط انسيابي: رابط 7291">
                    <a:extLst>
                      <a:ext uri="{FF2B5EF4-FFF2-40B4-BE49-F238E27FC236}">
                        <a16:creationId xmlns:a16="http://schemas.microsoft.com/office/drawing/2014/main" id="{0DE4BCB2-4662-3423-D7C3-9509862CF94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93" name="مخطط انسيابي: رابط 7292">
                    <a:extLst>
                      <a:ext uri="{FF2B5EF4-FFF2-40B4-BE49-F238E27FC236}">
                        <a16:creationId xmlns:a16="http://schemas.microsoft.com/office/drawing/2014/main" id="{D405B608-6669-0C46-5CE4-0A9E4BF7FDD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94" name="مخطط انسيابي: رابط 7293">
                    <a:extLst>
                      <a:ext uri="{FF2B5EF4-FFF2-40B4-BE49-F238E27FC236}">
                        <a16:creationId xmlns:a16="http://schemas.microsoft.com/office/drawing/2014/main" id="{2F00DF0D-A7CB-F960-BB62-54F1F227FDA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76" name="مجموعة 7275">
                  <a:extLst>
                    <a:ext uri="{FF2B5EF4-FFF2-40B4-BE49-F238E27FC236}">
                      <a16:creationId xmlns:a16="http://schemas.microsoft.com/office/drawing/2014/main" id="{5DF350C0-2562-FAF2-3710-816B05C11E1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87" name="مخطط انسيابي: رابط 7286">
                    <a:extLst>
                      <a:ext uri="{FF2B5EF4-FFF2-40B4-BE49-F238E27FC236}">
                        <a16:creationId xmlns:a16="http://schemas.microsoft.com/office/drawing/2014/main" id="{0FFB37CF-A51B-9A98-C292-8702EBB6F00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8" name="مخطط انسيابي: رابط 7287">
                    <a:extLst>
                      <a:ext uri="{FF2B5EF4-FFF2-40B4-BE49-F238E27FC236}">
                        <a16:creationId xmlns:a16="http://schemas.microsoft.com/office/drawing/2014/main" id="{AE9A6B4E-2530-D571-5595-60A7972830A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9" name="مخطط انسيابي: رابط 7288">
                    <a:extLst>
                      <a:ext uri="{FF2B5EF4-FFF2-40B4-BE49-F238E27FC236}">
                        <a16:creationId xmlns:a16="http://schemas.microsoft.com/office/drawing/2014/main" id="{96693EDD-4EF1-008F-53F9-D60AE2C1F89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90" name="مخطط انسيابي: رابط 7289">
                    <a:extLst>
                      <a:ext uri="{FF2B5EF4-FFF2-40B4-BE49-F238E27FC236}">
                        <a16:creationId xmlns:a16="http://schemas.microsoft.com/office/drawing/2014/main" id="{CE5E5C24-006F-8EA3-A8D3-57EE14C3CD2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77" name="مجموعة 7276">
                  <a:extLst>
                    <a:ext uri="{FF2B5EF4-FFF2-40B4-BE49-F238E27FC236}">
                      <a16:creationId xmlns:a16="http://schemas.microsoft.com/office/drawing/2014/main" id="{D8BAEB8D-2787-48C0-7867-D0E95F43C138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83" name="مخطط انسيابي: رابط 7282">
                    <a:extLst>
                      <a:ext uri="{FF2B5EF4-FFF2-40B4-BE49-F238E27FC236}">
                        <a16:creationId xmlns:a16="http://schemas.microsoft.com/office/drawing/2014/main" id="{5A288C7B-F159-0210-C125-4B1EAA32DCF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4" name="مخطط انسيابي: رابط 7283">
                    <a:extLst>
                      <a:ext uri="{FF2B5EF4-FFF2-40B4-BE49-F238E27FC236}">
                        <a16:creationId xmlns:a16="http://schemas.microsoft.com/office/drawing/2014/main" id="{593D75CA-8E96-025F-44E7-CF9A86CFD2D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5" name="مخطط انسيابي: رابط 7284">
                    <a:extLst>
                      <a:ext uri="{FF2B5EF4-FFF2-40B4-BE49-F238E27FC236}">
                        <a16:creationId xmlns:a16="http://schemas.microsoft.com/office/drawing/2014/main" id="{5C13A01A-F646-CBE8-189D-9AAEB06C4D1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6" name="مخطط انسيابي: رابط 7285">
                    <a:extLst>
                      <a:ext uri="{FF2B5EF4-FFF2-40B4-BE49-F238E27FC236}">
                        <a16:creationId xmlns:a16="http://schemas.microsoft.com/office/drawing/2014/main" id="{A498FDB1-5910-B1AE-0218-AF3E911AB01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78" name="مجموعة 7277">
                  <a:extLst>
                    <a:ext uri="{FF2B5EF4-FFF2-40B4-BE49-F238E27FC236}">
                      <a16:creationId xmlns:a16="http://schemas.microsoft.com/office/drawing/2014/main" id="{F080D53F-D02F-C203-A425-A3C596F76FE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79" name="مخطط انسيابي: رابط 7278">
                    <a:extLst>
                      <a:ext uri="{FF2B5EF4-FFF2-40B4-BE49-F238E27FC236}">
                        <a16:creationId xmlns:a16="http://schemas.microsoft.com/office/drawing/2014/main" id="{2A4D4472-0B53-59ED-CB12-92C0B8D7636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0" name="مخطط انسيابي: رابط 7279">
                    <a:extLst>
                      <a:ext uri="{FF2B5EF4-FFF2-40B4-BE49-F238E27FC236}">
                        <a16:creationId xmlns:a16="http://schemas.microsoft.com/office/drawing/2014/main" id="{D0225F8E-9CD3-4F79-5E4F-02C690B6E2F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1" name="مخطط انسيابي: رابط 7280">
                    <a:extLst>
                      <a:ext uri="{FF2B5EF4-FFF2-40B4-BE49-F238E27FC236}">
                        <a16:creationId xmlns:a16="http://schemas.microsoft.com/office/drawing/2014/main" id="{1CB6C355-6BF4-22EF-D830-5EF33DBFF4C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82" name="مخطط انسيابي: رابط 7281">
                    <a:extLst>
                      <a:ext uri="{FF2B5EF4-FFF2-40B4-BE49-F238E27FC236}">
                        <a16:creationId xmlns:a16="http://schemas.microsoft.com/office/drawing/2014/main" id="{D4062397-BEE3-AFF8-D716-46F44E35F36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271" name="مخطط انسيابي: رابط 7270">
                <a:extLst>
                  <a:ext uri="{FF2B5EF4-FFF2-40B4-BE49-F238E27FC236}">
                    <a16:creationId xmlns:a16="http://schemas.microsoft.com/office/drawing/2014/main" id="{8AF74F2C-3274-C78B-1828-233996F0B6E6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272" name="مخطط انسيابي: رابط 7271">
                <a:extLst>
                  <a:ext uri="{FF2B5EF4-FFF2-40B4-BE49-F238E27FC236}">
                    <a16:creationId xmlns:a16="http://schemas.microsoft.com/office/drawing/2014/main" id="{0A65F7D0-D7DD-F7CE-0B7D-09AAE6A9F683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273" name="مخطط انسيابي: رابط 7272">
                <a:extLst>
                  <a:ext uri="{FF2B5EF4-FFF2-40B4-BE49-F238E27FC236}">
                    <a16:creationId xmlns:a16="http://schemas.microsoft.com/office/drawing/2014/main" id="{8B49E476-3FF2-3351-75B4-6DE7B59FDBF7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274" name="مخطط انسيابي: رابط 7273">
                <a:extLst>
                  <a:ext uri="{FF2B5EF4-FFF2-40B4-BE49-F238E27FC236}">
                    <a16:creationId xmlns:a16="http://schemas.microsoft.com/office/drawing/2014/main" id="{1ECB0D33-2C31-6868-85D4-8A55591F64D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2" name="مجموعة 6971">
              <a:extLst>
                <a:ext uri="{FF2B5EF4-FFF2-40B4-BE49-F238E27FC236}">
                  <a16:creationId xmlns:a16="http://schemas.microsoft.com/office/drawing/2014/main" id="{95B8BBD0-1C3E-A4A7-60B8-F336DA89AC49}"/>
                </a:ext>
              </a:extLst>
            </p:cNvPr>
            <p:cNvGrpSpPr/>
            <p:nvPr/>
          </p:nvGrpSpPr>
          <p:grpSpPr>
            <a:xfrm>
              <a:off x="5384808" y="1572113"/>
              <a:ext cx="596232" cy="411218"/>
              <a:chOff x="8455365" y="1277024"/>
              <a:chExt cx="783945" cy="575873"/>
            </a:xfrm>
          </p:grpSpPr>
          <p:sp>
            <p:nvSpPr>
              <p:cNvPr id="7243" name="مستطيل: زوايا مستديرة 7242">
                <a:extLst>
                  <a:ext uri="{FF2B5EF4-FFF2-40B4-BE49-F238E27FC236}">
                    <a16:creationId xmlns:a16="http://schemas.microsoft.com/office/drawing/2014/main" id="{359EBDD9-ED36-34C5-0221-97D223FA9F63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244" name="مجموعة 7243">
                <a:extLst>
                  <a:ext uri="{FF2B5EF4-FFF2-40B4-BE49-F238E27FC236}">
                    <a16:creationId xmlns:a16="http://schemas.microsoft.com/office/drawing/2014/main" id="{8D57D4D4-DAF3-986B-0550-13D984F66EA5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249" name="مجموعة 7248">
                  <a:extLst>
                    <a:ext uri="{FF2B5EF4-FFF2-40B4-BE49-F238E27FC236}">
                      <a16:creationId xmlns:a16="http://schemas.microsoft.com/office/drawing/2014/main" id="{C63E20D2-5A37-8AB7-A661-F5517558ADA0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65" name="مخطط انسيابي: رابط 7264">
                    <a:extLst>
                      <a:ext uri="{FF2B5EF4-FFF2-40B4-BE49-F238E27FC236}">
                        <a16:creationId xmlns:a16="http://schemas.microsoft.com/office/drawing/2014/main" id="{1F82F73C-1A1F-4DD8-2310-BDF494BA2F8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66" name="مخطط انسيابي: رابط 7265">
                    <a:extLst>
                      <a:ext uri="{FF2B5EF4-FFF2-40B4-BE49-F238E27FC236}">
                        <a16:creationId xmlns:a16="http://schemas.microsoft.com/office/drawing/2014/main" id="{58752FC2-8DC5-5441-3921-5B87DC1C8C9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67" name="مخطط انسيابي: رابط 7266">
                    <a:extLst>
                      <a:ext uri="{FF2B5EF4-FFF2-40B4-BE49-F238E27FC236}">
                        <a16:creationId xmlns:a16="http://schemas.microsoft.com/office/drawing/2014/main" id="{AADAE733-ABC0-13F0-6A12-77AA881578B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68" name="مخطط انسيابي: رابط 7267">
                    <a:extLst>
                      <a:ext uri="{FF2B5EF4-FFF2-40B4-BE49-F238E27FC236}">
                        <a16:creationId xmlns:a16="http://schemas.microsoft.com/office/drawing/2014/main" id="{043C3868-36BA-4B53-1015-E6E9EB58602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50" name="مجموعة 7249">
                  <a:extLst>
                    <a:ext uri="{FF2B5EF4-FFF2-40B4-BE49-F238E27FC236}">
                      <a16:creationId xmlns:a16="http://schemas.microsoft.com/office/drawing/2014/main" id="{CB30D5E4-1316-B944-50D0-12EF446BCC7D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61" name="مخطط انسيابي: رابط 7260">
                    <a:extLst>
                      <a:ext uri="{FF2B5EF4-FFF2-40B4-BE49-F238E27FC236}">
                        <a16:creationId xmlns:a16="http://schemas.microsoft.com/office/drawing/2014/main" id="{C0F81B34-AE2E-0C12-0A3E-D9237C375D2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62" name="مخطط انسيابي: رابط 7261">
                    <a:extLst>
                      <a:ext uri="{FF2B5EF4-FFF2-40B4-BE49-F238E27FC236}">
                        <a16:creationId xmlns:a16="http://schemas.microsoft.com/office/drawing/2014/main" id="{7D110DB1-984F-1EF6-8A9F-FA3C86BD635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63" name="مخطط انسيابي: رابط 7262">
                    <a:extLst>
                      <a:ext uri="{FF2B5EF4-FFF2-40B4-BE49-F238E27FC236}">
                        <a16:creationId xmlns:a16="http://schemas.microsoft.com/office/drawing/2014/main" id="{863D5F0B-BB5D-12AD-4850-DCB68005EDF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64" name="مخطط انسيابي: رابط 7263">
                    <a:extLst>
                      <a:ext uri="{FF2B5EF4-FFF2-40B4-BE49-F238E27FC236}">
                        <a16:creationId xmlns:a16="http://schemas.microsoft.com/office/drawing/2014/main" id="{322A043D-037D-074E-B79F-C52738AD5D2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51" name="مجموعة 7250">
                  <a:extLst>
                    <a:ext uri="{FF2B5EF4-FFF2-40B4-BE49-F238E27FC236}">
                      <a16:creationId xmlns:a16="http://schemas.microsoft.com/office/drawing/2014/main" id="{07551486-D7DB-9AA8-EBDD-93DF0940984E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57" name="مخطط انسيابي: رابط 7256">
                    <a:extLst>
                      <a:ext uri="{FF2B5EF4-FFF2-40B4-BE49-F238E27FC236}">
                        <a16:creationId xmlns:a16="http://schemas.microsoft.com/office/drawing/2014/main" id="{2313D2DC-9969-B0CB-0CF1-FBD61527902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58" name="مخطط انسيابي: رابط 7257">
                    <a:extLst>
                      <a:ext uri="{FF2B5EF4-FFF2-40B4-BE49-F238E27FC236}">
                        <a16:creationId xmlns:a16="http://schemas.microsoft.com/office/drawing/2014/main" id="{2EC69E6C-DE34-162E-E7D0-20E992956C7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59" name="مخطط انسيابي: رابط 7258">
                    <a:extLst>
                      <a:ext uri="{FF2B5EF4-FFF2-40B4-BE49-F238E27FC236}">
                        <a16:creationId xmlns:a16="http://schemas.microsoft.com/office/drawing/2014/main" id="{3C6C1B65-DF32-06AD-3C84-FA10E82DC14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60" name="مخطط انسيابي: رابط 7259">
                    <a:extLst>
                      <a:ext uri="{FF2B5EF4-FFF2-40B4-BE49-F238E27FC236}">
                        <a16:creationId xmlns:a16="http://schemas.microsoft.com/office/drawing/2014/main" id="{1E972CBC-475B-D966-EF8D-9A73E446567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52" name="مجموعة 7251">
                  <a:extLst>
                    <a:ext uri="{FF2B5EF4-FFF2-40B4-BE49-F238E27FC236}">
                      <a16:creationId xmlns:a16="http://schemas.microsoft.com/office/drawing/2014/main" id="{F774FD20-4E64-0839-989F-2581D12AC44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53" name="مخطط انسيابي: رابط 7252">
                    <a:extLst>
                      <a:ext uri="{FF2B5EF4-FFF2-40B4-BE49-F238E27FC236}">
                        <a16:creationId xmlns:a16="http://schemas.microsoft.com/office/drawing/2014/main" id="{0310304D-7A2D-A90B-EB12-079C0B5ED4D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54" name="مخطط انسيابي: رابط 7253">
                    <a:extLst>
                      <a:ext uri="{FF2B5EF4-FFF2-40B4-BE49-F238E27FC236}">
                        <a16:creationId xmlns:a16="http://schemas.microsoft.com/office/drawing/2014/main" id="{654724BB-BDCC-E771-4C71-565C27D2F00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55" name="مخطط انسيابي: رابط 7254">
                    <a:extLst>
                      <a:ext uri="{FF2B5EF4-FFF2-40B4-BE49-F238E27FC236}">
                        <a16:creationId xmlns:a16="http://schemas.microsoft.com/office/drawing/2014/main" id="{57CE5FC7-3771-B379-4E51-C712E115C71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56" name="مخطط انسيابي: رابط 7255">
                    <a:extLst>
                      <a:ext uri="{FF2B5EF4-FFF2-40B4-BE49-F238E27FC236}">
                        <a16:creationId xmlns:a16="http://schemas.microsoft.com/office/drawing/2014/main" id="{6BCD26A9-8F44-D380-29FC-09322B3E944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245" name="مخطط انسيابي: رابط 7244">
                <a:extLst>
                  <a:ext uri="{FF2B5EF4-FFF2-40B4-BE49-F238E27FC236}">
                    <a16:creationId xmlns:a16="http://schemas.microsoft.com/office/drawing/2014/main" id="{66085B12-DA81-B349-FF55-E565B98D6C88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246" name="مخطط انسيابي: رابط 7245">
                <a:extLst>
                  <a:ext uri="{FF2B5EF4-FFF2-40B4-BE49-F238E27FC236}">
                    <a16:creationId xmlns:a16="http://schemas.microsoft.com/office/drawing/2014/main" id="{01FC2776-8179-7D30-A8C3-C5F6541F7B9F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247" name="مخطط انسيابي: رابط 7246">
                <a:extLst>
                  <a:ext uri="{FF2B5EF4-FFF2-40B4-BE49-F238E27FC236}">
                    <a16:creationId xmlns:a16="http://schemas.microsoft.com/office/drawing/2014/main" id="{FA82AB86-BD4A-1549-3A12-25012888599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248" name="مخطط انسيابي: رابط 7247">
                <a:extLst>
                  <a:ext uri="{FF2B5EF4-FFF2-40B4-BE49-F238E27FC236}">
                    <a16:creationId xmlns:a16="http://schemas.microsoft.com/office/drawing/2014/main" id="{CEED88F2-B1BE-2CDA-DA62-E21CA9B1A8CD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3" name="مجموعة 6972">
              <a:extLst>
                <a:ext uri="{FF2B5EF4-FFF2-40B4-BE49-F238E27FC236}">
                  <a16:creationId xmlns:a16="http://schemas.microsoft.com/office/drawing/2014/main" id="{0E056A78-DF79-44EB-676F-50B60D5B3AE4}"/>
                </a:ext>
              </a:extLst>
            </p:cNvPr>
            <p:cNvGrpSpPr/>
            <p:nvPr/>
          </p:nvGrpSpPr>
          <p:grpSpPr>
            <a:xfrm>
              <a:off x="4611909" y="1132264"/>
              <a:ext cx="591144" cy="411218"/>
              <a:chOff x="8455365" y="1259239"/>
              <a:chExt cx="783945" cy="575873"/>
            </a:xfrm>
          </p:grpSpPr>
          <p:sp>
            <p:nvSpPr>
              <p:cNvPr id="7217" name="مستطيل: زوايا مستديرة 7216">
                <a:extLst>
                  <a:ext uri="{FF2B5EF4-FFF2-40B4-BE49-F238E27FC236}">
                    <a16:creationId xmlns:a16="http://schemas.microsoft.com/office/drawing/2014/main" id="{5FDC16DA-3140-AC87-83DD-24FA161FA787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218" name="مجموعة 7217">
                <a:extLst>
                  <a:ext uri="{FF2B5EF4-FFF2-40B4-BE49-F238E27FC236}">
                    <a16:creationId xmlns:a16="http://schemas.microsoft.com/office/drawing/2014/main" id="{62A6F27E-4DC9-C16E-5B81-A2BC65B84562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223" name="مجموعة 7222">
                  <a:extLst>
                    <a:ext uri="{FF2B5EF4-FFF2-40B4-BE49-F238E27FC236}">
                      <a16:creationId xmlns:a16="http://schemas.microsoft.com/office/drawing/2014/main" id="{62B8FA62-9184-0AFA-AE9D-C3767ED497D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39" name="مخطط انسيابي: رابط 7238">
                    <a:extLst>
                      <a:ext uri="{FF2B5EF4-FFF2-40B4-BE49-F238E27FC236}">
                        <a16:creationId xmlns:a16="http://schemas.microsoft.com/office/drawing/2014/main" id="{0D95E017-2805-C646-2681-A9CA27CCB48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40" name="مخطط انسيابي: رابط 7239">
                    <a:extLst>
                      <a:ext uri="{FF2B5EF4-FFF2-40B4-BE49-F238E27FC236}">
                        <a16:creationId xmlns:a16="http://schemas.microsoft.com/office/drawing/2014/main" id="{8AF269F7-CD1C-DF6B-C667-62C2083285A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41" name="مخطط انسيابي: رابط 7240">
                    <a:extLst>
                      <a:ext uri="{FF2B5EF4-FFF2-40B4-BE49-F238E27FC236}">
                        <a16:creationId xmlns:a16="http://schemas.microsoft.com/office/drawing/2014/main" id="{9E6B6713-BE15-7590-F607-30C4A71EC4B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42" name="مخطط انسيابي: رابط 7241">
                    <a:extLst>
                      <a:ext uri="{FF2B5EF4-FFF2-40B4-BE49-F238E27FC236}">
                        <a16:creationId xmlns:a16="http://schemas.microsoft.com/office/drawing/2014/main" id="{E35B1668-298F-B1BE-C8C2-0F6CF5CA1F5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24" name="مجموعة 7223">
                  <a:extLst>
                    <a:ext uri="{FF2B5EF4-FFF2-40B4-BE49-F238E27FC236}">
                      <a16:creationId xmlns:a16="http://schemas.microsoft.com/office/drawing/2014/main" id="{C3C55C9C-81EE-4DD1-CEDE-EB78276268A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35" name="مخطط انسيابي: رابط 7234">
                    <a:extLst>
                      <a:ext uri="{FF2B5EF4-FFF2-40B4-BE49-F238E27FC236}">
                        <a16:creationId xmlns:a16="http://schemas.microsoft.com/office/drawing/2014/main" id="{A3B629F8-4EDC-1325-0773-0C3CCAF9EBF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36" name="مخطط انسيابي: رابط 7235">
                    <a:extLst>
                      <a:ext uri="{FF2B5EF4-FFF2-40B4-BE49-F238E27FC236}">
                        <a16:creationId xmlns:a16="http://schemas.microsoft.com/office/drawing/2014/main" id="{9FFA3720-F768-8207-729D-04CCDF8130F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37" name="مخطط انسيابي: رابط 7236">
                    <a:extLst>
                      <a:ext uri="{FF2B5EF4-FFF2-40B4-BE49-F238E27FC236}">
                        <a16:creationId xmlns:a16="http://schemas.microsoft.com/office/drawing/2014/main" id="{2B1E178D-10B4-85F0-C840-5EFD9E79981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38" name="مخطط انسيابي: رابط 7237">
                    <a:extLst>
                      <a:ext uri="{FF2B5EF4-FFF2-40B4-BE49-F238E27FC236}">
                        <a16:creationId xmlns:a16="http://schemas.microsoft.com/office/drawing/2014/main" id="{870F7271-A61D-8EBD-B50D-7AEFDF9686B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25" name="مجموعة 7224">
                  <a:extLst>
                    <a:ext uri="{FF2B5EF4-FFF2-40B4-BE49-F238E27FC236}">
                      <a16:creationId xmlns:a16="http://schemas.microsoft.com/office/drawing/2014/main" id="{22D0ACE2-DA5F-6B80-DCDB-5845D575CA5F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31" name="مخطط انسيابي: رابط 7230">
                    <a:extLst>
                      <a:ext uri="{FF2B5EF4-FFF2-40B4-BE49-F238E27FC236}">
                        <a16:creationId xmlns:a16="http://schemas.microsoft.com/office/drawing/2014/main" id="{813C4D40-A937-2C2F-10F4-8F1AEB3CFAA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32" name="مخطط انسيابي: رابط 7231">
                    <a:extLst>
                      <a:ext uri="{FF2B5EF4-FFF2-40B4-BE49-F238E27FC236}">
                        <a16:creationId xmlns:a16="http://schemas.microsoft.com/office/drawing/2014/main" id="{90C7351F-9CC0-14AD-930D-0CBF4B2CA53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33" name="مخطط انسيابي: رابط 7232">
                    <a:extLst>
                      <a:ext uri="{FF2B5EF4-FFF2-40B4-BE49-F238E27FC236}">
                        <a16:creationId xmlns:a16="http://schemas.microsoft.com/office/drawing/2014/main" id="{0CF60DB2-F02A-FF21-B23B-CCA415F4AB5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34" name="مخطط انسيابي: رابط 7233">
                    <a:extLst>
                      <a:ext uri="{FF2B5EF4-FFF2-40B4-BE49-F238E27FC236}">
                        <a16:creationId xmlns:a16="http://schemas.microsoft.com/office/drawing/2014/main" id="{E503631E-ADAF-5342-42B3-489A753547E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26" name="مجموعة 7225">
                  <a:extLst>
                    <a:ext uri="{FF2B5EF4-FFF2-40B4-BE49-F238E27FC236}">
                      <a16:creationId xmlns:a16="http://schemas.microsoft.com/office/drawing/2014/main" id="{CC698F1F-0BF7-338A-2CDC-4E6DEFF76F7E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27" name="مخطط انسيابي: رابط 7226">
                    <a:extLst>
                      <a:ext uri="{FF2B5EF4-FFF2-40B4-BE49-F238E27FC236}">
                        <a16:creationId xmlns:a16="http://schemas.microsoft.com/office/drawing/2014/main" id="{A5263AD4-E73B-D8C1-3AD4-7A111AC4A10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28" name="مخطط انسيابي: رابط 7227">
                    <a:extLst>
                      <a:ext uri="{FF2B5EF4-FFF2-40B4-BE49-F238E27FC236}">
                        <a16:creationId xmlns:a16="http://schemas.microsoft.com/office/drawing/2014/main" id="{67147009-6EE7-0ED9-58E1-020F81A4640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29" name="مخطط انسيابي: رابط 7228">
                    <a:extLst>
                      <a:ext uri="{FF2B5EF4-FFF2-40B4-BE49-F238E27FC236}">
                        <a16:creationId xmlns:a16="http://schemas.microsoft.com/office/drawing/2014/main" id="{531FD8EE-505C-02A5-C0AE-ED1AA3904E9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30" name="مخطط انسيابي: رابط 7229">
                    <a:extLst>
                      <a:ext uri="{FF2B5EF4-FFF2-40B4-BE49-F238E27FC236}">
                        <a16:creationId xmlns:a16="http://schemas.microsoft.com/office/drawing/2014/main" id="{6DD98703-ABDB-468B-801F-0F94C54B34C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219" name="مخطط انسيابي: رابط 7218">
                <a:extLst>
                  <a:ext uri="{FF2B5EF4-FFF2-40B4-BE49-F238E27FC236}">
                    <a16:creationId xmlns:a16="http://schemas.microsoft.com/office/drawing/2014/main" id="{B3FCA1D9-A515-9953-F79C-91DF11584DF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220" name="مخطط انسيابي: رابط 7219">
                <a:extLst>
                  <a:ext uri="{FF2B5EF4-FFF2-40B4-BE49-F238E27FC236}">
                    <a16:creationId xmlns:a16="http://schemas.microsoft.com/office/drawing/2014/main" id="{5CC1F787-388F-4C8E-B0AC-F1485571AC4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221" name="مخطط انسيابي: رابط 7220">
                <a:extLst>
                  <a:ext uri="{FF2B5EF4-FFF2-40B4-BE49-F238E27FC236}">
                    <a16:creationId xmlns:a16="http://schemas.microsoft.com/office/drawing/2014/main" id="{45F4D712-8DB0-0D85-3D20-7CDE8F613020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222" name="مخطط انسيابي: رابط 7221">
                <a:extLst>
                  <a:ext uri="{FF2B5EF4-FFF2-40B4-BE49-F238E27FC236}">
                    <a16:creationId xmlns:a16="http://schemas.microsoft.com/office/drawing/2014/main" id="{06466054-EA84-D758-7B42-3363DE519CC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4" name="مجموعة 6973">
              <a:extLst>
                <a:ext uri="{FF2B5EF4-FFF2-40B4-BE49-F238E27FC236}">
                  <a16:creationId xmlns:a16="http://schemas.microsoft.com/office/drawing/2014/main" id="{380499C7-CED1-9741-BF45-FAC99F8446D1}"/>
                </a:ext>
              </a:extLst>
            </p:cNvPr>
            <p:cNvGrpSpPr/>
            <p:nvPr/>
          </p:nvGrpSpPr>
          <p:grpSpPr>
            <a:xfrm>
              <a:off x="4607578" y="1572113"/>
              <a:ext cx="596232" cy="411218"/>
              <a:chOff x="8455365" y="1277024"/>
              <a:chExt cx="783945" cy="575873"/>
            </a:xfrm>
          </p:grpSpPr>
          <p:sp>
            <p:nvSpPr>
              <p:cNvPr id="7191" name="مستطيل: زوايا مستديرة 7190">
                <a:extLst>
                  <a:ext uri="{FF2B5EF4-FFF2-40B4-BE49-F238E27FC236}">
                    <a16:creationId xmlns:a16="http://schemas.microsoft.com/office/drawing/2014/main" id="{C8C03879-4746-86F0-7645-9BCFA5B924AB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192" name="مجموعة 7191">
                <a:extLst>
                  <a:ext uri="{FF2B5EF4-FFF2-40B4-BE49-F238E27FC236}">
                    <a16:creationId xmlns:a16="http://schemas.microsoft.com/office/drawing/2014/main" id="{15A0A8EE-6976-5CCA-0A77-036DA29C8CF3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197" name="مجموعة 7196">
                  <a:extLst>
                    <a:ext uri="{FF2B5EF4-FFF2-40B4-BE49-F238E27FC236}">
                      <a16:creationId xmlns:a16="http://schemas.microsoft.com/office/drawing/2014/main" id="{E7094A73-DC75-CC72-B730-BEF10DD94B1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13" name="مخطط انسيابي: رابط 7212">
                    <a:extLst>
                      <a:ext uri="{FF2B5EF4-FFF2-40B4-BE49-F238E27FC236}">
                        <a16:creationId xmlns:a16="http://schemas.microsoft.com/office/drawing/2014/main" id="{DB0A7EC2-008C-636D-998C-658C9AA7CD7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14" name="مخطط انسيابي: رابط 7213">
                    <a:extLst>
                      <a:ext uri="{FF2B5EF4-FFF2-40B4-BE49-F238E27FC236}">
                        <a16:creationId xmlns:a16="http://schemas.microsoft.com/office/drawing/2014/main" id="{D49188A3-9B42-7965-7F0F-A7DE381ECD9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15" name="مخطط انسيابي: رابط 7214">
                    <a:extLst>
                      <a:ext uri="{FF2B5EF4-FFF2-40B4-BE49-F238E27FC236}">
                        <a16:creationId xmlns:a16="http://schemas.microsoft.com/office/drawing/2014/main" id="{D71C4721-A405-E3A6-D807-3BBD166E0A4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16" name="مخطط انسيابي: رابط 7215">
                    <a:extLst>
                      <a:ext uri="{FF2B5EF4-FFF2-40B4-BE49-F238E27FC236}">
                        <a16:creationId xmlns:a16="http://schemas.microsoft.com/office/drawing/2014/main" id="{95E2E1DF-5F70-D84A-08B6-C1033B29BDD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98" name="مجموعة 7197">
                  <a:extLst>
                    <a:ext uri="{FF2B5EF4-FFF2-40B4-BE49-F238E27FC236}">
                      <a16:creationId xmlns:a16="http://schemas.microsoft.com/office/drawing/2014/main" id="{2B15DF69-0863-3EFF-B747-6B946535291B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09" name="مخطط انسيابي: رابط 7208">
                    <a:extLst>
                      <a:ext uri="{FF2B5EF4-FFF2-40B4-BE49-F238E27FC236}">
                        <a16:creationId xmlns:a16="http://schemas.microsoft.com/office/drawing/2014/main" id="{22FF3599-D72B-260C-A394-C3D614D545F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10" name="مخطط انسيابي: رابط 7209">
                    <a:extLst>
                      <a:ext uri="{FF2B5EF4-FFF2-40B4-BE49-F238E27FC236}">
                        <a16:creationId xmlns:a16="http://schemas.microsoft.com/office/drawing/2014/main" id="{D8145E33-C35C-A77A-27A6-9B4CF386AB6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11" name="مخطط انسيابي: رابط 7210">
                    <a:extLst>
                      <a:ext uri="{FF2B5EF4-FFF2-40B4-BE49-F238E27FC236}">
                        <a16:creationId xmlns:a16="http://schemas.microsoft.com/office/drawing/2014/main" id="{5A4F78ED-F36A-E1B2-AC84-4D04D939E47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12" name="مخطط انسيابي: رابط 7211">
                    <a:extLst>
                      <a:ext uri="{FF2B5EF4-FFF2-40B4-BE49-F238E27FC236}">
                        <a16:creationId xmlns:a16="http://schemas.microsoft.com/office/drawing/2014/main" id="{614C0AF5-1C7E-5F09-A96D-2921C2D61BC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99" name="مجموعة 7198">
                  <a:extLst>
                    <a:ext uri="{FF2B5EF4-FFF2-40B4-BE49-F238E27FC236}">
                      <a16:creationId xmlns:a16="http://schemas.microsoft.com/office/drawing/2014/main" id="{F3B1B302-8ADB-5C3E-5A88-6CEF15E60A64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05" name="مخطط انسيابي: رابط 7204">
                    <a:extLst>
                      <a:ext uri="{FF2B5EF4-FFF2-40B4-BE49-F238E27FC236}">
                        <a16:creationId xmlns:a16="http://schemas.microsoft.com/office/drawing/2014/main" id="{32D6BFB2-5FB9-ED35-BE49-869B23E59D8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06" name="مخطط انسيابي: رابط 7205">
                    <a:extLst>
                      <a:ext uri="{FF2B5EF4-FFF2-40B4-BE49-F238E27FC236}">
                        <a16:creationId xmlns:a16="http://schemas.microsoft.com/office/drawing/2014/main" id="{B3BCB104-79AE-47D8-2530-8F1B99DD132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07" name="مخطط انسيابي: رابط 7206">
                    <a:extLst>
                      <a:ext uri="{FF2B5EF4-FFF2-40B4-BE49-F238E27FC236}">
                        <a16:creationId xmlns:a16="http://schemas.microsoft.com/office/drawing/2014/main" id="{F08FDCF9-0ED2-717A-0CC4-0A17B52EC17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08" name="مخطط انسيابي: رابط 7207">
                    <a:extLst>
                      <a:ext uri="{FF2B5EF4-FFF2-40B4-BE49-F238E27FC236}">
                        <a16:creationId xmlns:a16="http://schemas.microsoft.com/office/drawing/2014/main" id="{77A4251B-1781-9B61-FE76-7039AF47B77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200" name="مجموعة 7199">
                  <a:extLst>
                    <a:ext uri="{FF2B5EF4-FFF2-40B4-BE49-F238E27FC236}">
                      <a16:creationId xmlns:a16="http://schemas.microsoft.com/office/drawing/2014/main" id="{3A2C80E6-EFA5-A87A-2A1C-398557D882FD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201" name="مخطط انسيابي: رابط 7200">
                    <a:extLst>
                      <a:ext uri="{FF2B5EF4-FFF2-40B4-BE49-F238E27FC236}">
                        <a16:creationId xmlns:a16="http://schemas.microsoft.com/office/drawing/2014/main" id="{F3726B7A-4E1E-F2BA-AB0A-3B404BBB38B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02" name="مخطط انسيابي: رابط 7201">
                    <a:extLst>
                      <a:ext uri="{FF2B5EF4-FFF2-40B4-BE49-F238E27FC236}">
                        <a16:creationId xmlns:a16="http://schemas.microsoft.com/office/drawing/2014/main" id="{1E1EFAEA-DA37-2449-FE96-D834F3830D1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03" name="مخطط انسيابي: رابط 7202">
                    <a:extLst>
                      <a:ext uri="{FF2B5EF4-FFF2-40B4-BE49-F238E27FC236}">
                        <a16:creationId xmlns:a16="http://schemas.microsoft.com/office/drawing/2014/main" id="{8B8F4F70-FAA6-6E2B-CCAB-2483E6A650D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204" name="مخطط انسيابي: رابط 7203">
                    <a:extLst>
                      <a:ext uri="{FF2B5EF4-FFF2-40B4-BE49-F238E27FC236}">
                        <a16:creationId xmlns:a16="http://schemas.microsoft.com/office/drawing/2014/main" id="{479568BF-06CE-6CB4-FFF6-C0A913BF1C1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193" name="مخطط انسيابي: رابط 7192">
                <a:extLst>
                  <a:ext uri="{FF2B5EF4-FFF2-40B4-BE49-F238E27FC236}">
                    <a16:creationId xmlns:a16="http://schemas.microsoft.com/office/drawing/2014/main" id="{3D99F1A1-8383-322E-7768-7B2CA5AB4A1D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194" name="مخطط انسيابي: رابط 7193">
                <a:extLst>
                  <a:ext uri="{FF2B5EF4-FFF2-40B4-BE49-F238E27FC236}">
                    <a16:creationId xmlns:a16="http://schemas.microsoft.com/office/drawing/2014/main" id="{D022A2A9-D659-6F99-CDDC-D012B4B85C0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195" name="مخطط انسيابي: رابط 7194">
                <a:extLst>
                  <a:ext uri="{FF2B5EF4-FFF2-40B4-BE49-F238E27FC236}">
                    <a16:creationId xmlns:a16="http://schemas.microsoft.com/office/drawing/2014/main" id="{B73AE098-BBC8-D194-8CF8-27FA8D6CCDCA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196" name="مخطط انسيابي: رابط 7195">
                <a:extLst>
                  <a:ext uri="{FF2B5EF4-FFF2-40B4-BE49-F238E27FC236}">
                    <a16:creationId xmlns:a16="http://schemas.microsoft.com/office/drawing/2014/main" id="{0FF2B4AD-718D-C87D-9AE0-4FE5670E0AC2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5" name="مجموعة 6974">
              <a:extLst>
                <a:ext uri="{FF2B5EF4-FFF2-40B4-BE49-F238E27FC236}">
                  <a16:creationId xmlns:a16="http://schemas.microsoft.com/office/drawing/2014/main" id="{07F82F6F-F26F-7ED5-9F11-083E4B35F13F}"/>
                </a:ext>
              </a:extLst>
            </p:cNvPr>
            <p:cNvGrpSpPr/>
            <p:nvPr/>
          </p:nvGrpSpPr>
          <p:grpSpPr>
            <a:xfrm>
              <a:off x="3845899" y="1134303"/>
              <a:ext cx="591144" cy="411218"/>
              <a:chOff x="8455365" y="1259239"/>
              <a:chExt cx="783945" cy="575873"/>
            </a:xfrm>
          </p:grpSpPr>
          <p:sp>
            <p:nvSpPr>
              <p:cNvPr id="7165" name="مستطيل: زوايا مستديرة 7164">
                <a:extLst>
                  <a:ext uri="{FF2B5EF4-FFF2-40B4-BE49-F238E27FC236}">
                    <a16:creationId xmlns:a16="http://schemas.microsoft.com/office/drawing/2014/main" id="{CE709437-D0A5-930B-F1C3-9F6931F17396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166" name="مجموعة 7165">
                <a:extLst>
                  <a:ext uri="{FF2B5EF4-FFF2-40B4-BE49-F238E27FC236}">
                    <a16:creationId xmlns:a16="http://schemas.microsoft.com/office/drawing/2014/main" id="{90DED484-8A35-C8FA-09C6-3AD7C3AE8D9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171" name="مجموعة 7170">
                  <a:extLst>
                    <a:ext uri="{FF2B5EF4-FFF2-40B4-BE49-F238E27FC236}">
                      <a16:creationId xmlns:a16="http://schemas.microsoft.com/office/drawing/2014/main" id="{3E859EA7-37BC-28BA-E946-3D647134327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87" name="مخطط انسيابي: رابط 7186">
                    <a:extLst>
                      <a:ext uri="{FF2B5EF4-FFF2-40B4-BE49-F238E27FC236}">
                        <a16:creationId xmlns:a16="http://schemas.microsoft.com/office/drawing/2014/main" id="{F2B4B670-6191-9C23-FAF3-3CD75ED6B80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8" name="مخطط انسيابي: رابط 7187">
                    <a:extLst>
                      <a:ext uri="{FF2B5EF4-FFF2-40B4-BE49-F238E27FC236}">
                        <a16:creationId xmlns:a16="http://schemas.microsoft.com/office/drawing/2014/main" id="{5DBD78B3-4294-6CA0-4DF1-CF4FCB562F5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9" name="مخطط انسيابي: رابط 7188">
                    <a:extLst>
                      <a:ext uri="{FF2B5EF4-FFF2-40B4-BE49-F238E27FC236}">
                        <a16:creationId xmlns:a16="http://schemas.microsoft.com/office/drawing/2014/main" id="{4451E2DD-3F80-6127-8EF8-D1051904BF3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90" name="مخطط انسيابي: رابط 7189">
                    <a:extLst>
                      <a:ext uri="{FF2B5EF4-FFF2-40B4-BE49-F238E27FC236}">
                        <a16:creationId xmlns:a16="http://schemas.microsoft.com/office/drawing/2014/main" id="{9891FDC9-7AE9-8197-80BC-8CB590C5E0D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72" name="مجموعة 7171">
                  <a:extLst>
                    <a:ext uri="{FF2B5EF4-FFF2-40B4-BE49-F238E27FC236}">
                      <a16:creationId xmlns:a16="http://schemas.microsoft.com/office/drawing/2014/main" id="{294CF90D-B80C-C14F-267D-95FD709976E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83" name="مخطط انسيابي: رابط 7182">
                    <a:extLst>
                      <a:ext uri="{FF2B5EF4-FFF2-40B4-BE49-F238E27FC236}">
                        <a16:creationId xmlns:a16="http://schemas.microsoft.com/office/drawing/2014/main" id="{37F36754-1AD1-F0BE-2DFB-81AE39D9AAF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4" name="مخطط انسيابي: رابط 7183">
                    <a:extLst>
                      <a:ext uri="{FF2B5EF4-FFF2-40B4-BE49-F238E27FC236}">
                        <a16:creationId xmlns:a16="http://schemas.microsoft.com/office/drawing/2014/main" id="{9839E5D2-DF21-E489-FF43-C7C6C046DFA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5" name="مخطط انسيابي: رابط 7184">
                    <a:extLst>
                      <a:ext uri="{FF2B5EF4-FFF2-40B4-BE49-F238E27FC236}">
                        <a16:creationId xmlns:a16="http://schemas.microsoft.com/office/drawing/2014/main" id="{96B94D06-3B50-4BC2-4528-1D0C1DF5913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6" name="مخطط انسيابي: رابط 7185">
                    <a:extLst>
                      <a:ext uri="{FF2B5EF4-FFF2-40B4-BE49-F238E27FC236}">
                        <a16:creationId xmlns:a16="http://schemas.microsoft.com/office/drawing/2014/main" id="{42646E2D-C49C-3527-3BA9-D57255345E4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73" name="مجموعة 7172">
                  <a:extLst>
                    <a:ext uri="{FF2B5EF4-FFF2-40B4-BE49-F238E27FC236}">
                      <a16:creationId xmlns:a16="http://schemas.microsoft.com/office/drawing/2014/main" id="{6DAD51F0-7949-E9CB-E4F1-38E8ADB229A0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79" name="مخطط انسيابي: رابط 7178">
                    <a:extLst>
                      <a:ext uri="{FF2B5EF4-FFF2-40B4-BE49-F238E27FC236}">
                        <a16:creationId xmlns:a16="http://schemas.microsoft.com/office/drawing/2014/main" id="{80A68B8D-17BB-ED2A-8051-2FECA2A2508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0" name="مخطط انسيابي: رابط 7179">
                    <a:extLst>
                      <a:ext uri="{FF2B5EF4-FFF2-40B4-BE49-F238E27FC236}">
                        <a16:creationId xmlns:a16="http://schemas.microsoft.com/office/drawing/2014/main" id="{8234EF81-D8D0-5580-944D-043BC37CF0E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1" name="مخطط انسيابي: رابط 7180">
                    <a:extLst>
                      <a:ext uri="{FF2B5EF4-FFF2-40B4-BE49-F238E27FC236}">
                        <a16:creationId xmlns:a16="http://schemas.microsoft.com/office/drawing/2014/main" id="{596D4D2A-837F-6650-3F1C-3147AA26E0B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82" name="مخطط انسيابي: رابط 7181">
                    <a:extLst>
                      <a:ext uri="{FF2B5EF4-FFF2-40B4-BE49-F238E27FC236}">
                        <a16:creationId xmlns:a16="http://schemas.microsoft.com/office/drawing/2014/main" id="{270F28F8-A635-48EF-22A4-FB29200EF81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74" name="مجموعة 7173">
                  <a:extLst>
                    <a:ext uri="{FF2B5EF4-FFF2-40B4-BE49-F238E27FC236}">
                      <a16:creationId xmlns:a16="http://schemas.microsoft.com/office/drawing/2014/main" id="{9CE524F0-3CB0-9810-89E3-50756B587D9E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75" name="مخطط انسيابي: رابط 7174">
                    <a:extLst>
                      <a:ext uri="{FF2B5EF4-FFF2-40B4-BE49-F238E27FC236}">
                        <a16:creationId xmlns:a16="http://schemas.microsoft.com/office/drawing/2014/main" id="{D7C69C5C-5D3F-40EE-089B-BA88DFB339D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76" name="مخطط انسيابي: رابط 7175">
                    <a:extLst>
                      <a:ext uri="{FF2B5EF4-FFF2-40B4-BE49-F238E27FC236}">
                        <a16:creationId xmlns:a16="http://schemas.microsoft.com/office/drawing/2014/main" id="{7241DCE7-52EC-D539-8B2F-0A0E8F2976F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77" name="مخطط انسيابي: رابط 7176">
                    <a:extLst>
                      <a:ext uri="{FF2B5EF4-FFF2-40B4-BE49-F238E27FC236}">
                        <a16:creationId xmlns:a16="http://schemas.microsoft.com/office/drawing/2014/main" id="{03E917D9-677A-35B7-C160-EC5C95C6D73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78" name="مخطط انسيابي: رابط 7177">
                    <a:extLst>
                      <a:ext uri="{FF2B5EF4-FFF2-40B4-BE49-F238E27FC236}">
                        <a16:creationId xmlns:a16="http://schemas.microsoft.com/office/drawing/2014/main" id="{0A28F1A8-B054-7456-AE69-87C7B99EB8C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167" name="مخطط انسيابي: رابط 7166">
                <a:extLst>
                  <a:ext uri="{FF2B5EF4-FFF2-40B4-BE49-F238E27FC236}">
                    <a16:creationId xmlns:a16="http://schemas.microsoft.com/office/drawing/2014/main" id="{8CD4D295-A993-36B5-8CFD-7B05454C4E8E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168" name="مخطط انسيابي: رابط 7167">
                <a:extLst>
                  <a:ext uri="{FF2B5EF4-FFF2-40B4-BE49-F238E27FC236}">
                    <a16:creationId xmlns:a16="http://schemas.microsoft.com/office/drawing/2014/main" id="{8C62BA3B-47A5-177A-20D5-A685A2295A7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169" name="مخطط انسيابي: رابط 7168">
                <a:extLst>
                  <a:ext uri="{FF2B5EF4-FFF2-40B4-BE49-F238E27FC236}">
                    <a16:creationId xmlns:a16="http://schemas.microsoft.com/office/drawing/2014/main" id="{0737DBE1-202A-F95F-1530-4CF5D6337088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170" name="مخطط انسيابي: رابط 7169">
                <a:extLst>
                  <a:ext uri="{FF2B5EF4-FFF2-40B4-BE49-F238E27FC236}">
                    <a16:creationId xmlns:a16="http://schemas.microsoft.com/office/drawing/2014/main" id="{628EAF09-A0D7-305E-E2F2-AC60663B306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6" name="مجموعة 6975">
              <a:extLst>
                <a:ext uri="{FF2B5EF4-FFF2-40B4-BE49-F238E27FC236}">
                  <a16:creationId xmlns:a16="http://schemas.microsoft.com/office/drawing/2014/main" id="{297C4A0E-C9AC-E2F7-4F34-B378D3345A08}"/>
                </a:ext>
              </a:extLst>
            </p:cNvPr>
            <p:cNvGrpSpPr/>
            <p:nvPr/>
          </p:nvGrpSpPr>
          <p:grpSpPr>
            <a:xfrm>
              <a:off x="3841568" y="1574152"/>
              <a:ext cx="596232" cy="411218"/>
              <a:chOff x="8455365" y="1277024"/>
              <a:chExt cx="783945" cy="575873"/>
            </a:xfrm>
          </p:grpSpPr>
          <p:sp>
            <p:nvSpPr>
              <p:cNvPr id="7139" name="مستطيل: زوايا مستديرة 7138">
                <a:extLst>
                  <a:ext uri="{FF2B5EF4-FFF2-40B4-BE49-F238E27FC236}">
                    <a16:creationId xmlns:a16="http://schemas.microsoft.com/office/drawing/2014/main" id="{F972CC32-D66D-FAC4-E50B-098D74BE379A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140" name="مجموعة 7139">
                <a:extLst>
                  <a:ext uri="{FF2B5EF4-FFF2-40B4-BE49-F238E27FC236}">
                    <a16:creationId xmlns:a16="http://schemas.microsoft.com/office/drawing/2014/main" id="{4858CF2F-F4DD-3C83-CD49-0EF482C8B7E8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145" name="مجموعة 7144">
                  <a:extLst>
                    <a:ext uri="{FF2B5EF4-FFF2-40B4-BE49-F238E27FC236}">
                      <a16:creationId xmlns:a16="http://schemas.microsoft.com/office/drawing/2014/main" id="{A5CB8BCC-F173-4957-44FB-D1966010C97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61" name="مخطط انسيابي: رابط 7160">
                    <a:extLst>
                      <a:ext uri="{FF2B5EF4-FFF2-40B4-BE49-F238E27FC236}">
                        <a16:creationId xmlns:a16="http://schemas.microsoft.com/office/drawing/2014/main" id="{5E86E1A4-3DF1-D96C-F105-491E253DE8E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62" name="مخطط انسيابي: رابط 7161">
                    <a:extLst>
                      <a:ext uri="{FF2B5EF4-FFF2-40B4-BE49-F238E27FC236}">
                        <a16:creationId xmlns:a16="http://schemas.microsoft.com/office/drawing/2014/main" id="{6A5464FB-A144-AA06-D20E-7681CE56987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63" name="مخطط انسيابي: رابط 7162">
                    <a:extLst>
                      <a:ext uri="{FF2B5EF4-FFF2-40B4-BE49-F238E27FC236}">
                        <a16:creationId xmlns:a16="http://schemas.microsoft.com/office/drawing/2014/main" id="{DEB04A31-E2B6-AA21-8DDD-039F8785FEB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64" name="مخطط انسيابي: رابط 7163">
                    <a:extLst>
                      <a:ext uri="{FF2B5EF4-FFF2-40B4-BE49-F238E27FC236}">
                        <a16:creationId xmlns:a16="http://schemas.microsoft.com/office/drawing/2014/main" id="{B212B344-4EAD-628E-0C59-9B3A2E5352F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46" name="مجموعة 7145">
                  <a:extLst>
                    <a:ext uri="{FF2B5EF4-FFF2-40B4-BE49-F238E27FC236}">
                      <a16:creationId xmlns:a16="http://schemas.microsoft.com/office/drawing/2014/main" id="{1C4A13FA-6635-CF75-CD75-0451471FC0D8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57" name="مخطط انسيابي: رابط 7156">
                    <a:extLst>
                      <a:ext uri="{FF2B5EF4-FFF2-40B4-BE49-F238E27FC236}">
                        <a16:creationId xmlns:a16="http://schemas.microsoft.com/office/drawing/2014/main" id="{4B88E934-0CED-18A6-5193-79233A3440F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8" name="مخطط انسيابي: رابط 7157">
                    <a:extLst>
                      <a:ext uri="{FF2B5EF4-FFF2-40B4-BE49-F238E27FC236}">
                        <a16:creationId xmlns:a16="http://schemas.microsoft.com/office/drawing/2014/main" id="{A6D7BEA3-727B-ECB9-CE60-45111C998D3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9" name="مخطط انسيابي: رابط 7158">
                    <a:extLst>
                      <a:ext uri="{FF2B5EF4-FFF2-40B4-BE49-F238E27FC236}">
                        <a16:creationId xmlns:a16="http://schemas.microsoft.com/office/drawing/2014/main" id="{DE354778-E54D-DBED-8E34-4CCDEB0CE33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60" name="مخطط انسيابي: رابط 7159">
                    <a:extLst>
                      <a:ext uri="{FF2B5EF4-FFF2-40B4-BE49-F238E27FC236}">
                        <a16:creationId xmlns:a16="http://schemas.microsoft.com/office/drawing/2014/main" id="{25190FE6-693C-6670-4B4C-5E734DCFB3E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47" name="مجموعة 7146">
                  <a:extLst>
                    <a:ext uri="{FF2B5EF4-FFF2-40B4-BE49-F238E27FC236}">
                      <a16:creationId xmlns:a16="http://schemas.microsoft.com/office/drawing/2014/main" id="{8FB74E61-C179-DF14-7D27-CFBB8E93B3B6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53" name="مخطط انسيابي: رابط 7152">
                    <a:extLst>
                      <a:ext uri="{FF2B5EF4-FFF2-40B4-BE49-F238E27FC236}">
                        <a16:creationId xmlns:a16="http://schemas.microsoft.com/office/drawing/2014/main" id="{2A258456-2A49-C96B-A32E-DA12F65AC62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4" name="مخطط انسيابي: رابط 7153">
                    <a:extLst>
                      <a:ext uri="{FF2B5EF4-FFF2-40B4-BE49-F238E27FC236}">
                        <a16:creationId xmlns:a16="http://schemas.microsoft.com/office/drawing/2014/main" id="{E661DF7A-09E8-B0BB-3C55-A4765229239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5" name="مخطط انسيابي: رابط 7154">
                    <a:extLst>
                      <a:ext uri="{FF2B5EF4-FFF2-40B4-BE49-F238E27FC236}">
                        <a16:creationId xmlns:a16="http://schemas.microsoft.com/office/drawing/2014/main" id="{D68C5EC0-F879-C134-6297-F2866AC17C1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6" name="مخطط انسيابي: رابط 7155">
                    <a:extLst>
                      <a:ext uri="{FF2B5EF4-FFF2-40B4-BE49-F238E27FC236}">
                        <a16:creationId xmlns:a16="http://schemas.microsoft.com/office/drawing/2014/main" id="{E5B2748C-1D54-5A65-19E7-3D82FAD21A4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48" name="مجموعة 7147">
                  <a:extLst>
                    <a:ext uri="{FF2B5EF4-FFF2-40B4-BE49-F238E27FC236}">
                      <a16:creationId xmlns:a16="http://schemas.microsoft.com/office/drawing/2014/main" id="{5513C016-70DA-7F56-E22A-26B16B3DE3E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49" name="مخطط انسيابي: رابط 7148">
                    <a:extLst>
                      <a:ext uri="{FF2B5EF4-FFF2-40B4-BE49-F238E27FC236}">
                        <a16:creationId xmlns:a16="http://schemas.microsoft.com/office/drawing/2014/main" id="{BD376BA0-ECB9-3B1B-D54A-C47F8FD9090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0" name="مخطط انسيابي: رابط 7149">
                    <a:extLst>
                      <a:ext uri="{FF2B5EF4-FFF2-40B4-BE49-F238E27FC236}">
                        <a16:creationId xmlns:a16="http://schemas.microsoft.com/office/drawing/2014/main" id="{4DA93034-0E92-BB62-5B10-E399FCE4C89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1" name="مخطط انسيابي: رابط 7150">
                    <a:extLst>
                      <a:ext uri="{FF2B5EF4-FFF2-40B4-BE49-F238E27FC236}">
                        <a16:creationId xmlns:a16="http://schemas.microsoft.com/office/drawing/2014/main" id="{D345EFF3-395C-62DC-188C-6832781A8DB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52" name="مخطط انسيابي: رابط 7151">
                    <a:extLst>
                      <a:ext uri="{FF2B5EF4-FFF2-40B4-BE49-F238E27FC236}">
                        <a16:creationId xmlns:a16="http://schemas.microsoft.com/office/drawing/2014/main" id="{2F36DB32-54F5-F3CF-77CA-32DE10EFDD1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141" name="مخطط انسيابي: رابط 7140">
                <a:extLst>
                  <a:ext uri="{FF2B5EF4-FFF2-40B4-BE49-F238E27FC236}">
                    <a16:creationId xmlns:a16="http://schemas.microsoft.com/office/drawing/2014/main" id="{92570C0C-781F-0438-F269-8F4CE445BA90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142" name="مخطط انسيابي: رابط 7141">
                <a:extLst>
                  <a:ext uri="{FF2B5EF4-FFF2-40B4-BE49-F238E27FC236}">
                    <a16:creationId xmlns:a16="http://schemas.microsoft.com/office/drawing/2014/main" id="{5D4E4E5E-C28F-CBBF-D9A3-707BFAE08C8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143" name="مخطط انسيابي: رابط 7142">
                <a:extLst>
                  <a:ext uri="{FF2B5EF4-FFF2-40B4-BE49-F238E27FC236}">
                    <a16:creationId xmlns:a16="http://schemas.microsoft.com/office/drawing/2014/main" id="{A3CCD799-2095-4B30-EF94-C44A7CA0CAA5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144" name="مخطط انسيابي: رابط 7143">
                <a:extLst>
                  <a:ext uri="{FF2B5EF4-FFF2-40B4-BE49-F238E27FC236}">
                    <a16:creationId xmlns:a16="http://schemas.microsoft.com/office/drawing/2014/main" id="{E871FA18-E716-2877-C9C0-019012CB68E4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7" name="مجموعة 6976">
              <a:extLst>
                <a:ext uri="{FF2B5EF4-FFF2-40B4-BE49-F238E27FC236}">
                  <a16:creationId xmlns:a16="http://schemas.microsoft.com/office/drawing/2014/main" id="{D7BE14DF-C2D7-0F42-C89C-A1E32414742A}"/>
                </a:ext>
              </a:extLst>
            </p:cNvPr>
            <p:cNvGrpSpPr/>
            <p:nvPr/>
          </p:nvGrpSpPr>
          <p:grpSpPr>
            <a:xfrm>
              <a:off x="3083401" y="1136458"/>
              <a:ext cx="591144" cy="411218"/>
              <a:chOff x="8455365" y="1259239"/>
              <a:chExt cx="783945" cy="575873"/>
            </a:xfrm>
          </p:grpSpPr>
          <p:sp>
            <p:nvSpPr>
              <p:cNvPr id="7113" name="مستطيل: زوايا مستديرة 7112">
                <a:extLst>
                  <a:ext uri="{FF2B5EF4-FFF2-40B4-BE49-F238E27FC236}">
                    <a16:creationId xmlns:a16="http://schemas.microsoft.com/office/drawing/2014/main" id="{A5E54D69-17B9-6239-2CA8-9746308DFF70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114" name="مجموعة 7113">
                <a:extLst>
                  <a:ext uri="{FF2B5EF4-FFF2-40B4-BE49-F238E27FC236}">
                    <a16:creationId xmlns:a16="http://schemas.microsoft.com/office/drawing/2014/main" id="{E47C67F3-24B3-4990-C2BB-D180D02F0B16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119" name="مجموعة 7118">
                  <a:extLst>
                    <a:ext uri="{FF2B5EF4-FFF2-40B4-BE49-F238E27FC236}">
                      <a16:creationId xmlns:a16="http://schemas.microsoft.com/office/drawing/2014/main" id="{8E4DAFDF-1205-558D-10E5-3B2F3A40E01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35" name="مخطط انسيابي: رابط 7134">
                    <a:extLst>
                      <a:ext uri="{FF2B5EF4-FFF2-40B4-BE49-F238E27FC236}">
                        <a16:creationId xmlns:a16="http://schemas.microsoft.com/office/drawing/2014/main" id="{9CDA853D-1686-FBFD-A2E6-D8DC44423DB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36" name="مخطط انسيابي: رابط 7135">
                    <a:extLst>
                      <a:ext uri="{FF2B5EF4-FFF2-40B4-BE49-F238E27FC236}">
                        <a16:creationId xmlns:a16="http://schemas.microsoft.com/office/drawing/2014/main" id="{CA8F1D32-1205-37C1-9852-8937568FEDF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37" name="مخطط انسيابي: رابط 7136">
                    <a:extLst>
                      <a:ext uri="{FF2B5EF4-FFF2-40B4-BE49-F238E27FC236}">
                        <a16:creationId xmlns:a16="http://schemas.microsoft.com/office/drawing/2014/main" id="{43ADDBD5-492B-3078-842A-F3824CB1AA5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38" name="مخطط انسيابي: رابط 7137">
                    <a:extLst>
                      <a:ext uri="{FF2B5EF4-FFF2-40B4-BE49-F238E27FC236}">
                        <a16:creationId xmlns:a16="http://schemas.microsoft.com/office/drawing/2014/main" id="{79245B91-54B4-D26D-E961-4089F71694A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20" name="مجموعة 7119">
                  <a:extLst>
                    <a:ext uri="{FF2B5EF4-FFF2-40B4-BE49-F238E27FC236}">
                      <a16:creationId xmlns:a16="http://schemas.microsoft.com/office/drawing/2014/main" id="{76DBC068-8035-CCE2-3A38-C7D311E537D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31" name="مخطط انسيابي: رابط 7130">
                    <a:extLst>
                      <a:ext uri="{FF2B5EF4-FFF2-40B4-BE49-F238E27FC236}">
                        <a16:creationId xmlns:a16="http://schemas.microsoft.com/office/drawing/2014/main" id="{CDE95EF2-64AF-54A2-3B0E-B6717778EF5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32" name="مخطط انسيابي: رابط 7131">
                    <a:extLst>
                      <a:ext uri="{FF2B5EF4-FFF2-40B4-BE49-F238E27FC236}">
                        <a16:creationId xmlns:a16="http://schemas.microsoft.com/office/drawing/2014/main" id="{A3D25C4D-F0E4-8C2F-3C14-D332F3431C1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33" name="مخطط انسيابي: رابط 7132">
                    <a:extLst>
                      <a:ext uri="{FF2B5EF4-FFF2-40B4-BE49-F238E27FC236}">
                        <a16:creationId xmlns:a16="http://schemas.microsoft.com/office/drawing/2014/main" id="{12F6DF89-B3D8-C471-A1B3-1C4538AC446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34" name="مخطط انسيابي: رابط 7133">
                    <a:extLst>
                      <a:ext uri="{FF2B5EF4-FFF2-40B4-BE49-F238E27FC236}">
                        <a16:creationId xmlns:a16="http://schemas.microsoft.com/office/drawing/2014/main" id="{06FBF73F-4C20-8AC0-F088-1B97C735265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21" name="مجموعة 7120">
                  <a:extLst>
                    <a:ext uri="{FF2B5EF4-FFF2-40B4-BE49-F238E27FC236}">
                      <a16:creationId xmlns:a16="http://schemas.microsoft.com/office/drawing/2014/main" id="{D74EEF0A-226D-9525-C134-8DBDF7844D0B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27" name="مخطط انسيابي: رابط 7126">
                    <a:extLst>
                      <a:ext uri="{FF2B5EF4-FFF2-40B4-BE49-F238E27FC236}">
                        <a16:creationId xmlns:a16="http://schemas.microsoft.com/office/drawing/2014/main" id="{97DF5C8E-2AE5-F2C0-4419-AAE9F7FE2CD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28" name="مخطط انسيابي: رابط 7127">
                    <a:extLst>
                      <a:ext uri="{FF2B5EF4-FFF2-40B4-BE49-F238E27FC236}">
                        <a16:creationId xmlns:a16="http://schemas.microsoft.com/office/drawing/2014/main" id="{D69ED06B-BC0D-756C-A756-B2121D82A78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29" name="مخطط انسيابي: رابط 7128">
                    <a:extLst>
                      <a:ext uri="{FF2B5EF4-FFF2-40B4-BE49-F238E27FC236}">
                        <a16:creationId xmlns:a16="http://schemas.microsoft.com/office/drawing/2014/main" id="{290B1099-0137-D6DC-5590-B3931CF5869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30" name="مخطط انسيابي: رابط 7129">
                    <a:extLst>
                      <a:ext uri="{FF2B5EF4-FFF2-40B4-BE49-F238E27FC236}">
                        <a16:creationId xmlns:a16="http://schemas.microsoft.com/office/drawing/2014/main" id="{853E743A-88D2-D2CD-C544-406AA5EE2D3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122" name="مجموعة 7121">
                  <a:extLst>
                    <a:ext uri="{FF2B5EF4-FFF2-40B4-BE49-F238E27FC236}">
                      <a16:creationId xmlns:a16="http://schemas.microsoft.com/office/drawing/2014/main" id="{57D94421-331B-3DC5-1D48-4F3AE6A40070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23" name="مخطط انسيابي: رابط 7122">
                    <a:extLst>
                      <a:ext uri="{FF2B5EF4-FFF2-40B4-BE49-F238E27FC236}">
                        <a16:creationId xmlns:a16="http://schemas.microsoft.com/office/drawing/2014/main" id="{5BDBFE00-694E-CCE3-BDB4-B33FA72D075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24" name="مخطط انسيابي: رابط 7123">
                    <a:extLst>
                      <a:ext uri="{FF2B5EF4-FFF2-40B4-BE49-F238E27FC236}">
                        <a16:creationId xmlns:a16="http://schemas.microsoft.com/office/drawing/2014/main" id="{3EDC3381-5CEE-7C33-82A0-8AA7A4381B8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25" name="مخطط انسيابي: رابط 7124">
                    <a:extLst>
                      <a:ext uri="{FF2B5EF4-FFF2-40B4-BE49-F238E27FC236}">
                        <a16:creationId xmlns:a16="http://schemas.microsoft.com/office/drawing/2014/main" id="{50456DAB-2C22-449F-D15D-0184F16B277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26" name="مخطط انسيابي: رابط 7125">
                    <a:extLst>
                      <a:ext uri="{FF2B5EF4-FFF2-40B4-BE49-F238E27FC236}">
                        <a16:creationId xmlns:a16="http://schemas.microsoft.com/office/drawing/2014/main" id="{18608636-9A0D-2E07-D5FF-FB2817E7638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115" name="مخطط انسيابي: رابط 7114">
                <a:extLst>
                  <a:ext uri="{FF2B5EF4-FFF2-40B4-BE49-F238E27FC236}">
                    <a16:creationId xmlns:a16="http://schemas.microsoft.com/office/drawing/2014/main" id="{A5988B98-4968-75FC-AD6E-8CF05B10EF0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116" name="مخطط انسيابي: رابط 7115">
                <a:extLst>
                  <a:ext uri="{FF2B5EF4-FFF2-40B4-BE49-F238E27FC236}">
                    <a16:creationId xmlns:a16="http://schemas.microsoft.com/office/drawing/2014/main" id="{55C085F1-5FBD-E7D5-F95C-CEE109303DA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117" name="مخطط انسيابي: رابط 7116">
                <a:extLst>
                  <a:ext uri="{FF2B5EF4-FFF2-40B4-BE49-F238E27FC236}">
                    <a16:creationId xmlns:a16="http://schemas.microsoft.com/office/drawing/2014/main" id="{DEC1937D-13A6-78AC-68DC-1583BF6B6971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118" name="مخطط انسيابي: رابط 7117">
                <a:extLst>
                  <a:ext uri="{FF2B5EF4-FFF2-40B4-BE49-F238E27FC236}">
                    <a16:creationId xmlns:a16="http://schemas.microsoft.com/office/drawing/2014/main" id="{2927003C-790A-9FC3-47F8-37C13600639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8" name="مجموعة 6977">
              <a:extLst>
                <a:ext uri="{FF2B5EF4-FFF2-40B4-BE49-F238E27FC236}">
                  <a16:creationId xmlns:a16="http://schemas.microsoft.com/office/drawing/2014/main" id="{375A9612-6E76-EE35-A02A-494ECED73B33}"/>
                </a:ext>
              </a:extLst>
            </p:cNvPr>
            <p:cNvGrpSpPr/>
            <p:nvPr/>
          </p:nvGrpSpPr>
          <p:grpSpPr>
            <a:xfrm>
              <a:off x="3079070" y="1576307"/>
              <a:ext cx="596232" cy="411218"/>
              <a:chOff x="8455365" y="1277024"/>
              <a:chExt cx="783945" cy="575873"/>
            </a:xfrm>
          </p:grpSpPr>
          <p:sp>
            <p:nvSpPr>
              <p:cNvPr id="7087" name="مستطيل: زوايا مستديرة 7086">
                <a:extLst>
                  <a:ext uri="{FF2B5EF4-FFF2-40B4-BE49-F238E27FC236}">
                    <a16:creationId xmlns:a16="http://schemas.microsoft.com/office/drawing/2014/main" id="{2AE2E027-08BA-E52F-DF82-E4990D16CFB0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088" name="مجموعة 7087">
                <a:extLst>
                  <a:ext uri="{FF2B5EF4-FFF2-40B4-BE49-F238E27FC236}">
                    <a16:creationId xmlns:a16="http://schemas.microsoft.com/office/drawing/2014/main" id="{752CEA68-F056-4DDB-4939-09932F8B273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093" name="مجموعة 7092">
                  <a:extLst>
                    <a:ext uri="{FF2B5EF4-FFF2-40B4-BE49-F238E27FC236}">
                      <a16:creationId xmlns:a16="http://schemas.microsoft.com/office/drawing/2014/main" id="{56CE3275-EFD1-3646-B066-5E4F76C2A63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09" name="مخطط انسيابي: رابط 7108">
                    <a:extLst>
                      <a:ext uri="{FF2B5EF4-FFF2-40B4-BE49-F238E27FC236}">
                        <a16:creationId xmlns:a16="http://schemas.microsoft.com/office/drawing/2014/main" id="{FAA7C881-2B04-7811-AB66-7DB12FF50C2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10" name="مخطط انسيابي: رابط 7109">
                    <a:extLst>
                      <a:ext uri="{FF2B5EF4-FFF2-40B4-BE49-F238E27FC236}">
                        <a16:creationId xmlns:a16="http://schemas.microsoft.com/office/drawing/2014/main" id="{9B19B163-C3D0-19D5-B822-187FB1E3ADB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11" name="مخطط انسيابي: رابط 7110">
                    <a:extLst>
                      <a:ext uri="{FF2B5EF4-FFF2-40B4-BE49-F238E27FC236}">
                        <a16:creationId xmlns:a16="http://schemas.microsoft.com/office/drawing/2014/main" id="{2F93CA69-F110-12FE-81FB-CB667C783A4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12" name="مخطط انسيابي: رابط 7111">
                    <a:extLst>
                      <a:ext uri="{FF2B5EF4-FFF2-40B4-BE49-F238E27FC236}">
                        <a16:creationId xmlns:a16="http://schemas.microsoft.com/office/drawing/2014/main" id="{CFFA03C5-F60E-FD39-0F4E-B07EB4AFF62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94" name="مجموعة 7093">
                  <a:extLst>
                    <a:ext uri="{FF2B5EF4-FFF2-40B4-BE49-F238E27FC236}">
                      <a16:creationId xmlns:a16="http://schemas.microsoft.com/office/drawing/2014/main" id="{04B80E08-7508-F86C-ACC5-0719E735A06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05" name="مخطط انسيابي: رابط 7104">
                    <a:extLst>
                      <a:ext uri="{FF2B5EF4-FFF2-40B4-BE49-F238E27FC236}">
                        <a16:creationId xmlns:a16="http://schemas.microsoft.com/office/drawing/2014/main" id="{042148EB-31DD-1E4F-E783-25B21CEE4CC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06" name="مخطط انسيابي: رابط 7105">
                    <a:extLst>
                      <a:ext uri="{FF2B5EF4-FFF2-40B4-BE49-F238E27FC236}">
                        <a16:creationId xmlns:a16="http://schemas.microsoft.com/office/drawing/2014/main" id="{3DAD7906-6631-3812-A13A-D9177A219F9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07" name="مخطط انسيابي: رابط 7106">
                    <a:extLst>
                      <a:ext uri="{FF2B5EF4-FFF2-40B4-BE49-F238E27FC236}">
                        <a16:creationId xmlns:a16="http://schemas.microsoft.com/office/drawing/2014/main" id="{4D5A4BEE-B004-DA44-54AC-46CA995E567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08" name="مخطط انسيابي: رابط 7107">
                    <a:extLst>
                      <a:ext uri="{FF2B5EF4-FFF2-40B4-BE49-F238E27FC236}">
                        <a16:creationId xmlns:a16="http://schemas.microsoft.com/office/drawing/2014/main" id="{79032330-F199-72E8-5F1D-9F64EE99C12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95" name="مجموعة 7094">
                  <a:extLst>
                    <a:ext uri="{FF2B5EF4-FFF2-40B4-BE49-F238E27FC236}">
                      <a16:creationId xmlns:a16="http://schemas.microsoft.com/office/drawing/2014/main" id="{2E7557B7-AD20-37BB-AFE3-0429E8092BC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101" name="مخطط انسيابي: رابط 7100">
                    <a:extLst>
                      <a:ext uri="{FF2B5EF4-FFF2-40B4-BE49-F238E27FC236}">
                        <a16:creationId xmlns:a16="http://schemas.microsoft.com/office/drawing/2014/main" id="{4D5F41AF-FB85-4A02-174A-085DEA9C5D6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02" name="مخطط انسيابي: رابط 7101">
                    <a:extLst>
                      <a:ext uri="{FF2B5EF4-FFF2-40B4-BE49-F238E27FC236}">
                        <a16:creationId xmlns:a16="http://schemas.microsoft.com/office/drawing/2014/main" id="{5AF94FD7-F68C-6139-042B-7093C3819C9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03" name="مخطط انسيابي: رابط 7102">
                    <a:extLst>
                      <a:ext uri="{FF2B5EF4-FFF2-40B4-BE49-F238E27FC236}">
                        <a16:creationId xmlns:a16="http://schemas.microsoft.com/office/drawing/2014/main" id="{FFA831C8-7C70-BEB2-FF73-21CD69D9CD5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04" name="مخطط انسيابي: رابط 7103">
                    <a:extLst>
                      <a:ext uri="{FF2B5EF4-FFF2-40B4-BE49-F238E27FC236}">
                        <a16:creationId xmlns:a16="http://schemas.microsoft.com/office/drawing/2014/main" id="{611B3616-4DE2-55A5-22A1-75BA2FCD5E4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96" name="مجموعة 7095">
                  <a:extLst>
                    <a:ext uri="{FF2B5EF4-FFF2-40B4-BE49-F238E27FC236}">
                      <a16:creationId xmlns:a16="http://schemas.microsoft.com/office/drawing/2014/main" id="{D3C82EC7-DFAC-ED8B-A312-612FB99A7F54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97" name="مخطط انسيابي: رابط 7096">
                    <a:extLst>
                      <a:ext uri="{FF2B5EF4-FFF2-40B4-BE49-F238E27FC236}">
                        <a16:creationId xmlns:a16="http://schemas.microsoft.com/office/drawing/2014/main" id="{5C3043BA-DE9C-C36F-E9E1-0FA47E19FA4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98" name="مخطط انسيابي: رابط 7097">
                    <a:extLst>
                      <a:ext uri="{FF2B5EF4-FFF2-40B4-BE49-F238E27FC236}">
                        <a16:creationId xmlns:a16="http://schemas.microsoft.com/office/drawing/2014/main" id="{A56C953E-9F41-1D14-9E5C-DBEA61F0B7B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99" name="مخطط انسيابي: رابط 7098">
                    <a:extLst>
                      <a:ext uri="{FF2B5EF4-FFF2-40B4-BE49-F238E27FC236}">
                        <a16:creationId xmlns:a16="http://schemas.microsoft.com/office/drawing/2014/main" id="{933F89F2-0E9B-1431-5CEF-D0F085DA100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100" name="مخطط انسيابي: رابط 7099">
                    <a:extLst>
                      <a:ext uri="{FF2B5EF4-FFF2-40B4-BE49-F238E27FC236}">
                        <a16:creationId xmlns:a16="http://schemas.microsoft.com/office/drawing/2014/main" id="{B22C0978-0F51-C166-40F7-9A01B5BC936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089" name="مخطط انسيابي: رابط 7088">
                <a:extLst>
                  <a:ext uri="{FF2B5EF4-FFF2-40B4-BE49-F238E27FC236}">
                    <a16:creationId xmlns:a16="http://schemas.microsoft.com/office/drawing/2014/main" id="{75775768-4BB1-2E5F-79BC-CF4BD25EC80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090" name="مخطط انسيابي: رابط 7089">
                <a:extLst>
                  <a:ext uri="{FF2B5EF4-FFF2-40B4-BE49-F238E27FC236}">
                    <a16:creationId xmlns:a16="http://schemas.microsoft.com/office/drawing/2014/main" id="{D794D9FE-7C9C-A2C4-85F1-5F17E1E7ECE7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091" name="مخطط انسيابي: رابط 7090">
                <a:extLst>
                  <a:ext uri="{FF2B5EF4-FFF2-40B4-BE49-F238E27FC236}">
                    <a16:creationId xmlns:a16="http://schemas.microsoft.com/office/drawing/2014/main" id="{0F5CE05A-26ED-A2C5-294E-9D3B3059F81A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092" name="مخطط انسيابي: رابط 7091">
                <a:extLst>
                  <a:ext uri="{FF2B5EF4-FFF2-40B4-BE49-F238E27FC236}">
                    <a16:creationId xmlns:a16="http://schemas.microsoft.com/office/drawing/2014/main" id="{624E6A58-6068-FC6D-D7B2-ADA1C4409F3D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79" name="مجموعة 6978">
              <a:extLst>
                <a:ext uri="{FF2B5EF4-FFF2-40B4-BE49-F238E27FC236}">
                  <a16:creationId xmlns:a16="http://schemas.microsoft.com/office/drawing/2014/main" id="{03B676D3-408B-8E04-DB40-DEB27E8D9DD9}"/>
                </a:ext>
              </a:extLst>
            </p:cNvPr>
            <p:cNvGrpSpPr/>
            <p:nvPr/>
          </p:nvGrpSpPr>
          <p:grpSpPr>
            <a:xfrm>
              <a:off x="2323432" y="1139676"/>
              <a:ext cx="591144" cy="411218"/>
              <a:chOff x="8455365" y="1259239"/>
              <a:chExt cx="783945" cy="575873"/>
            </a:xfrm>
          </p:grpSpPr>
          <p:sp>
            <p:nvSpPr>
              <p:cNvPr id="7061" name="مستطيل: زوايا مستديرة 7060">
                <a:extLst>
                  <a:ext uri="{FF2B5EF4-FFF2-40B4-BE49-F238E27FC236}">
                    <a16:creationId xmlns:a16="http://schemas.microsoft.com/office/drawing/2014/main" id="{A2F1CACF-DDE6-2F78-FF90-A869980A9FA6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062" name="مجموعة 7061">
                <a:extLst>
                  <a:ext uri="{FF2B5EF4-FFF2-40B4-BE49-F238E27FC236}">
                    <a16:creationId xmlns:a16="http://schemas.microsoft.com/office/drawing/2014/main" id="{89930C4D-35F3-1547-4B8C-3DF66B1CD2C4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067" name="مجموعة 7066">
                  <a:extLst>
                    <a:ext uri="{FF2B5EF4-FFF2-40B4-BE49-F238E27FC236}">
                      <a16:creationId xmlns:a16="http://schemas.microsoft.com/office/drawing/2014/main" id="{B16D52E5-C810-057F-9375-00A67CD1414D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83" name="مخطط انسيابي: رابط 7082">
                    <a:extLst>
                      <a:ext uri="{FF2B5EF4-FFF2-40B4-BE49-F238E27FC236}">
                        <a16:creationId xmlns:a16="http://schemas.microsoft.com/office/drawing/2014/main" id="{E8F3FE32-62A0-55EF-4BA9-CD41C242D9D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84" name="مخطط انسيابي: رابط 7083">
                    <a:extLst>
                      <a:ext uri="{FF2B5EF4-FFF2-40B4-BE49-F238E27FC236}">
                        <a16:creationId xmlns:a16="http://schemas.microsoft.com/office/drawing/2014/main" id="{7E28ED22-5B60-7FB4-2121-EAFF3D63E07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85" name="مخطط انسيابي: رابط 7084">
                    <a:extLst>
                      <a:ext uri="{FF2B5EF4-FFF2-40B4-BE49-F238E27FC236}">
                        <a16:creationId xmlns:a16="http://schemas.microsoft.com/office/drawing/2014/main" id="{5A88CB4E-7286-60F9-43B8-11619AC8705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86" name="مخطط انسيابي: رابط 7085">
                    <a:extLst>
                      <a:ext uri="{FF2B5EF4-FFF2-40B4-BE49-F238E27FC236}">
                        <a16:creationId xmlns:a16="http://schemas.microsoft.com/office/drawing/2014/main" id="{595F9748-4E6E-E40D-9655-F6310574506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68" name="مجموعة 7067">
                  <a:extLst>
                    <a:ext uri="{FF2B5EF4-FFF2-40B4-BE49-F238E27FC236}">
                      <a16:creationId xmlns:a16="http://schemas.microsoft.com/office/drawing/2014/main" id="{220B3EE8-4AB3-F75F-736A-0431B255C18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79" name="مخطط انسيابي: رابط 7078">
                    <a:extLst>
                      <a:ext uri="{FF2B5EF4-FFF2-40B4-BE49-F238E27FC236}">
                        <a16:creationId xmlns:a16="http://schemas.microsoft.com/office/drawing/2014/main" id="{AFAC3712-9707-548B-160E-F7965F78327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80" name="مخطط انسيابي: رابط 7079">
                    <a:extLst>
                      <a:ext uri="{FF2B5EF4-FFF2-40B4-BE49-F238E27FC236}">
                        <a16:creationId xmlns:a16="http://schemas.microsoft.com/office/drawing/2014/main" id="{05D2331E-D046-62B2-13C0-D92EB843A9A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81" name="مخطط انسيابي: رابط 7080">
                    <a:extLst>
                      <a:ext uri="{FF2B5EF4-FFF2-40B4-BE49-F238E27FC236}">
                        <a16:creationId xmlns:a16="http://schemas.microsoft.com/office/drawing/2014/main" id="{9F308B3B-DB9A-52F0-33E3-91C5C97F1C2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82" name="مخطط انسيابي: رابط 7081">
                    <a:extLst>
                      <a:ext uri="{FF2B5EF4-FFF2-40B4-BE49-F238E27FC236}">
                        <a16:creationId xmlns:a16="http://schemas.microsoft.com/office/drawing/2014/main" id="{4ABCFAC0-1684-36F4-6B22-5E8D2ACF58E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69" name="مجموعة 7068">
                  <a:extLst>
                    <a:ext uri="{FF2B5EF4-FFF2-40B4-BE49-F238E27FC236}">
                      <a16:creationId xmlns:a16="http://schemas.microsoft.com/office/drawing/2014/main" id="{2B4C0775-D875-A3AD-B7E7-9B5C1EBFA3BA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75" name="مخطط انسيابي: رابط 7074">
                    <a:extLst>
                      <a:ext uri="{FF2B5EF4-FFF2-40B4-BE49-F238E27FC236}">
                        <a16:creationId xmlns:a16="http://schemas.microsoft.com/office/drawing/2014/main" id="{A94531C9-B5F9-2D72-9621-C1E445A343D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76" name="مخطط انسيابي: رابط 7075">
                    <a:extLst>
                      <a:ext uri="{FF2B5EF4-FFF2-40B4-BE49-F238E27FC236}">
                        <a16:creationId xmlns:a16="http://schemas.microsoft.com/office/drawing/2014/main" id="{56F10168-1815-E5D1-E87D-5584565608C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77" name="مخطط انسيابي: رابط 7076">
                    <a:extLst>
                      <a:ext uri="{FF2B5EF4-FFF2-40B4-BE49-F238E27FC236}">
                        <a16:creationId xmlns:a16="http://schemas.microsoft.com/office/drawing/2014/main" id="{9DC768EA-8262-0FFD-C516-DA64ABDDF0F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78" name="مخطط انسيابي: رابط 7077">
                    <a:extLst>
                      <a:ext uri="{FF2B5EF4-FFF2-40B4-BE49-F238E27FC236}">
                        <a16:creationId xmlns:a16="http://schemas.microsoft.com/office/drawing/2014/main" id="{20CBFCAF-2014-D38B-8415-A405C5C1EFC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70" name="مجموعة 7069">
                  <a:extLst>
                    <a:ext uri="{FF2B5EF4-FFF2-40B4-BE49-F238E27FC236}">
                      <a16:creationId xmlns:a16="http://schemas.microsoft.com/office/drawing/2014/main" id="{16097A38-8351-FEDE-041D-9C0E915EDDB8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71" name="مخطط انسيابي: رابط 7070">
                    <a:extLst>
                      <a:ext uri="{FF2B5EF4-FFF2-40B4-BE49-F238E27FC236}">
                        <a16:creationId xmlns:a16="http://schemas.microsoft.com/office/drawing/2014/main" id="{054515FA-B1DB-C192-9575-4D5E1FCDBF5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72" name="مخطط انسيابي: رابط 7071">
                    <a:extLst>
                      <a:ext uri="{FF2B5EF4-FFF2-40B4-BE49-F238E27FC236}">
                        <a16:creationId xmlns:a16="http://schemas.microsoft.com/office/drawing/2014/main" id="{2EA9C808-73AC-57AC-C6ED-15F5BB390C5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73" name="مخطط انسيابي: رابط 7072">
                    <a:extLst>
                      <a:ext uri="{FF2B5EF4-FFF2-40B4-BE49-F238E27FC236}">
                        <a16:creationId xmlns:a16="http://schemas.microsoft.com/office/drawing/2014/main" id="{6E58418C-6B14-33CC-A6C9-1D723643587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74" name="مخطط انسيابي: رابط 7073">
                    <a:extLst>
                      <a:ext uri="{FF2B5EF4-FFF2-40B4-BE49-F238E27FC236}">
                        <a16:creationId xmlns:a16="http://schemas.microsoft.com/office/drawing/2014/main" id="{A2E8869B-2760-00B4-829B-3942C1B4D95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063" name="مخطط انسيابي: رابط 7062">
                <a:extLst>
                  <a:ext uri="{FF2B5EF4-FFF2-40B4-BE49-F238E27FC236}">
                    <a16:creationId xmlns:a16="http://schemas.microsoft.com/office/drawing/2014/main" id="{A17CC925-87BC-BFC4-68B0-FBB6D36B92C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064" name="مخطط انسيابي: رابط 7063">
                <a:extLst>
                  <a:ext uri="{FF2B5EF4-FFF2-40B4-BE49-F238E27FC236}">
                    <a16:creationId xmlns:a16="http://schemas.microsoft.com/office/drawing/2014/main" id="{3B775400-BF5B-D3E3-A812-1B2DA807781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065" name="مخطط انسيابي: رابط 7064">
                <a:extLst>
                  <a:ext uri="{FF2B5EF4-FFF2-40B4-BE49-F238E27FC236}">
                    <a16:creationId xmlns:a16="http://schemas.microsoft.com/office/drawing/2014/main" id="{B6FF1F85-AAD0-B9F6-B3B4-2D667BE27F45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066" name="مخطط انسيابي: رابط 7065">
                <a:extLst>
                  <a:ext uri="{FF2B5EF4-FFF2-40B4-BE49-F238E27FC236}">
                    <a16:creationId xmlns:a16="http://schemas.microsoft.com/office/drawing/2014/main" id="{5EC6B022-E074-4995-AC02-71C398CA47A1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80" name="مجموعة 6979">
              <a:extLst>
                <a:ext uri="{FF2B5EF4-FFF2-40B4-BE49-F238E27FC236}">
                  <a16:creationId xmlns:a16="http://schemas.microsoft.com/office/drawing/2014/main" id="{26CDAB4A-A311-43DD-F1EC-DBE24425D35A}"/>
                </a:ext>
              </a:extLst>
            </p:cNvPr>
            <p:cNvGrpSpPr/>
            <p:nvPr/>
          </p:nvGrpSpPr>
          <p:grpSpPr>
            <a:xfrm>
              <a:off x="2319101" y="1579525"/>
              <a:ext cx="596232" cy="411218"/>
              <a:chOff x="8455365" y="1277024"/>
              <a:chExt cx="783945" cy="575873"/>
            </a:xfrm>
          </p:grpSpPr>
          <p:sp>
            <p:nvSpPr>
              <p:cNvPr id="7035" name="مستطيل: زوايا مستديرة 7034">
                <a:extLst>
                  <a:ext uri="{FF2B5EF4-FFF2-40B4-BE49-F238E27FC236}">
                    <a16:creationId xmlns:a16="http://schemas.microsoft.com/office/drawing/2014/main" id="{B2BBF1AB-95EE-1085-7A0D-E1FEA819163D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036" name="مجموعة 7035">
                <a:extLst>
                  <a:ext uri="{FF2B5EF4-FFF2-40B4-BE49-F238E27FC236}">
                    <a16:creationId xmlns:a16="http://schemas.microsoft.com/office/drawing/2014/main" id="{D87B126B-6782-EB0C-B83E-018728F7C1AD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041" name="مجموعة 7040">
                  <a:extLst>
                    <a:ext uri="{FF2B5EF4-FFF2-40B4-BE49-F238E27FC236}">
                      <a16:creationId xmlns:a16="http://schemas.microsoft.com/office/drawing/2014/main" id="{3C3FE1C4-0B56-EA46-22BD-5C588223E71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57" name="مخطط انسيابي: رابط 7056">
                    <a:extLst>
                      <a:ext uri="{FF2B5EF4-FFF2-40B4-BE49-F238E27FC236}">
                        <a16:creationId xmlns:a16="http://schemas.microsoft.com/office/drawing/2014/main" id="{3F9703E3-CE35-C367-A2A5-09EE1D4481B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8" name="مخطط انسيابي: رابط 7057">
                    <a:extLst>
                      <a:ext uri="{FF2B5EF4-FFF2-40B4-BE49-F238E27FC236}">
                        <a16:creationId xmlns:a16="http://schemas.microsoft.com/office/drawing/2014/main" id="{DA33EF5B-6E65-FFA1-9B81-F14ABE23E2B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9" name="مخطط انسيابي: رابط 7058">
                    <a:extLst>
                      <a:ext uri="{FF2B5EF4-FFF2-40B4-BE49-F238E27FC236}">
                        <a16:creationId xmlns:a16="http://schemas.microsoft.com/office/drawing/2014/main" id="{04926821-8669-A526-ACD9-5F8305AA499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60" name="مخطط انسيابي: رابط 7059">
                    <a:extLst>
                      <a:ext uri="{FF2B5EF4-FFF2-40B4-BE49-F238E27FC236}">
                        <a16:creationId xmlns:a16="http://schemas.microsoft.com/office/drawing/2014/main" id="{5D8839A3-8F63-1D63-AFC7-D7920103368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42" name="مجموعة 7041">
                  <a:extLst>
                    <a:ext uri="{FF2B5EF4-FFF2-40B4-BE49-F238E27FC236}">
                      <a16:creationId xmlns:a16="http://schemas.microsoft.com/office/drawing/2014/main" id="{5E8AC1DB-8354-4278-563B-58C23FE6DEC0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53" name="مخطط انسيابي: رابط 7052">
                    <a:extLst>
                      <a:ext uri="{FF2B5EF4-FFF2-40B4-BE49-F238E27FC236}">
                        <a16:creationId xmlns:a16="http://schemas.microsoft.com/office/drawing/2014/main" id="{B80FED53-60C7-C1E1-7B1D-8A26A4EAD5F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4" name="مخطط انسيابي: رابط 7053">
                    <a:extLst>
                      <a:ext uri="{FF2B5EF4-FFF2-40B4-BE49-F238E27FC236}">
                        <a16:creationId xmlns:a16="http://schemas.microsoft.com/office/drawing/2014/main" id="{735F4D4E-9E9B-8E22-91CE-3CB79DE93EE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5" name="مخطط انسيابي: رابط 7054">
                    <a:extLst>
                      <a:ext uri="{FF2B5EF4-FFF2-40B4-BE49-F238E27FC236}">
                        <a16:creationId xmlns:a16="http://schemas.microsoft.com/office/drawing/2014/main" id="{EF89E7D6-6502-B90C-8AFB-58E618665C6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6" name="مخطط انسيابي: رابط 7055">
                    <a:extLst>
                      <a:ext uri="{FF2B5EF4-FFF2-40B4-BE49-F238E27FC236}">
                        <a16:creationId xmlns:a16="http://schemas.microsoft.com/office/drawing/2014/main" id="{B1FAB8F8-94F3-BC2A-DD44-4CC87794FFF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43" name="مجموعة 7042">
                  <a:extLst>
                    <a:ext uri="{FF2B5EF4-FFF2-40B4-BE49-F238E27FC236}">
                      <a16:creationId xmlns:a16="http://schemas.microsoft.com/office/drawing/2014/main" id="{98ADC9FF-951D-1586-D51A-B05F285596B4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49" name="مخطط انسيابي: رابط 7048">
                    <a:extLst>
                      <a:ext uri="{FF2B5EF4-FFF2-40B4-BE49-F238E27FC236}">
                        <a16:creationId xmlns:a16="http://schemas.microsoft.com/office/drawing/2014/main" id="{8ECAE186-3036-0FAA-4920-3DCF05A5257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0" name="مخطط انسيابي: رابط 7049">
                    <a:extLst>
                      <a:ext uri="{FF2B5EF4-FFF2-40B4-BE49-F238E27FC236}">
                        <a16:creationId xmlns:a16="http://schemas.microsoft.com/office/drawing/2014/main" id="{7F1AE59C-63C1-69C7-47F4-FDBC1A0B8BB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1" name="مخطط انسيابي: رابط 7050">
                    <a:extLst>
                      <a:ext uri="{FF2B5EF4-FFF2-40B4-BE49-F238E27FC236}">
                        <a16:creationId xmlns:a16="http://schemas.microsoft.com/office/drawing/2014/main" id="{FCE2501D-EAB0-3B47-68E5-2C7053727E1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52" name="مخطط انسيابي: رابط 7051">
                    <a:extLst>
                      <a:ext uri="{FF2B5EF4-FFF2-40B4-BE49-F238E27FC236}">
                        <a16:creationId xmlns:a16="http://schemas.microsoft.com/office/drawing/2014/main" id="{059A2EDA-A54F-A903-7125-324FDE62871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44" name="مجموعة 7043">
                  <a:extLst>
                    <a:ext uri="{FF2B5EF4-FFF2-40B4-BE49-F238E27FC236}">
                      <a16:creationId xmlns:a16="http://schemas.microsoft.com/office/drawing/2014/main" id="{82F9B370-3CB3-A0E9-1EAB-158E92DC9675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45" name="مخطط انسيابي: رابط 7044">
                    <a:extLst>
                      <a:ext uri="{FF2B5EF4-FFF2-40B4-BE49-F238E27FC236}">
                        <a16:creationId xmlns:a16="http://schemas.microsoft.com/office/drawing/2014/main" id="{5D345938-9829-C79A-B284-450CA7B1963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46" name="مخطط انسيابي: رابط 7045">
                    <a:extLst>
                      <a:ext uri="{FF2B5EF4-FFF2-40B4-BE49-F238E27FC236}">
                        <a16:creationId xmlns:a16="http://schemas.microsoft.com/office/drawing/2014/main" id="{350B9C38-63FD-2055-4DC2-70FB5DA9762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47" name="مخطط انسيابي: رابط 7046">
                    <a:extLst>
                      <a:ext uri="{FF2B5EF4-FFF2-40B4-BE49-F238E27FC236}">
                        <a16:creationId xmlns:a16="http://schemas.microsoft.com/office/drawing/2014/main" id="{F3BBFC22-1FBC-470B-058C-5587D66E5E9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48" name="مخطط انسيابي: رابط 7047">
                    <a:extLst>
                      <a:ext uri="{FF2B5EF4-FFF2-40B4-BE49-F238E27FC236}">
                        <a16:creationId xmlns:a16="http://schemas.microsoft.com/office/drawing/2014/main" id="{4F8DEE34-86E0-3022-021A-1AA854EDCC1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037" name="مخطط انسيابي: رابط 7036">
                <a:extLst>
                  <a:ext uri="{FF2B5EF4-FFF2-40B4-BE49-F238E27FC236}">
                    <a16:creationId xmlns:a16="http://schemas.microsoft.com/office/drawing/2014/main" id="{2379467C-999B-BE43-7EAE-A959310FDAA5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038" name="مخطط انسيابي: رابط 7037">
                <a:extLst>
                  <a:ext uri="{FF2B5EF4-FFF2-40B4-BE49-F238E27FC236}">
                    <a16:creationId xmlns:a16="http://schemas.microsoft.com/office/drawing/2014/main" id="{C5D9A5E9-638E-8086-6D39-ABF772AE30E3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039" name="مخطط انسيابي: رابط 7038">
                <a:extLst>
                  <a:ext uri="{FF2B5EF4-FFF2-40B4-BE49-F238E27FC236}">
                    <a16:creationId xmlns:a16="http://schemas.microsoft.com/office/drawing/2014/main" id="{B2C9583C-B261-1F76-7F7C-89D7931CD33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040" name="مخطط انسيابي: رابط 7039">
                <a:extLst>
                  <a:ext uri="{FF2B5EF4-FFF2-40B4-BE49-F238E27FC236}">
                    <a16:creationId xmlns:a16="http://schemas.microsoft.com/office/drawing/2014/main" id="{C8E6FFD4-43B7-4F9D-76C3-9EF0B3BAADF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81" name="مجموعة 6980">
              <a:extLst>
                <a:ext uri="{FF2B5EF4-FFF2-40B4-BE49-F238E27FC236}">
                  <a16:creationId xmlns:a16="http://schemas.microsoft.com/office/drawing/2014/main" id="{3CC96CEB-358B-18DD-007D-8F8CA3E4A4D7}"/>
                </a:ext>
              </a:extLst>
            </p:cNvPr>
            <p:cNvGrpSpPr/>
            <p:nvPr/>
          </p:nvGrpSpPr>
          <p:grpSpPr>
            <a:xfrm>
              <a:off x="1546077" y="1134303"/>
              <a:ext cx="591144" cy="411218"/>
              <a:chOff x="8455365" y="1259239"/>
              <a:chExt cx="783945" cy="575873"/>
            </a:xfrm>
          </p:grpSpPr>
          <p:sp>
            <p:nvSpPr>
              <p:cNvPr id="7009" name="مستطيل: زوايا مستديرة 7008">
                <a:extLst>
                  <a:ext uri="{FF2B5EF4-FFF2-40B4-BE49-F238E27FC236}">
                    <a16:creationId xmlns:a16="http://schemas.microsoft.com/office/drawing/2014/main" id="{5A25B600-4528-C139-782A-98784A337E1A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010" name="مجموعة 7009">
                <a:extLst>
                  <a:ext uri="{FF2B5EF4-FFF2-40B4-BE49-F238E27FC236}">
                    <a16:creationId xmlns:a16="http://schemas.microsoft.com/office/drawing/2014/main" id="{80309DB5-1118-31A1-1AB1-EED8C59F69D7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015" name="مجموعة 7014">
                  <a:extLst>
                    <a:ext uri="{FF2B5EF4-FFF2-40B4-BE49-F238E27FC236}">
                      <a16:creationId xmlns:a16="http://schemas.microsoft.com/office/drawing/2014/main" id="{D157F85F-54C2-1E17-4E09-E5983A96CE5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31" name="مخطط انسيابي: رابط 7030">
                    <a:extLst>
                      <a:ext uri="{FF2B5EF4-FFF2-40B4-BE49-F238E27FC236}">
                        <a16:creationId xmlns:a16="http://schemas.microsoft.com/office/drawing/2014/main" id="{3E3A6EE9-DDAF-9071-5E07-3B989D3C9CF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32" name="مخطط انسيابي: رابط 7031">
                    <a:extLst>
                      <a:ext uri="{FF2B5EF4-FFF2-40B4-BE49-F238E27FC236}">
                        <a16:creationId xmlns:a16="http://schemas.microsoft.com/office/drawing/2014/main" id="{52B41BF5-33B2-2370-CC2B-56098DA5C43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33" name="مخطط انسيابي: رابط 7032">
                    <a:extLst>
                      <a:ext uri="{FF2B5EF4-FFF2-40B4-BE49-F238E27FC236}">
                        <a16:creationId xmlns:a16="http://schemas.microsoft.com/office/drawing/2014/main" id="{3E68D4D7-63F3-CEDA-2FD7-E956DC7B83D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34" name="مخطط انسيابي: رابط 7033">
                    <a:extLst>
                      <a:ext uri="{FF2B5EF4-FFF2-40B4-BE49-F238E27FC236}">
                        <a16:creationId xmlns:a16="http://schemas.microsoft.com/office/drawing/2014/main" id="{E20B6808-5ED7-66F8-E3BA-E924B30D7CB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16" name="مجموعة 7015">
                  <a:extLst>
                    <a:ext uri="{FF2B5EF4-FFF2-40B4-BE49-F238E27FC236}">
                      <a16:creationId xmlns:a16="http://schemas.microsoft.com/office/drawing/2014/main" id="{CD4C88BA-003F-CFBE-F1CE-D826C17EA85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27" name="مخطط انسيابي: رابط 7026">
                    <a:extLst>
                      <a:ext uri="{FF2B5EF4-FFF2-40B4-BE49-F238E27FC236}">
                        <a16:creationId xmlns:a16="http://schemas.microsoft.com/office/drawing/2014/main" id="{5EF6C4BF-1307-85DC-C8A8-92CD5773AB9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8" name="مخطط انسيابي: رابط 7027">
                    <a:extLst>
                      <a:ext uri="{FF2B5EF4-FFF2-40B4-BE49-F238E27FC236}">
                        <a16:creationId xmlns:a16="http://schemas.microsoft.com/office/drawing/2014/main" id="{22735700-42CD-C679-5F38-054A75EA698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9" name="مخطط انسيابي: رابط 7028">
                    <a:extLst>
                      <a:ext uri="{FF2B5EF4-FFF2-40B4-BE49-F238E27FC236}">
                        <a16:creationId xmlns:a16="http://schemas.microsoft.com/office/drawing/2014/main" id="{C471EEA1-C300-4EFB-EAEA-EEE50757BBF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30" name="مخطط انسيابي: رابط 7029">
                    <a:extLst>
                      <a:ext uri="{FF2B5EF4-FFF2-40B4-BE49-F238E27FC236}">
                        <a16:creationId xmlns:a16="http://schemas.microsoft.com/office/drawing/2014/main" id="{128AA791-EB22-316B-4BE9-B9D5FB8A1F0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17" name="مجموعة 7016">
                  <a:extLst>
                    <a:ext uri="{FF2B5EF4-FFF2-40B4-BE49-F238E27FC236}">
                      <a16:creationId xmlns:a16="http://schemas.microsoft.com/office/drawing/2014/main" id="{7F3B09B3-AAA4-7F0F-72A9-F5057F1DD0F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23" name="مخطط انسيابي: رابط 7022">
                    <a:extLst>
                      <a:ext uri="{FF2B5EF4-FFF2-40B4-BE49-F238E27FC236}">
                        <a16:creationId xmlns:a16="http://schemas.microsoft.com/office/drawing/2014/main" id="{7BF71463-E79F-9EA7-4FBD-83CFC6F5CF3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4" name="مخطط انسيابي: رابط 7023">
                    <a:extLst>
                      <a:ext uri="{FF2B5EF4-FFF2-40B4-BE49-F238E27FC236}">
                        <a16:creationId xmlns:a16="http://schemas.microsoft.com/office/drawing/2014/main" id="{8DC921E9-934E-1B0F-0FE2-E707D9CD916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5" name="مخطط انسيابي: رابط 7024">
                    <a:extLst>
                      <a:ext uri="{FF2B5EF4-FFF2-40B4-BE49-F238E27FC236}">
                        <a16:creationId xmlns:a16="http://schemas.microsoft.com/office/drawing/2014/main" id="{D0FB2FC0-FB44-33E2-3B69-957DFF59B10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6" name="مخطط انسيابي: رابط 7025">
                    <a:extLst>
                      <a:ext uri="{FF2B5EF4-FFF2-40B4-BE49-F238E27FC236}">
                        <a16:creationId xmlns:a16="http://schemas.microsoft.com/office/drawing/2014/main" id="{BDD3DCFE-E137-ACCD-8967-F15A6F79544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018" name="مجموعة 7017">
                  <a:extLst>
                    <a:ext uri="{FF2B5EF4-FFF2-40B4-BE49-F238E27FC236}">
                      <a16:creationId xmlns:a16="http://schemas.microsoft.com/office/drawing/2014/main" id="{7283A7C3-F80F-5A3F-47DC-C42284FD09F4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19" name="مخطط انسيابي: رابط 7018">
                    <a:extLst>
                      <a:ext uri="{FF2B5EF4-FFF2-40B4-BE49-F238E27FC236}">
                        <a16:creationId xmlns:a16="http://schemas.microsoft.com/office/drawing/2014/main" id="{CD22AF2F-1E4C-FC13-7942-E0DF7BDB74D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0" name="مخطط انسيابي: رابط 7019">
                    <a:extLst>
                      <a:ext uri="{FF2B5EF4-FFF2-40B4-BE49-F238E27FC236}">
                        <a16:creationId xmlns:a16="http://schemas.microsoft.com/office/drawing/2014/main" id="{B445924A-032B-F448-9AF1-3C4649D8F3B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1" name="مخطط انسيابي: رابط 7020">
                    <a:extLst>
                      <a:ext uri="{FF2B5EF4-FFF2-40B4-BE49-F238E27FC236}">
                        <a16:creationId xmlns:a16="http://schemas.microsoft.com/office/drawing/2014/main" id="{0E72400E-FEA8-22A3-06A7-C228B75CB02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22" name="مخطط انسيابي: رابط 7021">
                    <a:extLst>
                      <a:ext uri="{FF2B5EF4-FFF2-40B4-BE49-F238E27FC236}">
                        <a16:creationId xmlns:a16="http://schemas.microsoft.com/office/drawing/2014/main" id="{3D3E119E-F9BA-EF9B-7939-B435674449A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011" name="مخطط انسيابي: رابط 7010">
                <a:extLst>
                  <a:ext uri="{FF2B5EF4-FFF2-40B4-BE49-F238E27FC236}">
                    <a16:creationId xmlns:a16="http://schemas.microsoft.com/office/drawing/2014/main" id="{522D1534-B265-4F33-4115-E32C63F5D13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012" name="مخطط انسيابي: رابط 7011">
                <a:extLst>
                  <a:ext uri="{FF2B5EF4-FFF2-40B4-BE49-F238E27FC236}">
                    <a16:creationId xmlns:a16="http://schemas.microsoft.com/office/drawing/2014/main" id="{9F61E927-EE97-86E2-8D00-9D5DF765727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013" name="مخطط انسيابي: رابط 7012">
                <a:extLst>
                  <a:ext uri="{FF2B5EF4-FFF2-40B4-BE49-F238E27FC236}">
                    <a16:creationId xmlns:a16="http://schemas.microsoft.com/office/drawing/2014/main" id="{BBCB3F76-9020-2357-CE14-D8FCCAB0035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014" name="مخطط انسيابي: رابط 7013">
                <a:extLst>
                  <a:ext uri="{FF2B5EF4-FFF2-40B4-BE49-F238E27FC236}">
                    <a16:creationId xmlns:a16="http://schemas.microsoft.com/office/drawing/2014/main" id="{C39DB6EE-24F8-C7B2-6B9D-3691233AC5D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6982" name="مجموعة 6981">
              <a:extLst>
                <a:ext uri="{FF2B5EF4-FFF2-40B4-BE49-F238E27FC236}">
                  <a16:creationId xmlns:a16="http://schemas.microsoft.com/office/drawing/2014/main" id="{DFA92775-5489-6B92-FA94-C712AD5DCDE7}"/>
                </a:ext>
              </a:extLst>
            </p:cNvPr>
            <p:cNvGrpSpPr/>
            <p:nvPr/>
          </p:nvGrpSpPr>
          <p:grpSpPr>
            <a:xfrm>
              <a:off x="1541746" y="1574152"/>
              <a:ext cx="596232" cy="411218"/>
              <a:chOff x="8455365" y="1277024"/>
              <a:chExt cx="783945" cy="575873"/>
            </a:xfrm>
          </p:grpSpPr>
          <p:sp>
            <p:nvSpPr>
              <p:cNvPr id="6983" name="مستطيل: زوايا مستديرة 6982">
                <a:extLst>
                  <a:ext uri="{FF2B5EF4-FFF2-40B4-BE49-F238E27FC236}">
                    <a16:creationId xmlns:a16="http://schemas.microsoft.com/office/drawing/2014/main" id="{C12024E0-C64E-3AE2-9D01-F7262D3195F1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6984" name="مجموعة 6983">
                <a:extLst>
                  <a:ext uri="{FF2B5EF4-FFF2-40B4-BE49-F238E27FC236}">
                    <a16:creationId xmlns:a16="http://schemas.microsoft.com/office/drawing/2014/main" id="{AA102895-5FA3-312E-FC75-E0B59F3F302E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6989" name="مجموعة 6988">
                  <a:extLst>
                    <a:ext uri="{FF2B5EF4-FFF2-40B4-BE49-F238E27FC236}">
                      <a16:creationId xmlns:a16="http://schemas.microsoft.com/office/drawing/2014/main" id="{05B49E0C-5076-EE40-88C0-F64B4B9698DC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05" name="مخطط انسيابي: رابط 7004">
                    <a:extLst>
                      <a:ext uri="{FF2B5EF4-FFF2-40B4-BE49-F238E27FC236}">
                        <a16:creationId xmlns:a16="http://schemas.microsoft.com/office/drawing/2014/main" id="{DEACE9B9-7191-9564-5DFF-06BCA2FB79C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06" name="مخطط انسيابي: رابط 7005">
                    <a:extLst>
                      <a:ext uri="{FF2B5EF4-FFF2-40B4-BE49-F238E27FC236}">
                        <a16:creationId xmlns:a16="http://schemas.microsoft.com/office/drawing/2014/main" id="{1F8B665D-E373-F59F-8D13-512173EC012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07" name="مخطط انسيابي: رابط 7006">
                    <a:extLst>
                      <a:ext uri="{FF2B5EF4-FFF2-40B4-BE49-F238E27FC236}">
                        <a16:creationId xmlns:a16="http://schemas.microsoft.com/office/drawing/2014/main" id="{AA06A6FB-D0C6-FC17-3EB6-0D469D88C8A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08" name="مخطط انسيابي: رابط 7007">
                    <a:extLst>
                      <a:ext uri="{FF2B5EF4-FFF2-40B4-BE49-F238E27FC236}">
                        <a16:creationId xmlns:a16="http://schemas.microsoft.com/office/drawing/2014/main" id="{6885346B-5583-B053-179F-AB23D7E0587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990" name="مجموعة 6989">
                  <a:extLst>
                    <a:ext uri="{FF2B5EF4-FFF2-40B4-BE49-F238E27FC236}">
                      <a16:creationId xmlns:a16="http://schemas.microsoft.com/office/drawing/2014/main" id="{9D58C994-B015-1BEE-5AE8-3914329D6F6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001" name="مخطط انسيابي: رابط 7000">
                    <a:extLst>
                      <a:ext uri="{FF2B5EF4-FFF2-40B4-BE49-F238E27FC236}">
                        <a16:creationId xmlns:a16="http://schemas.microsoft.com/office/drawing/2014/main" id="{FFD9DB7B-47C7-E4D5-3EE9-20569A0FC62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02" name="مخطط انسيابي: رابط 7001">
                    <a:extLst>
                      <a:ext uri="{FF2B5EF4-FFF2-40B4-BE49-F238E27FC236}">
                        <a16:creationId xmlns:a16="http://schemas.microsoft.com/office/drawing/2014/main" id="{C4ABFE16-F80B-8560-6EE8-6A74E0B7D6D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03" name="مخطط انسيابي: رابط 7002">
                    <a:extLst>
                      <a:ext uri="{FF2B5EF4-FFF2-40B4-BE49-F238E27FC236}">
                        <a16:creationId xmlns:a16="http://schemas.microsoft.com/office/drawing/2014/main" id="{1F0C10D1-6865-9C59-3727-FF8059DCA9B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04" name="مخطط انسيابي: رابط 7003">
                    <a:extLst>
                      <a:ext uri="{FF2B5EF4-FFF2-40B4-BE49-F238E27FC236}">
                        <a16:creationId xmlns:a16="http://schemas.microsoft.com/office/drawing/2014/main" id="{92C2671F-CD32-3C09-A3A0-DD5C99EA907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991" name="مجموعة 6990">
                  <a:extLst>
                    <a:ext uri="{FF2B5EF4-FFF2-40B4-BE49-F238E27FC236}">
                      <a16:creationId xmlns:a16="http://schemas.microsoft.com/office/drawing/2014/main" id="{E1141981-A220-4CC9-E42B-C69C804F2A92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97" name="مخطط انسيابي: رابط 6996">
                    <a:extLst>
                      <a:ext uri="{FF2B5EF4-FFF2-40B4-BE49-F238E27FC236}">
                        <a16:creationId xmlns:a16="http://schemas.microsoft.com/office/drawing/2014/main" id="{97862EB3-269B-EA0C-760E-0072C2A6CC1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98" name="مخطط انسيابي: رابط 6997">
                    <a:extLst>
                      <a:ext uri="{FF2B5EF4-FFF2-40B4-BE49-F238E27FC236}">
                        <a16:creationId xmlns:a16="http://schemas.microsoft.com/office/drawing/2014/main" id="{EB7D7F60-13C0-76CB-6589-C1D58A53A0D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99" name="مخطط انسيابي: رابط 6998">
                    <a:extLst>
                      <a:ext uri="{FF2B5EF4-FFF2-40B4-BE49-F238E27FC236}">
                        <a16:creationId xmlns:a16="http://schemas.microsoft.com/office/drawing/2014/main" id="{791FB842-F4BC-6E9B-EB79-ED693608553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000" name="مخطط انسيابي: رابط 6999">
                    <a:extLst>
                      <a:ext uri="{FF2B5EF4-FFF2-40B4-BE49-F238E27FC236}">
                        <a16:creationId xmlns:a16="http://schemas.microsoft.com/office/drawing/2014/main" id="{E2FEA74D-E915-780F-6B07-1760D4F4F61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6992" name="مجموعة 6991">
                  <a:extLst>
                    <a:ext uri="{FF2B5EF4-FFF2-40B4-BE49-F238E27FC236}">
                      <a16:creationId xmlns:a16="http://schemas.microsoft.com/office/drawing/2014/main" id="{F333B625-8272-B2F7-626A-0F471E23E2F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6993" name="مخطط انسيابي: رابط 6992">
                    <a:extLst>
                      <a:ext uri="{FF2B5EF4-FFF2-40B4-BE49-F238E27FC236}">
                        <a16:creationId xmlns:a16="http://schemas.microsoft.com/office/drawing/2014/main" id="{413891A5-6ED0-6D18-31F1-EF0B30AFAD5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94" name="مخطط انسيابي: رابط 6993">
                    <a:extLst>
                      <a:ext uri="{FF2B5EF4-FFF2-40B4-BE49-F238E27FC236}">
                        <a16:creationId xmlns:a16="http://schemas.microsoft.com/office/drawing/2014/main" id="{7057B865-5A93-9EE1-1491-F3394DFD4E9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95" name="مخطط انسيابي: رابط 6994">
                    <a:extLst>
                      <a:ext uri="{FF2B5EF4-FFF2-40B4-BE49-F238E27FC236}">
                        <a16:creationId xmlns:a16="http://schemas.microsoft.com/office/drawing/2014/main" id="{ECA57CBB-F1DD-774D-05CD-CA3F2FFDD34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6996" name="مخطط انسيابي: رابط 6995">
                    <a:extLst>
                      <a:ext uri="{FF2B5EF4-FFF2-40B4-BE49-F238E27FC236}">
                        <a16:creationId xmlns:a16="http://schemas.microsoft.com/office/drawing/2014/main" id="{BEDB632A-DB31-14F2-F73E-DB57D8A3BF7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6985" name="مخطط انسيابي: رابط 6984">
                <a:extLst>
                  <a:ext uri="{FF2B5EF4-FFF2-40B4-BE49-F238E27FC236}">
                    <a16:creationId xmlns:a16="http://schemas.microsoft.com/office/drawing/2014/main" id="{2A976694-96CE-CEAC-366B-D10E89135F2F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6986" name="مخطط انسيابي: رابط 6985">
                <a:extLst>
                  <a:ext uri="{FF2B5EF4-FFF2-40B4-BE49-F238E27FC236}">
                    <a16:creationId xmlns:a16="http://schemas.microsoft.com/office/drawing/2014/main" id="{2524E4E1-8B48-5774-6C78-2E20BCE9E9B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987" name="مخطط انسيابي: رابط 6986">
                <a:extLst>
                  <a:ext uri="{FF2B5EF4-FFF2-40B4-BE49-F238E27FC236}">
                    <a16:creationId xmlns:a16="http://schemas.microsoft.com/office/drawing/2014/main" id="{26369667-13C9-377E-FD0B-D6072AB09255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988" name="مخطط انسيابي: رابط 6987">
                <a:extLst>
                  <a:ext uri="{FF2B5EF4-FFF2-40B4-BE49-F238E27FC236}">
                    <a16:creationId xmlns:a16="http://schemas.microsoft.com/office/drawing/2014/main" id="{6D23E00F-5C43-C345-6EEC-DDC634B0FC38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grpSp>
        <p:nvGrpSpPr>
          <p:cNvPr id="7399" name="مجموعة 7398">
            <a:extLst>
              <a:ext uri="{FF2B5EF4-FFF2-40B4-BE49-F238E27FC236}">
                <a16:creationId xmlns:a16="http://schemas.microsoft.com/office/drawing/2014/main" id="{DBC9E012-4F5E-6927-5091-B249D1E4F9C1}"/>
              </a:ext>
            </a:extLst>
          </p:cNvPr>
          <p:cNvGrpSpPr/>
          <p:nvPr/>
        </p:nvGrpSpPr>
        <p:grpSpPr>
          <a:xfrm>
            <a:off x="197912" y="2888303"/>
            <a:ext cx="9614173" cy="861404"/>
            <a:chOff x="197912" y="1129339"/>
            <a:chExt cx="9614173" cy="861404"/>
          </a:xfrm>
        </p:grpSpPr>
        <p:sp>
          <p:nvSpPr>
            <p:cNvPr id="7400" name="مستطيل: زوايا مستديرة 7399">
              <a:extLst>
                <a:ext uri="{FF2B5EF4-FFF2-40B4-BE49-F238E27FC236}">
                  <a16:creationId xmlns:a16="http://schemas.microsoft.com/office/drawing/2014/main" id="{DC381D97-C6E0-B867-03FA-1E472ED9FE11}"/>
                </a:ext>
              </a:extLst>
            </p:cNvPr>
            <p:cNvSpPr/>
            <p:nvPr/>
          </p:nvSpPr>
          <p:spPr>
            <a:xfrm>
              <a:off x="197912" y="1132619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01" name="مستطيل: زوايا مستديرة 7400">
              <a:extLst>
                <a:ext uri="{FF2B5EF4-FFF2-40B4-BE49-F238E27FC236}">
                  <a16:creationId xmlns:a16="http://schemas.microsoft.com/office/drawing/2014/main" id="{9774D383-7E83-CD35-A836-4CF502A39AE7}"/>
                </a:ext>
              </a:extLst>
            </p:cNvPr>
            <p:cNvSpPr/>
            <p:nvPr/>
          </p:nvSpPr>
          <p:spPr>
            <a:xfrm>
              <a:off x="950802" y="118645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02" name="مستطيل: زوايا مستديرة 7401">
              <a:extLst>
                <a:ext uri="{FF2B5EF4-FFF2-40B4-BE49-F238E27FC236}">
                  <a16:creationId xmlns:a16="http://schemas.microsoft.com/office/drawing/2014/main" id="{83095212-6056-E261-881C-841563FA2A4F}"/>
                </a:ext>
              </a:extLst>
            </p:cNvPr>
            <p:cNvSpPr/>
            <p:nvPr/>
          </p:nvSpPr>
          <p:spPr>
            <a:xfrm>
              <a:off x="7718634" y="113143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03" name="مستطيل: زوايا مستديرة 7402">
              <a:extLst>
                <a:ext uri="{FF2B5EF4-FFF2-40B4-BE49-F238E27FC236}">
                  <a16:creationId xmlns:a16="http://schemas.microsoft.com/office/drawing/2014/main" id="{829533C3-7FDF-D261-4B87-689B9756AD9C}"/>
                </a:ext>
              </a:extLst>
            </p:cNvPr>
            <p:cNvSpPr/>
            <p:nvPr/>
          </p:nvSpPr>
          <p:spPr>
            <a:xfrm>
              <a:off x="713851" y="118623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04" name="مستطيل: زوايا مستديرة 7403">
              <a:extLst>
                <a:ext uri="{FF2B5EF4-FFF2-40B4-BE49-F238E27FC236}">
                  <a16:creationId xmlns:a16="http://schemas.microsoft.com/office/drawing/2014/main" id="{4C0C0CBB-594E-684D-8E96-1FA4BDA2F9C8}"/>
                </a:ext>
              </a:extLst>
            </p:cNvPr>
            <p:cNvSpPr/>
            <p:nvPr/>
          </p:nvSpPr>
          <p:spPr>
            <a:xfrm>
              <a:off x="476900" y="118600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05" name="مستطيل: زوايا مستديرة 7404">
              <a:extLst>
                <a:ext uri="{FF2B5EF4-FFF2-40B4-BE49-F238E27FC236}">
                  <a16:creationId xmlns:a16="http://schemas.microsoft.com/office/drawing/2014/main" id="{BDE483D3-1C2B-F313-D740-C2F0ECDE256A}"/>
                </a:ext>
              </a:extLst>
            </p:cNvPr>
            <p:cNvSpPr/>
            <p:nvPr/>
          </p:nvSpPr>
          <p:spPr>
            <a:xfrm>
              <a:off x="239950" y="1185788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7406" name="مجموعة 7405">
              <a:extLst>
                <a:ext uri="{FF2B5EF4-FFF2-40B4-BE49-F238E27FC236}">
                  <a16:creationId xmlns:a16="http://schemas.microsoft.com/office/drawing/2014/main" id="{4D51ADDE-F128-0FD9-DEDA-DA779C28CC15}"/>
                </a:ext>
              </a:extLst>
            </p:cNvPr>
            <p:cNvGrpSpPr/>
            <p:nvPr/>
          </p:nvGrpSpPr>
          <p:grpSpPr>
            <a:xfrm>
              <a:off x="6918433" y="1133232"/>
              <a:ext cx="591144" cy="411218"/>
              <a:chOff x="8455365" y="1259239"/>
              <a:chExt cx="783945" cy="575873"/>
            </a:xfrm>
          </p:grpSpPr>
          <p:sp>
            <p:nvSpPr>
              <p:cNvPr id="7818" name="مستطيل: زوايا مستديرة 7817">
                <a:extLst>
                  <a:ext uri="{FF2B5EF4-FFF2-40B4-BE49-F238E27FC236}">
                    <a16:creationId xmlns:a16="http://schemas.microsoft.com/office/drawing/2014/main" id="{02EE7A94-8DBE-266C-790E-118F3D135412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819" name="مجموعة 7818">
                <a:extLst>
                  <a:ext uri="{FF2B5EF4-FFF2-40B4-BE49-F238E27FC236}">
                    <a16:creationId xmlns:a16="http://schemas.microsoft.com/office/drawing/2014/main" id="{428A9761-05A2-BE8B-F23C-98120F927A99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824" name="مجموعة 7823">
                  <a:extLst>
                    <a:ext uri="{FF2B5EF4-FFF2-40B4-BE49-F238E27FC236}">
                      <a16:creationId xmlns:a16="http://schemas.microsoft.com/office/drawing/2014/main" id="{038A7F92-9C3B-5D70-46FD-546687652623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40" name="مخطط انسيابي: رابط 7839">
                    <a:extLst>
                      <a:ext uri="{FF2B5EF4-FFF2-40B4-BE49-F238E27FC236}">
                        <a16:creationId xmlns:a16="http://schemas.microsoft.com/office/drawing/2014/main" id="{3638FDBA-3FAD-5A45-2410-34A8197F66F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41" name="مخطط انسيابي: رابط 7840">
                    <a:extLst>
                      <a:ext uri="{FF2B5EF4-FFF2-40B4-BE49-F238E27FC236}">
                        <a16:creationId xmlns:a16="http://schemas.microsoft.com/office/drawing/2014/main" id="{51E253A9-5CDA-AB5E-F708-9819E5948CE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42" name="مخطط انسيابي: رابط 7841">
                    <a:extLst>
                      <a:ext uri="{FF2B5EF4-FFF2-40B4-BE49-F238E27FC236}">
                        <a16:creationId xmlns:a16="http://schemas.microsoft.com/office/drawing/2014/main" id="{A2A20C75-2AB3-F285-98B3-EC421D0BD93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43" name="مخطط انسيابي: رابط 7842">
                    <a:extLst>
                      <a:ext uri="{FF2B5EF4-FFF2-40B4-BE49-F238E27FC236}">
                        <a16:creationId xmlns:a16="http://schemas.microsoft.com/office/drawing/2014/main" id="{B9BB3D63-D2B2-6B3E-5056-0AB271ED3DD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25" name="مجموعة 7824">
                  <a:extLst>
                    <a:ext uri="{FF2B5EF4-FFF2-40B4-BE49-F238E27FC236}">
                      <a16:creationId xmlns:a16="http://schemas.microsoft.com/office/drawing/2014/main" id="{7AA7F2A6-9466-D7C4-344B-4BDD76F29D68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36" name="مخطط انسيابي: رابط 7835">
                    <a:extLst>
                      <a:ext uri="{FF2B5EF4-FFF2-40B4-BE49-F238E27FC236}">
                        <a16:creationId xmlns:a16="http://schemas.microsoft.com/office/drawing/2014/main" id="{3FE8A2CF-389A-A57D-DE1A-174DC70BE67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7" name="مخطط انسيابي: رابط 7836">
                    <a:extLst>
                      <a:ext uri="{FF2B5EF4-FFF2-40B4-BE49-F238E27FC236}">
                        <a16:creationId xmlns:a16="http://schemas.microsoft.com/office/drawing/2014/main" id="{B8DE0E81-1FD1-824E-66C5-2E4FC801AF1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8" name="مخطط انسيابي: رابط 7837">
                    <a:extLst>
                      <a:ext uri="{FF2B5EF4-FFF2-40B4-BE49-F238E27FC236}">
                        <a16:creationId xmlns:a16="http://schemas.microsoft.com/office/drawing/2014/main" id="{776B6FDB-2867-6520-D961-22AD3792BE3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9" name="مخطط انسيابي: رابط 7838">
                    <a:extLst>
                      <a:ext uri="{FF2B5EF4-FFF2-40B4-BE49-F238E27FC236}">
                        <a16:creationId xmlns:a16="http://schemas.microsoft.com/office/drawing/2014/main" id="{20257E9B-7635-E2BE-989F-4C7A4B497E7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26" name="مجموعة 7825">
                  <a:extLst>
                    <a:ext uri="{FF2B5EF4-FFF2-40B4-BE49-F238E27FC236}">
                      <a16:creationId xmlns:a16="http://schemas.microsoft.com/office/drawing/2014/main" id="{D4B26DDA-7C72-166D-0267-696EE6D2266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32" name="مخطط انسيابي: رابط 7831">
                    <a:extLst>
                      <a:ext uri="{FF2B5EF4-FFF2-40B4-BE49-F238E27FC236}">
                        <a16:creationId xmlns:a16="http://schemas.microsoft.com/office/drawing/2014/main" id="{A45E516D-FBB9-D65B-1DC8-6EA818417E6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3" name="مخطط انسيابي: رابط 7832">
                    <a:extLst>
                      <a:ext uri="{FF2B5EF4-FFF2-40B4-BE49-F238E27FC236}">
                        <a16:creationId xmlns:a16="http://schemas.microsoft.com/office/drawing/2014/main" id="{02EE5917-D817-DC4E-CAA7-F2FF84A7198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4" name="مخطط انسيابي: رابط 7833">
                    <a:extLst>
                      <a:ext uri="{FF2B5EF4-FFF2-40B4-BE49-F238E27FC236}">
                        <a16:creationId xmlns:a16="http://schemas.microsoft.com/office/drawing/2014/main" id="{3FF12E55-AAFC-CD4D-3106-8867169B49B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5" name="مخطط انسيابي: رابط 7834">
                    <a:extLst>
                      <a:ext uri="{FF2B5EF4-FFF2-40B4-BE49-F238E27FC236}">
                        <a16:creationId xmlns:a16="http://schemas.microsoft.com/office/drawing/2014/main" id="{683C057A-C44F-E928-4291-B20BE9FEB0B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27" name="مجموعة 7826">
                  <a:extLst>
                    <a:ext uri="{FF2B5EF4-FFF2-40B4-BE49-F238E27FC236}">
                      <a16:creationId xmlns:a16="http://schemas.microsoft.com/office/drawing/2014/main" id="{78D11CE5-715F-CFFA-1689-9E2C6F2432A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28" name="مخطط انسيابي: رابط 7827">
                    <a:extLst>
                      <a:ext uri="{FF2B5EF4-FFF2-40B4-BE49-F238E27FC236}">
                        <a16:creationId xmlns:a16="http://schemas.microsoft.com/office/drawing/2014/main" id="{68C0A6AE-6BDD-F147-D491-5298EE33D3E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29" name="مخطط انسيابي: رابط 7828">
                    <a:extLst>
                      <a:ext uri="{FF2B5EF4-FFF2-40B4-BE49-F238E27FC236}">
                        <a16:creationId xmlns:a16="http://schemas.microsoft.com/office/drawing/2014/main" id="{6EBB7209-81CC-53FA-9697-34D313CF323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0" name="مخطط انسيابي: رابط 7829">
                    <a:extLst>
                      <a:ext uri="{FF2B5EF4-FFF2-40B4-BE49-F238E27FC236}">
                        <a16:creationId xmlns:a16="http://schemas.microsoft.com/office/drawing/2014/main" id="{1E815FA5-9FB0-564F-862B-24D3E51F34B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31" name="مخطط انسيابي: رابط 7830">
                    <a:extLst>
                      <a:ext uri="{FF2B5EF4-FFF2-40B4-BE49-F238E27FC236}">
                        <a16:creationId xmlns:a16="http://schemas.microsoft.com/office/drawing/2014/main" id="{800EF34F-5BBE-FBA2-84C8-D2E221F4963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820" name="مخطط انسيابي: رابط 7819">
                <a:extLst>
                  <a:ext uri="{FF2B5EF4-FFF2-40B4-BE49-F238E27FC236}">
                    <a16:creationId xmlns:a16="http://schemas.microsoft.com/office/drawing/2014/main" id="{49129CC7-D1AA-F8C2-A23A-209D58B6BB2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821" name="مخطط انسيابي: رابط 7820">
                <a:extLst>
                  <a:ext uri="{FF2B5EF4-FFF2-40B4-BE49-F238E27FC236}">
                    <a16:creationId xmlns:a16="http://schemas.microsoft.com/office/drawing/2014/main" id="{ED90FC54-5B31-A289-9D8B-FA68C65774AE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822" name="مخطط انسيابي: رابط 7821">
                <a:extLst>
                  <a:ext uri="{FF2B5EF4-FFF2-40B4-BE49-F238E27FC236}">
                    <a16:creationId xmlns:a16="http://schemas.microsoft.com/office/drawing/2014/main" id="{EA5AD140-E66E-754B-0CC0-E4AF59147A00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823" name="مخطط انسيابي: رابط 7822">
                <a:extLst>
                  <a:ext uri="{FF2B5EF4-FFF2-40B4-BE49-F238E27FC236}">
                    <a16:creationId xmlns:a16="http://schemas.microsoft.com/office/drawing/2014/main" id="{17407EAB-4821-7853-559A-D8455F10BF22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07" name="مجموعة 7406">
              <a:extLst>
                <a:ext uri="{FF2B5EF4-FFF2-40B4-BE49-F238E27FC236}">
                  <a16:creationId xmlns:a16="http://schemas.microsoft.com/office/drawing/2014/main" id="{E4195405-46A3-6C9E-AAE9-490DD6FFE1FD}"/>
                </a:ext>
              </a:extLst>
            </p:cNvPr>
            <p:cNvGrpSpPr/>
            <p:nvPr/>
          </p:nvGrpSpPr>
          <p:grpSpPr>
            <a:xfrm>
              <a:off x="6914102" y="1573081"/>
              <a:ext cx="596232" cy="411218"/>
              <a:chOff x="8455365" y="1277024"/>
              <a:chExt cx="783945" cy="575873"/>
            </a:xfrm>
          </p:grpSpPr>
          <p:sp>
            <p:nvSpPr>
              <p:cNvPr id="7792" name="مستطيل: زوايا مستديرة 7791">
                <a:extLst>
                  <a:ext uri="{FF2B5EF4-FFF2-40B4-BE49-F238E27FC236}">
                    <a16:creationId xmlns:a16="http://schemas.microsoft.com/office/drawing/2014/main" id="{8389EFCD-31B0-8469-F724-A5B5D43F17EA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793" name="مجموعة 7792">
                <a:extLst>
                  <a:ext uri="{FF2B5EF4-FFF2-40B4-BE49-F238E27FC236}">
                    <a16:creationId xmlns:a16="http://schemas.microsoft.com/office/drawing/2014/main" id="{CDA37FB4-78EC-2483-3D89-55515329924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798" name="مجموعة 7797">
                  <a:extLst>
                    <a:ext uri="{FF2B5EF4-FFF2-40B4-BE49-F238E27FC236}">
                      <a16:creationId xmlns:a16="http://schemas.microsoft.com/office/drawing/2014/main" id="{1821D905-6E58-8C04-C66C-DEF2EB8A6C4C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14" name="مخطط انسيابي: رابط 7813">
                    <a:extLst>
                      <a:ext uri="{FF2B5EF4-FFF2-40B4-BE49-F238E27FC236}">
                        <a16:creationId xmlns:a16="http://schemas.microsoft.com/office/drawing/2014/main" id="{64AA1303-19AD-9100-891C-DD5D080C130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15" name="مخطط انسيابي: رابط 7814">
                    <a:extLst>
                      <a:ext uri="{FF2B5EF4-FFF2-40B4-BE49-F238E27FC236}">
                        <a16:creationId xmlns:a16="http://schemas.microsoft.com/office/drawing/2014/main" id="{985D8D8E-B7B6-EAE5-F886-782CC6400BC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16" name="مخطط انسيابي: رابط 7815">
                    <a:extLst>
                      <a:ext uri="{FF2B5EF4-FFF2-40B4-BE49-F238E27FC236}">
                        <a16:creationId xmlns:a16="http://schemas.microsoft.com/office/drawing/2014/main" id="{C0DB7799-5778-591D-100F-3DE39225314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17" name="مخطط انسيابي: رابط 7816">
                    <a:extLst>
                      <a:ext uri="{FF2B5EF4-FFF2-40B4-BE49-F238E27FC236}">
                        <a16:creationId xmlns:a16="http://schemas.microsoft.com/office/drawing/2014/main" id="{D2F1D67D-280A-CA92-E9E9-47795712D17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99" name="مجموعة 7798">
                  <a:extLst>
                    <a:ext uri="{FF2B5EF4-FFF2-40B4-BE49-F238E27FC236}">
                      <a16:creationId xmlns:a16="http://schemas.microsoft.com/office/drawing/2014/main" id="{AC7B0483-5AE8-1249-0A38-CB65B37B9912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10" name="مخطط انسيابي: رابط 7809">
                    <a:extLst>
                      <a:ext uri="{FF2B5EF4-FFF2-40B4-BE49-F238E27FC236}">
                        <a16:creationId xmlns:a16="http://schemas.microsoft.com/office/drawing/2014/main" id="{22479213-4701-227E-C361-10CCCF2DE43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11" name="مخطط انسيابي: رابط 7810">
                    <a:extLst>
                      <a:ext uri="{FF2B5EF4-FFF2-40B4-BE49-F238E27FC236}">
                        <a16:creationId xmlns:a16="http://schemas.microsoft.com/office/drawing/2014/main" id="{1B065331-6CCD-952E-0C77-448E91E125D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12" name="مخطط انسيابي: رابط 7811">
                    <a:extLst>
                      <a:ext uri="{FF2B5EF4-FFF2-40B4-BE49-F238E27FC236}">
                        <a16:creationId xmlns:a16="http://schemas.microsoft.com/office/drawing/2014/main" id="{FAC0D813-F7E8-4CE2-E7CF-A204F4E9BF1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13" name="مخطط انسيابي: رابط 7812">
                    <a:extLst>
                      <a:ext uri="{FF2B5EF4-FFF2-40B4-BE49-F238E27FC236}">
                        <a16:creationId xmlns:a16="http://schemas.microsoft.com/office/drawing/2014/main" id="{46AEEF63-9C02-DAE8-4CAC-35E4B356A25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00" name="مجموعة 7799">
                  <a:extLst>
                    <a:ext uri="{FF2B5EF4-FFF2-40B4-BE49-F238E27FC236}">
                      <a16:creationId xmlns:a16="http://schemas.microsoft.com/office/drawing/2014/main" id="{14A95BD7-B381-7BE8-F0F6-12A2AF5D0D10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06" name="مخطط انسيابي: رابط 7805">
                    <a:extLst>
                      <a:ext uri="{FF2B5EF4-FFF2-40B4-BE49-F238E27FC236}">
                        <a16:creationId xmlns:a16="http://schemas.microsoft.com/office/drawing/2014/main" id="{0F6B7AAD-87E9-8D2D-5A34-7B4C4C369A0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07" name="مخطط انسيابي: رابط 7806">
                    <a:extLst>
                      <a:ext uri="{FF2B5EF4-FFF2-40B4-BE49-F238E27FC236}">
                        <a16:creationId xmlns:a16="http://schemas.microsoft.com/office/drawing/2014/main" id="{7F2B3E70-8C8B-EEEC-78C0-FEDA00BF964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08" name="مخطط انسيابي: رابط 7807">
                    <a:extLst>
                      <a:ext uri="{FF2B5EF4-FFF2-40B4-BE49-F238E27FC236}">
                        <a16:creationId xmlns:a16="http://schemas.microsoft.com/office/drawing/2014/main" id="{82E4E27A-B903-3BB3-6B8E-1FC55CAE970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09" name="مخطط انسيابي: رابط 7808">
                    <a:extLst>
                      <a:ext uri="{FF2B5EF4-FFF2-40B4-BE49-F238E27FC236}">
                        <a16:creationId xmlns:a16="http://schemas.microsoft.com/office/drawing/2014/main" id="{BFD67B6F-7340-2580-46AC-5301F50D732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01" name="مجموعة 7800">
                  <a:extLst>
                    <a:ext uri="{FF2B5EF4-FFF2-40B4-BE49-F238E27FC236}">
                      <a16:creationId xmlns:a16="http://schemas.microsoft.com/office/drawing/2014/main" id="{426D922C-A03E-6F29-D5F7-C081F527A33F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02" name="مخطط انسيابي: رابط 7801">
                    <a:extLst>
                      <a:ext uri="{FF2B5EF4-FFF2-40B4-BE49-F238E27FC236}">
                        <a16:creationId xmlns:a16="http://schemas.microsoft.com/office/drawing/2014/main" id="{DB2C37C7-CE88-7D39-695F-10B8FB77646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03" name="مخطط انسيابي: رابط 7802">
                    <a:extLst>
                      <a:ext uri="{FF2B5EF4-FFF2-40B4-BE49-F238E27FC236}">
                        <a16:creationId xmlns:a16="http://schemas.microsoft.com/office/drawing/2014/main" id="{AEFF2F91-90ED-8E99-C088-55CF7A09F0D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04" name="مخطط انسيابي: رابط 7803">
                    <a:extLst>
                      <a:ext uri="{FF2B5EF4-FFF2-40B4-BE49-F238E27FC236}">
                        <a16:creationId xmlns:a16="http://schemas.microsoft.com/office/drawing/2014/main" id="{9814F535-B9C1-69EF-54D7-A204ECC2B60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05" name="مخطط انسيابي: رابط 7804">
                    <a:extLst>
                      <a:ext uri="{FF2B5EF4-FFF2-40B4-BE49-F238E27FC236}">
                        <a16:creationId xmlns:a16="http://schemas.microsoft.com/office/drawing/2014/main" id="{CF640AB0-5265-E84D-C9AB-21705FC33FA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794" name="مخطط انسيابي: رابط 7793">
                <a:extLst>
                  <a:ext uri="{FF2B5EF4-FFF2-40B4-BE49-F238E27FC236}">
                    <a16:creationId xmlns:a16="http://schemas.microsoft.com/office/drawing/2014/main" id="{E6ADEF80-0A27-5A3C-281E-80315F446B2D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795" name="مخطط انسيابي: رابط 7794">
                <a:extLst>
                  <a:ext uri="{FF2B5EF4-FFF2-40B4-BE49-F238E27FC236}">
                    <a16:creationId xmlns:a16="http://schemas.microsoft.com/office/drawing/2014/main" id="{6221E04F-8022-33F4-F984-B4AB34BFB9E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796" name="مخطط انسيابي: رابط 7795">
                <a:extLst>
                  <a:ext uri="{FF2B5EF4-FFF2-40B4-BE49-F238E27FC236}">
                    <a16:creationId xmlns:a16="http://schemas.microsoft.com/office/drawing/2014/main" id="{9CDD4067-2D6E-7938-ADA1-89DF3ADEB9E5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797" name="مخطط انسيابي: رابط 7796">
                <a:extLst>
                  <a:ext uri="{FF2B5EF4-FFF2-40B4-BE49-F238E27FC236}">
                    <a16:creationId xmlns:a16="http://schemas.microsoft.com/office/drawing/2014/main" id="{B270D86B-2480-FC00-CC40-A25C80AD00CC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sp>
          <p:nvSpPr>
            <p:cNvPr id="7408" name="مستطيل: زوايا مستديرة 7407">
              <a:extLst>
                <a:ext uri="{FF2B5EF4-FFF2-40B4-BE49-F238E27FC236}">
                  <a16:creationId xmlns:a16="http://schemas.microsoft.com/office/drawing/2014/main" id="{08454E73-C11B-C33A-D74A-924D13B43DB7}"/>
                </a:ext>
              </a:extLst>
            </p:cNvPr>
            <p:cNvSpPr/>
            <p:nvPr/>
          </p:nvSpPr>
          <p:spPr>
            <a:xfrm>
              <a:off x="197912" y="1570370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09" name="مستطيل: زوايا مستديرة 7408">
              <a:extLst>
                <a:ext uri="{FF2B5EF4-FFF2-40B4-BE49-F238E27FC236}">
                  <a16:creationId xmlns:a16="http://schemas.microsoft.com/office/drawing/2014/main" id="{D2BFFAE2-E78B-16FD-5007-71144FE95AA3}"/>
                </a:ext>
              </a:extLst>
            </p:cNvPr>
            <p:cNvSpPr/>
            <p:nvPr/>
          </p:nvSpPr>
          <p:spPr>
            <a:xfrm>
              <a:off x="950802" y="162420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10" name="مستطيل: زوايا مستديرة 7409">
              <a:extLst>
                <a:ext uri="{FF2B5EF4-FFF2-40B4-BE49-F238E27FC236}">
                  <a16:creationId xmlns:a16="http://schemas.microsoft.com/office/drawing/2014/main" id="{51CF323A-C64F-8232-4FF7-81EB5E92A917}"/>
                </a:ext>
              </a:extLst>
            </p:cNvPr>
            <p:cNvSpPr/>
            <p:nvPr/>
          </p:nvSpPr>
          <p:spPr>
            <a:xfrm>
              <a:off x="7718634" y="156918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11" name="مستطيل: زوايا مستديرة 7410">
              <a:extLst>
                <a:ext uri="{FF2B5EF4-FFF2-40B4-BE49-F238E27FC236}">
                  <a16:creationId xmlns:a16="http://schemas.microsoft.com/office/drawing/2014/main" id="{04FF5CEA-3C1B-8407-3A17-3602AE249D96}"/>
                </a:ext>
              </a:extLst>
            </p:cNvPr>
            <p:cNvSpPr/>
            <p:nvPr/>
          </p:nvSpPr>
          <p:spPr>
            <a:xfrm>
              <a:off x="713851" y="162398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12" name="مستطيل: زوايا مستديرة 7411">
              <a:extLst>
                <a:ext uri="{FF2B5EF4-FFF2-40B4-BE49-F238E27FC236}">
                  <a16:creationId xmlns:a16="http://schemas.microsoft.com/office/drawing/2014/main" id="{E4AFF8A8-E04B-F29C-34E8-F695EB6A943A}"/>
                </a:ext>
              </a:extLst>
            </p:cNvPr>
            <p:cNvSpPr/>
            <p:nvPr/>
          </p:nvSpPr>
          <p:spPr>
            <a:xfrm>
              <a:off x="476900" y="162376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413" name="مستطيل: زوايا مستديرة 7412">
              <a:extLst>
                <a:ext uri="{FF2B5EF4-FFF2-40B4-BE49-F238E27FC236}">
                  <a16:creationId xmlns:a16="http://schemas.microsoft.com/office/drawing/2014/main" id="{6015C264-62EE-C66B-48BA-0566A9835C38}"/>
                </a:ext>
              </a:extLst>
            </p:cNvPr>
            <p:cNvSpPr/>
            <p:nvPr/>
          </p:nvSpPr>
          <p:spPr>
            <a:xfrm>
              <a:off x="239950" y="162353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7414" name="مجموعة 7413">
              <a:extLst>
                <a:ext uri="{FF2B5EF4-FFF2-40B4-BE49-F238E27FC236}">
                  <a16:creationId xmlns:a16="http://schemas.microsoft.com/office/drawing/2014/main" id="{9342D467-6433-D913-7F93-A2B47DE8458D}"/>
                </a:ext>
              </a:extLst>
            </p:cNvPr>
            <p:cNvGrpSpPr/>
            <p:nvPr/>
          </p:nvGrpSpPr>
          <p:grpSpPr>
            <a:xfrm>
              <a:off x="6149876" y="1129339"/>
              <a:ext cx="591144" cy="411218"/>
              <a:chOff x="8455365" y="1259239"/>
              <a:chExt cx="783945" cy="575873"/>
            </a:xfrm>
          </p:grpSpPr>
          <p:sp>
            <p:nvSpPr>
              <p:cNvPr id="7766" name="مستطيل: زوايا مستديرة 7765">
                <a:extLst>
                  <a:ext uri="{FF2B5EF4-FFF2-40B4-BE49-F238E27FC236}">
                    <a16:creationId xmlns:a16="http://schemas.microsoft.com/office/drawing/2014/main" id="{93558C5F-8F0A-971A-B10F-A7F35D66CD80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767" name="مجموعة 7766">
                <a:extLst>
                  <a:ext uri="{FF2B5EF4-FFF2-40B4-BE49-F238E27FC236}">
                    <a16:creationId xmlns:a16="http://schemas.microsoft.com/office/drawing/2014/main" id="{0313E118-0D5A-93AE-4C84-61100E62F449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772" name="مجموعة 7771">
                  <a:extLst>
                    <a:ext uri="{FF2B5EF4-FFF2-40B4-BE49-F238E27FC236}">
                      <a16:creationId xmlns:a16="http://schemas.microsoft.com/office/drawing/2014/main" id="{1FBFC521-EB5C-DF04-C41D-429F22E4FE53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88" name="مخطط انسيابي: رابط 7787">
                    <a:extLst>
                      <a:ext uri="{FF2B5EF4-FFF2-40B4-BE49-F238E27FC236}">
                        <a16:creationId xmlns:a16="http://schemas.microsoft.com/office/drawing/2014/main" id="{C92926D2-C22A-1BED-053F-71E1C7BC984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89" name="مخطط انسيابي: رابط 7788">
                    <a:extLst>
                      <a:ext uri="{FF2B5EF4-FFF2-40B4-BE49-F238E27FC236}">
                        <a16:creationId xmlns:a16="http://schemas.microsoft.com/office/drawing/2014/main" id="{86D37B4C-09BB-B839-660B-9E352A775BC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90" name="مخطط انسيابي: رابط 7789">
                    <a:extLst>
                      <a:ext uri="{FF2B5EF4-FFF2-40B4-BE49-F238E27FC236}">
                        <a16:creationId xmlns:a16="http://schemas.microsoft.com/office/drawing/2014/main" id="{8D809A31-6468-B331-A073-AFFDD6F1C4B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91" name="مخطط انسيابي: رابط 7790">
                    <a:extLst>
                      <a:ext uri="{FF2B5EF4-FFF2-40B4-BE49-F238E27FC236}">
                        <a16:creationId xmlns:a16="http://schemas.microsoft.com/office/drawing/2014/main" id="{C49722A3-5B76-38B2-E34F-29AF8C9673E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73" name="مجموعة 7772">
                  <a:extLst>
                    <a:ext uri="{FF2B5EF4-FFF2-40B4-BE49-F238E27FC236}">
                      <a16:creationId xmlns:a16="http://schemas.microsoft.com/office/drawing/2014/main" id="{9537957F-9761-3014-0EC0-9B05D4179CF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84" name="مخطط انسيابي: رابط 7783">
                    <a:extLst>
                      <a:ext uri="{FF2B5EF4-FFF2-40B4-BE49-F238E27FC236}">
                        <a16:creationId xmlns:a16="http://schemas.microsoft.com/office/drawing/2014/main" id="{5F819899-B2E4-BADB-D2CF-21A61AC3113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85" name="مخطط انسيابي: رابط 7784">
                    <a:extLst>
                      <a:ext uri="{FF2B5EF4-FFF2-40B4-BE49-F238E27FC236}">
                        <a16:creationId xmlns:a16="http://schemas.microsoft.com/office/drawing/2014/main" id="{73AA741E-E5BE-5684-4438-E890CEADF93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86" name="مخطط انسيابي: رابط 7785">
                    <a:extLst>
                      <a:ext uri="{FF2B5EF4-FFF2-40B4-BE49-F238E27FC236}">
                        <a16:creationId xmlns:a16="http://schemas.microsoft.com/office/drawing/2014/main" id="{3816C9ED-3240-2A53-0F37-AAAC80E82EC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87" name="مخطط انسيابي: رابط 7786">
                    <a:extLst>
                      <a:ext uri="{FF2B5EF4-FFF2-40B4-BE49-F238E27FC236}">
                        <a16:creationId xmlns:a16="http://schemas.microsoft.com/office/drawing/2014/main" id="{E5C169B2-0505-B830-FF84-D7EB75C8482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74" name="مجموعة 7773">
                  <a:extLst>
                    <a:ext uri="{FF2B5EF4-FFF2-40B4-BE49-F238E27FC236}">
                      <a16:creationId xmlns:a16="http://schemas.microsoft.com/office/drawing/2014/main" id="{2F285C0E-4D05-B08E-3CA5-0D240CA601DB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80" name="مخطط انسيابي: رابط 7779">
                    <a:extLst>
                      <a:ext uri="{FF2B5EF4-FFF2-40B4-BE49-F238E27FC236}">
                        <a16:creationId xmlns:a16="http://schemas.microsoft.com/office/drawing/2014/main" id="{5E134D2C-1F19-4FE0-9D30-011E015F508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81" name="مخطط انسيابي: رابط 7780">
                    <a:extLst>
                      <a:ext uri="{FF2B5EF4-FFF2-40B4-BE49-F238E27FC236}">
                        <a16:creationId xmlns:a16="http://schemas.microsoft.com/office/drawing/2014/main" id="{7515EB19-E6AC-D6F6-EBFB-A8E9543D461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82" name="مخطط انسيابي: رابط 7781">
                    <a:extLst>
                      <a:ext uri="{FF2B5EF4-FFF2-40B4-BE49-F238E27FC236}">
                        <a16:creationId xmlns:a16="http://schemas.microsoft.com/office/drawing/2014/main" id="{A7C59B7F-188D-590A-2A6C-1F94783BD0E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83" name="مخطط انسيابي: رابط 7782">
                    <a:extLst>
                      <a:ext uri="{FF2B5EF4-FFF2-40B4-BE49-F238E27FC236}">
                        <a16:creationId xmlns:a16="http://schemas.microsoft.com/office/drawing/2014/main" id="{4E678FEB-F3C3-F7CE-7A02-4A12CB221CB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75" name="مجموعة 7774">
                  <a:extLst>
                    <a:ext uri="{FF2B5EF4-FFF2-40B4-BE49-F238E27FC236}">
                      <a16:creationId xmlns:a16="http://schemas.microsoft.com/office/drawing/2014/main" id="{40993754-FEE8-4740-548F-F152CB44A769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76" name="مخطط انسيابي: رابط 7775">
                    <a:extLst>
                      <a:ext uri="{FF2B5EF4-FFF2-40B4-BE49-F238E27FC236}">
                        <a16:creationId xmlns:a16="http://schemas.microsoft.com/office/drawing/2014/main" id="{BE629C45-9560-90BE-7F14-E1DF4C381D5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77" name="مخطط انسيابي: رابط 7776">
                    <a:extLst>
                      <a:ext uri="{FF2B5EF4-FFF2-40B4-BE49-F238E27FC236}">
                        <a16:creationId xmlns:a16="http://schemas.microsoft.com/office/drawing/2014/main" id="{9E1C2186-0344-53E8-4241-1CF7BBA15EA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78" name="مخطط انسيابي: رابط 7777">
                    <a:extLst>
                      <a:ext uri="{FF2B5EF4-FFF2-40B4-BE49-F238E27FC236}">
                        <a16:creationId xmlns:a16="http://schemas.microsoft.com/office/drawing/2014/main" id="{ACE1E28E-8C89-59B1-4048-E146829DAC4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79" name="مخطط انسيابي: رابط 7778">
                    <a:extLst>
                      <a:ext uri="{FF2B5EF4-FFF2-40B4-BE49-F238E27FC236}">
                        <a16:creationId xmlns:a16="http://schemas.microsoft.com/office/drawing/2014/main" id="{71612B20-5915-F65A-574B-12F2674F4EC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768" name="مخطط انسيابي: رابط 7767">
                <a:extLst>
                  <a:ext uri="{FF2B5EF4-FFF2-40B4-BE49-F238E27FC236}">
                    <a16:creationId xmlns:a16="http://schemas.microsoft.com/office/drawing/2014/main" id="{526779F1-4580-B23C-2E44-DB59F1891685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769" name="مخطط انسيابي: رابط 7768">
                <a:extLst>
                  <a:ext uri="{FF2B5EF4-FFF2-40B4-BE49-F238E27FC236}">
                    <a16:creationId xmlns:a16="http://schemas.microsoft.com/office/drawing/2014/main" id="{C51ED2C7-8D5C-4D80-EA07-D1437221D5C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770" name="مخطط انسيابي: رابط 7769">
                <a:extLst>
                  <a:ext uri="{FF2B5EF4-FFF2-40B4-BE49-F238E27FC236}">
                    <a16:creationId xmlns:a16="http://schemas.microsoft.com/office/drawing/2014/main" id="{A0871697-33D8-0EA5-64B4-018B0D52391E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771" name="مخطط انسيابي: رابط 7770">
                <a:extLst>
                  <a:ext uri="{FF2B5EF4-FFF2-40B4-BE49-F238E27FC236}">
                    <a16:creationId xmlns:a16="http://schemas.microsoft.com/office/drawing/2014/main" id="{FE9B57D0-FDC7-5675-76B0-923F680076F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15" name="مجموعة 7414">
              <a:extLst>
                <a:ext uri="{FF2B5EF4-FFF2-40B4-BE49-F238E27FC236}">
                  <a16:creationId xmlns:a16="http://schemas.microsoft.com/office/drawing/2014/main" id="{19EA14D6-3F51-F1CC-BF3C-2D53F7D14B84}"/>
                </a:ext>
              </a:extLst>
            </p:cNvPr>
            <p:cNvGrpSpPr/>
            <p:nvPr/>
          </p:nvGrpSpPr>
          <p:grpSpPr>
            <a:xfrm>
              <a:off x="6145545" y="1569188"/>
              <a:ext cx="596232" cy="411218"/>
              <a:chOff x="8455365" y="1277024"/>
              <a:chExt cx="783945" cy="575873"/>
            </a:xfrm>
          </p:grpSpPr>
          <p:sp>
            <p:nvSpPr>
              <p:cNvPr id="7740" name="مستطيل: زوايا مستديرة 7739">
                <a:extLst>
                  <a:ext uri="{FF2B5EF4-FFF2-40B4-BE49-F238E27FC236}">
                    <a16:creationId xmlns:a16="http://schemas.microsoft.com/office/drawing/2014/main" id="{01176C02-2631-E1DF-18F7-CACB73B75605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741" name="مجموعة 7740">
                <a:extLst>
                  <a:ext uri="{FF2B5EF4-FFF2-40B4-BE49-F238E27FC236}">
                    <a16:creationId xmlns:a16="http://schemas.microsoft.com/office/drawing/2014/main" id="{85FEE852-070E-57A1-6AC9-ABC24BDEC377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746" name="مجموعة 7745">
                  <a:extLst>
                    <a:ext uri="{FF2B5EF4-FFF2-40B4-BE49-F238E27FC236}">
                      <a16:creationId xmlns:a16="http://schemas.microsoft.com/office/drawing/2014/main" id="{B21F4339-094F-C7EB-9AB1-B43BDA26570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62" name="مخطط انسيابي: رابط 7761">
                    <a:extLst>
                      <a:ext uri="{FF2B5EF4-FFF2-40B4-BE49-F238E27FC236}">
                        <a16:creationId xmlns:a16="http://schemas.microsoft.com/office/drawing/2014/main" id="{8CE0B30E-42C0-220A-93C9-BBD75C392DB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63" name="مخطط انسيابي: رابط 7762">
                    <a:extLst>
                      <a:ext uri="{FF2B5EF4-FFF2-40B4-BE49-F238E27FC236}">
                        <a16:creationId xmlns:a16="http://schemas.microsoft.com/office/drawing/2014/main" id="{C3E0AC92-AD79-B777-E988-50075000466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64" name="مخطط انسيابي: رابط 7763">
                    <a:extLst>
                      <a:ext uri="{FF2B5EF4-FFF2-40B4-BE49-F238E27FC236}">
                        <a16:creationId xmlns:a16="http://schemas.microsoft.com/office/drawing/2014/main" id="{A338D623-7069-EF0D-7B0C-03D6E707192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65" name="مخطط انسيابي: رابط 7764">
                    <a:extLst>
                      <a:ext uri="{FF2B5EF4-FFF2-40B4-BE49-F238E27FC236}">
                        <a16:creationId xmlns:a16="http://schemas.microsoft.com/office/drawing/2014/main" id="{C224B795-D6E3-B34D-5FE5-273EF3F5E05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47" name="مجموعة 7746">
                  <a:extLst>
                    <a:ext uri="{FF2B5EF4-FFF2-40B4-BE49-F238E27FC236}">
                      <a16:creationId xmlns:a16="http://schemas.microsoft.com/office/drawing/2014/main" id="{8A34338F-691A-9BB5-EEAC-F04C5AB13CF8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58" name="مخطط انسيابي: رابط 7757">
                    <a:extLst>
                      <a:ext uri="{FF2B5EF4-FFF2-40B4-BE49-F238E27FC236}">
                        <a16:creationId xmlns:a16="http://schemas.microsoft.com/office/drawing/2014/main" id="{8F3C5446-66E1-48E8-8693-BC13182A3DC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59" name="مخطط انسيابي: رابط 7758">
                    <a:extLst>
                      <a:ext uri="{FF2B5EF4-FFF2-40B4-BE49-F238E27FC236}">
                        <a16:creationId xmlns:a16="http://schemas.microsoft.com/office/drawing/2014/main" id="{0E36CE7C-10C5-5D26-10C6-DE6CC8BAFBB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60" name="مخطط انسيابي: رابط 7759">
                    <a:extLst>
                      <a:ext uri="{FF2B5EF4-FFF2-40B4-BE49-F238E27FC236}">
                        <a16:creationId xmlns:a16="http://schemas.microsoft.com/office/drawing/2014/main" id="{97870705-4864-BB4F-E86F-3DDEFF88389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61" name="مخطط انسيابي: رابط 7760">
                    <a:extLst>
                      <a:ext uri="{FF2B5EF4-FFF2-40B4-BE49-F238E27FC236}">
                        <a16:creationId xmlns:a16="http://schemas.microsoft.com/office/drawing/2014/main" id="{C47D9090-8C4C-D709-33A2-213821DDCA7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48" name="مجموعة 7747">
                  <a:extLst>
                    <a:ext uri="{FF2B5EF4-FFF2-40B4-BE49-F238E27FC236}">
                      <a16:creationId xmlns:a16="http://schemas.microsoft.com/office/drawing/2014/main" id="{C0FCBDC6-8EBA-0EF9-64A0-05D85157D3E8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54" name="مخطط انسيابي: رابط 7753">
                    <a:extLst>
                      <a:ext uri="{FF2B5EF4-FFF2-40B4-BE49-F238E27FC236}">
                        <a16:creationId xmlns:a16="http://schemas.microsoft.com/office/drawing/2014/main" id="{59794899-A550-DF29-0032-50B901FA117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55" name="مخطط انسيابي: رابط 7754">
                    <a:extLst>
                      <a:ext uri="{FF2B5EF4-FFF2-40B4-BE49-F238E27FC236}">
                        <a16:creationId xmlns:a16="http://schemas.microsoft.com/office/drawing/2014/main" id="{0295AE9D-0734-3BC8-8643-8E79C28D2D0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56" name="مخطط انسيابي: رابط 7755">
                    <a:extLst>
                      <a:ext uri="{FF2B5EF4-FFF2-40B4-BE49-F238E27FC236}">
                        <a16:creationId xmlns:a16="http://schemas.microsoft.com/office/drawing/2014/main" id="{F0E573AE-AE70-00B9-6F07-DEBBD7E5BD5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57" name="مخطط انسيابي: رابط 7756">
                    <a:extLst>
                      <a:ext uri="{FF2B5EF4-FFF2-40B4-BE49-F238E27FC236}">
                        <a16:creationId xmlns:a16="http://schemas.microsoft.com/office/drawing/2014/main" id="{2A184777-942D-9954-FDA2-EDDBEC2128D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49" name="مجموعة 7748">
                  <a:extLst>
                    <a:ext uri="{FF2B5EF4-FFF2-40B4-BE49-F238E27FC236}">
                      <a16:creationId xmlns:a16="http://schemas.microsoft.com/office/drawing/2014/main" id="{149B02F7-9E47-D02A-83CD-E9187F50E31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50" name="مخطط انسيابي: رابط 7749">
                    <a:extLst>
                      <a:ext uri="{FF2B5EF4-FFF2-40B4-BE49-F238E27FC236}">
                        <a16:creationId xmlns:a16="http://schemas.microsoft.com/office/drawing/2014/main" id="{53D845B0-B1D2-2B9C-8529-6945FC28037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51" name="مخطط انسيابي: رابط 7750">
                    <a:extLst>
                      <a:ext uri="{FF2B5EF4-FFF2-40B4-BE49-F238E27FC236}">
                        <a16:creationId xmlns:a16="http://schemas.microsoft.com/office/drawing/2014/main" id="{52164984-F81A-EE0C-8E8E-1D5464DB005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52" name="مخطط انسيابي: رابط 7751">
                    <a:extLst>
                      <a:ext uri="{FF2B5EF4-FFF2-40B4-BE49-F238E27FC236}">
                        <a16:creationId xmlns:a16="http://schemas.microsoft.com/office/drawing/2014/main" id="{FD9EC1E8-10E4-10EA-5A68-249A7CAF239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53" name="مخطط انسيابي: رابط 7752">
                    <a:extLst>
                      <a:ext uri="{FF2B5EF4-FFF2-40B4-BE49-F238E27FC236}">
                        <a16:creationId xmlns:a16="http://schemas.microsoft.com/office/drawing/2014/main" id="{38F8F41E-F638-CECA-6098-0D5EA2A5203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742" name="مخطط انسيابي: رابط 7741">
                <a:extLst>
                  <a:ext uri="{FF2B5EF4-FFF2-40B4-BE49-F238E27FC236}">
                    <a16:creationId xmlns:a16="http://schemas.microsoft.com/office/drawing/2014/main" id="{3DC53961-9144-0E6D-DDAF-132879238EA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743" name="مخطط انسيابي: رابط 7742">
                <a:extLst>
                  <a:ext uri="{FF2B5EF4-FFF2-40B4-BE49-F238E27FC236}">
                    <a16:creationId xmlns:a16="http://schemas.microsoft.com/office/drawing/2014/main" id="{B28D4C41-D783-12A0-A42C-9B299BD0D17F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744" name="مخطط انسيابي: رابط 7743">
                <a:extLst>
                  <a:ext uri="{FF2B5EF4-FFF2-40B4-BE49-F238E27FC236}">
                    <a16:creationId xmlns:a16="http://schemas.microsoft.com/office/drawing/2014/main" id="{167C30A6-1CCA-A902-879C-5C8FDD42FE5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745" name="مخطط انسيابي: رابط 7744">
                <a:extLst>
                  <a:ext uri="{FF2B5EF4-FFF2-40B4-BE49-F238E27FC236}">
                    <a16:creationId xmlns:a16="http://schemas.microsoft.com/office/drawing/2014/main" id="{CEF871AF-A9F2-6B9A-3D07-629F6E687D3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16" name="مجموعة 7415">
              <a:extLst>
                <a:ext uri="{FF2B5EF4-FFF2-40B4-BE49-F238E27FC236}">
                  <a16:creationId xmlns:a16="http://schemas.microsoft.com/office/drawing/2014/main" id="{99B2495D-1D93-DD6A-6A42-A999541AD457}"/>
                </a:ext>
              </a:extLst>
            </p:cNvPr>
            <p:cNvGrpSpPr/>
            <p:nvPr/>
          </p:nvGrpSpPr>
          <p:grpSpPr>
            <a:xfrm>
              <a:off x="5389139" y="1132264"/>
              <a:ext cx="591144" cy="411218"/>
              <a:chOff x="8455365" y="1259239"/>
              <a:chExt cx="783945" cy="575873"/>
            </a:xfrm>
          </p:grpSpPr>
          <p:sp>
            <p:nvSpPr>
              <p:cNvPr id="7714" name="مستطيل: زوايا مستديرة 7713">
                <a:extLst>
                  <a:ext uri="{FF2B5EF4-FFF2-40B4-BE49-F238E27FC236}">
                    <a16:creationId xmlns:a16="http://schemas.microsoft.com/office/drawing/2014/main" id="{408FAE96-86A4-1BC0-55F7-E92EBA24DF99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715" name="مجموعة 7714">
                <a:extLst>
                  <a:ext uri="{FF2B5EF4-FFF2-40B4-BE49-F238E27FC236}">
                    <a16:creationId xmlns:a16="http://schemas.microsoft.com/office/drawing/2014/main" id="{A7A72E35-FA0C-7937-A5FC-DF0A689FE8A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720" name="مجموعة 7719">
                  <a:extLst>
                    <a:ext uri="{FF2B5EF4-FFF2-40B4-BE49-F238E27FC236}">
                      <a16:creationId xmlns:a16="http://schemas.microsoft.com/office/drawing/2014/main" id="{4B44ABEF-DED9-F9D5-27A0-FB4264CBAC2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36" name="مخطط انسيابي: رابط 7735">
                    <a:extLst>
                      <a:ext uri="{FF2B5EF4-FFF2-40B4-BE49-F238E27FC236}">
                        <a16:creationId xmlns:a16="http://schemas.microsoft.com/office/drawing/2014/main" id="{D6BE0207-8456-75FD-293A-F3931D5250E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7" name="مخطط انسيابي: رابط 7736">
                    <a:extLst>
                      <a:ext uri="{FF2B5EF4-FFF2-40B4-BE49-F238E27FC236}">
                        <a16:creationId xmlns:a16="http://schemas.microsoft.com/office/drawing/2014/main" id="{FBEB22A2-D747-0D89-218D-DF4D421350C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8" name="مخطط انسيابي: رابط 7737">
                    <a:extLst>
                      <a:ext uri="{FF2B5EF4-FFF2-40B4-BE49-F238E27FC236}">
                        <a16:creationId xmlns:a16="http://schemas.microsoft.com/office/drawing/2014/main" id="{53C47A41-2419-1F59-1EC0-77B1E181C1B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9" name="مخطط انسيابي: رابط 7738">
                    <a:extLst>
                      <a:ext uri="{FF2B5EF4-FFF2-40B4-BE49-F238E27FC236}">
                        <a16:creationId xmlns:a16="http://schemas.microsoft.com/office/drawing/2014/main" id="{DC519E76-EB70-8991-2B5E-51A2727E1B8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21" name="مجموعة 7720">
                  <a:extLst>
                    <a:ext uri="{FF2B5EF4-FFF2-40B4-BE49-F238E27FC236}">
                      <a16:creationId xmlns:a16="http://schemas.microsoft.com/office/drawing/2014/main" id="{31981E77-82AF-DD8B-EF80-1473EA0E1E9D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32" name="مخطط انسيابي: رابط 7731">
                    <a:extLst>
                      <a:ext uri="{FF2B5EF4-FFF2-40B4-BE49-F238E27FC236}">
                        <a16:creationId xmlns:a16="http://schemas.microsoft.com/office/drawing/2014/main" id="{BCF8E566-CEA7-F0A7-31E4-44ACB3C454F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3" name="مخطط انسيابي: رابط 7732">
                    <a:extLst>
                      <a:ext uri="{FF2B5EF4-FFF2-40B4-BE49-F238E27FC236}">
                        <a16:creationId xmlns:a16="http://schemas.microsoft.com/office/drawing/2014/main" id="{7A3EFE47-134A-E34D-6CB0-6A372D09BDE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4" name="مخطط انسيابي: رابط 7733">
                    <a:extLst>
                      <a:ext uri="{FF2B5EF4-FFF2-40B4-BE49-F238E27FC236}">
                        <a16:creationId xmlns:a16="http://schemas.microsoft.com/office/drawing/2014/main" id="{74783646-C3F5-5973-372B-CF1CE463BB4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5" name="مخطط انسيابي: رابط 7734">
                    <a:extLst>
                      <a:ext uri="{FF2B5EF4-FFF2-40B4-BE49-F238E27FC236}">
                        <a16:creationId xmlns:a16="http://schemas.microsoft.com/office/drawing/2014/main" id="{3BCFDCD2-AC20-F6E7-E46C-11278EEED52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22" name="مجموعة 7721">
                  <a:extLst>
                    <a:ext uri="{FF2B5EF4-FFF2-40B4-BE49-F238E27FC236}">
                      <a16:creationId xmlns:a16="http://schemas.microsoft.com/office/drawing/2014/main" id="{EE2DDDC3-8308-4AD5-A323-8D91D620CFBC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28" name="مخطط انسيابي: رابط 7727">
                    <a:extLst>
                      <a:ext uri="{FF2B5EF4-FFF2-40B4-BE49-F238E27FC236}">
                        <a16:creationId xmlns:a16="http://schemas.microsoft.com/office/drawing/2014/main" id="{A42F3F7E-E45B-B31D-5570-EE92BEB6C33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29" name="مخطط انسيابي: رابط 7728">
                    <a:extLst>
                      <a:ext uri="{FF2B5EF4-FFF2-40B4-BE49-F238E27FC236}">
                        <a16:creationId xmlns:a16="http://schemas.microsoft.com/office/drawing/2014/main" id="{305533B7-076A-2269-F44F-8907B490E26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0" name="مخطط انسيابي: رابط 7729">
                    <a:extLst>
                      <a:ext uri="{FF2B5EF4-FFF2-40B4-BE49-F238E27FC236}">
                        <a16:creationId xmlns:a16="http://schemas.microsoft.com/office/drawing/2014/main" id="{0281B279-8AED-E3DE-3F48-B765CE5AD6A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31" name="مخطط انسيابي: رابط 7730">
                    <a:extLst>
                      <a:ext uri="{FF2B5EF4-FFF2-40B4-BE49-F238E27FC236}">
                        <a16:creationId xmlns:a16="http://schemas.microsoft.com/office/drawing/2014/main" id="{D9B6D8FD-385A-EC6B-9A0E-7280C88F51C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723" name="مجموعة 7722">
                  <a:extLst>
                    <a:ext uri="{FF2B5EF4-FFF2-40B4-BE49-F238E27FC236}">
                      <a16:creationId xmlns:a16="http://schemas.microsoft.com/office/drawing/2014/main" id="{A3B82F1F-FC0C-7B2E-C726-83406891C5E1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24" name="مخطط انسيابي: رابط 7723">
                    <a:extLst>
                      <a:ext uri="{FF2B5EF4-FFF2-40B4-BE49-F238E27FC236}">
                        <a16:creationId xmlns:a16="http://schemas.microsoft.com/office/drawing/2014/main" id="{E8BA9902-3036-1ED3-1CF9-7F54FED50F9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25" name="مخطط انسيابي: رابط 7724">
                    <a:extLst>
                      <a:ext uri="{FF2B5EF4-FFF2-40B4-BE49-F238E27FC236}">
                        <a16:creationId xmlns:a16="http://schemas.microsoft.com/office/drawing/2014/main" id="{28F87C95-A337-473C-F017-6E4FC7E770D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26" name="مخطط انسيابي: رابط 7725">
                    <a:extLst>
                      <a:ext uri="{FF2B5EF4-FFF2-40B4-BE49-F238E27FC236}">
                        <a16:creationId xmlns:a16="http://schemas.microsoft.com/office/drawing/2014/main" id="{CCBC00D6-1313-D233-63C2-AE107BF4B9D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27" name="مخطط انسيابي: رابط 7726">
                    <a:extLst>
                      <a:ext uri="{FF2B5EF4-FFF2-40B4-BE49-F238E27FC236}">
                        <a16:creationId xmlns:a16="http://schemas.microsoft.com/office/drawing/2014/main" id="{158D186A-7305-C321-8930-37BE31467CF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716" name="مخطط انسيابي: رابط 7715">
                <a:extLst>
                  <a:ext uri="{FF2B5EF4-FFF2-40B4-BE49-F238E27FC236}">
                    <a16:creationId xmlns:a16="http://schemas.microsoft.com/office/drawing/2014/main" id="{86563E78-5AF7-35F2-6833-7A0798D8FFA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717" name="مخطط انسيابي: رابط 7716">
                <a:extLst>
                  <a:ext uri="{FF2B5EF4-FFF2-40B4-BE49-F238E27FC236}">
                    <a16:creationId xmlns:a16="http://schemas.microsoft.com/office/drawing/2014/main" id="{2F8077A5-28B9-BA54-9922-C20B4A5EE052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718" name="مخطط انسيابي: رابط 7717">
                <a:extLst>
                  <a:ext uri="{FF2B5EF4-FFF2-40B4-BE49-F238E27FC236}">
                    <a16:creationId xmlns:a16="http://schemas.microsoft.com/office/drawing/2014/main" id="{11A8629D-C445-91E3-2C30-81CC590B200E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719" name="مخطط انسيابي: رابط 7718">
                <a:extLst>
                  <a:ext uri="{FF2B5EF4-FFF2-40B4-BE49-F238E27FC236}">
                    <a16:creationId xmlns:a16="http://schemas.microsoft.com/office/drawing/2014/main" id="{337939FC-2235-91D9-6386-C506FDD1E8EE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17" name="مجموعة 7416">
              <a:extLst>
                <a:ext uri="{FF2B5EF4-FFF2-40B4-BE49-F238E27FC236}">
                  <a16:creationId xmlns:a16="http://schemas.microsoft.com/office/drawing/2014/main" id="{49CD2E65-99A9-CAE6-E12E-2AE265C3C8F6}"/>
                </a:ext>
              </a:extLst>
            </p:cNvPr>
            <p:cNvGrpSpPr/>
            <p:nvPr/>
          </p:nvGrpSpPr>
          <p:grpSpPr>
            <a:xfrm>
              <a:off x="5384808" y="1572113"/>
              <a:ext cx="596232" cy="411218"/>
              <a:chOff x="8455365" y="1277024"/>
              <a:chExt cx="783945" cy="575873"/>
            </a:xfrm>
          </p:grpSpPr>
          <p:sp>
            <p:nvSpPr>
              <p:cNvPr id="7688" name="مستطيل: زوايا مستديرة 7687">
                <a:extLst>
                  <a:ext uri="{FF2B5EF4-FFF2-40B4-BE49-F238E27FC236}">
                    <a16:creationId xmlns:a16="http://schemas.microsoft.com/office/drawing/2014/main" id="{84B27821-70E5-602F-DFCB-747E7919B11B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689" name="مجموعة 7688">
                <a:extLst>
                  <a:ext uri="{FF2B5EF4-FFF2-40B4-BE49-F238E27FC236}">
                    <a16:creationId xmlns:a16="http://schemas.microsoft.com/office/drawing/2014/main" id="{E30E37A7-2790-9E42-DFFB-473AE32526DE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694" name="مجموعة 7693">
                  <a:extLst>
                    <a:ext uri="{FF2B5EF4-FFF2-40B4-BE49-F238E27FC236}">
                      <a16:creationId xmlns:a16="http://schemas.microsoft.com/office/drawing/2014/main" id="{A1FB96C1-EE66-FA4B-88F2-776E9500D05C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10" name="مخطط انسيابي: رابط 7709">
                    <a:extLst>
                      <a:ext uri="{FF2B5EF4-FFF2-40B4-BE49-F238E27FC236}">
                        <a16:creationId xmlns:a16="http://schemas.microsoft.com/office/drawing/2014/main" id="{267EDC41-018F-BBC1-B98E-462281550AF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11" name="مخطط انسيابي: رابط 7710">
                    <a:extLst>
                      <a:ext uri="{FF2B5EF4-FFF2-40B4-BE49-F238E27FC236}">
                        <a16:creationId xmlns:a16="http://schemas.microsoft.com/office/drawing/2014/main" id="{49117A2A-B0A0-F371-8956-520E9457850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12" name="مخطط انسيابي: رابط 7711">
                    <a:extLst>
                      <a:ext uri="{FF2B5EF4-FFF2-40B4-BE49-F238E27FC236}">
                        <a16:creationId xmlns:a16="http://schemas.microsoft.com/office/drawing/2014/main" id="{48761DDF-C184-E34A-54C0-3AABB6E3AD9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13" name="مخطط انسيابي: رابط 7712">
                    <a:extLst>
                      <a:ext uri="{FF2B5EF4-FFF2-40B4-BE49-F238E27FC236}">
                        <a16:creationId xmlns:a16="http://schemas.microsoft.com/office/drawing/2014/main" id="{56F7C6F5-C499-F140-BFA6-0CD799950D7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95" name="مجموعة 7694">
                  <a:extLst>
                    <a:ext uri="{FF2B5EF4-FFF2-40B4-BE49-F238E27FC236}">
                      <a16:creationId xmlns:a16="http://schemas.microsoft.com/office/drawing/2014/main" id="{74620BAE-BCB0-7E5F-CC0E-A0534756782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06" name="مخطط انسيابي: رابط 7705">
                    <a:extLst>
                      <a:ext uri="{FF2B5EF4-FFF2-40B4-BE49-F238E27FC236}">
                        <a16:creationId xmlns:a16="http://schemas.microsoft.com/office/drawing/2014/main" id="{FFA6CD76-3D22-5CB6-14EC-9461BD0297F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7" name="مخطط انسيابي: رابط 7706">
                    <a:extLst>
                      <a:ext uri="{FF2B5EF4-FFF2-40B4-BE49-F238E27FC236}">
                        <a16:creationId xmlns:a16="http://schemas.microsoft.com/office/drawing/2014/main" id="{4B7325F7-AF61-B931-BF6D-F98FD7A1B8B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8" name="مخطط انسيابي: رابط 7707">
                    <a:extLst>
                      <a:ext uri="{FF2B5EF4-FFF2-40B4-BE49-F238E27FC236}">
                        <a16:creationId xmlns:a16="http://schemas.microsoft.com/office/drawing/2014/main" id="{A6C541CE-A839-8892-80A4-2EB7D312DAA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9" name="مخطط انسيابي: رابط 7708">
                    <a:extLst>
                      <a:ext uri="{FF2B5EF4-FFF2-40B4-BE49-F238E27FC236}">
                        <a16:creationId xmlns:a16="http://schemas.microsoft.com/office/drawing/2014/main" id="{B9AC9CD5-FC77-8353-DE52-88DAE0D7A8C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96" name="مجموعة 7695">
                  <a:extLst>
                    <a:ext uri="{FF2B5EF4-FFF2-40B4-BE49-F238E27FC236}">
                      <a16:creationId xmlns:a16="http://schemas.microsoft.com/office/drawing/2014/main" id="{0BD0AB35-B73B-F357-87AF-A3D1427607D9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702" name="مخطط انسيابي: رابط 7701">
                    <a:extLst>
                      <a:ext uri="{FF2B5EF4-FFF2-40B4-BE49-F238E27FC236}">
                        <a16:creationId xmlns:a16="http://schemas.microsoft.com/office/drawing/2014/main" id="{F99790C1-50D6-B5DF-D5CE-1F5E4DB6ECF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3" name="مخطط انسيابي: رابط 7702">
                    <a:extLst>
                      <a:ext uri="{FF2B5EF4-FFF2-40B4-BE49-F238E27FC236}">
                        <a16:creationId xmlns:a16="http://schemas.microsoft.com/office/drawing/2014/main" id="{D698A1E6-7D66-4ACC-7E31-BA174880AEF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4" name="مخطط انسيابي: رابط 7703">
                    <a:extLst>
                      <a:ext uri="{FF2B5EF4-FFF2-40B4-BE49-F238E27FC236}">
                        <a16:creationId xmlns:a16="http://schemas.microsoft.com/office/drawing/2014/main" id="{6F0AD99B-8AAD-F233-46BE-5C81D275F05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5" name="مخطط انسيابي: رابط 7704">
                    <a:extLst>
                      <a:ext uri="{FF2B5EF4-FFF2-40B4-BE49-F238E27FC236}">
                        <a16:creationId xmlns:a16="http://schemas.microsoft.com/office/drawing/2014/main" id="{4E6F77A7-6429-5B53-ADE3-AEBDF4635E7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97" name="مجموعة 7696">
                  <a:extLst>
                    <a:ext uri="{FF2B5EF4-FFF2-40B4-BE49-F238E27FC236}">
                      <a16:creationId xmlns:a16="http://schemas.microsoft.com/office/drawing/2014/main" id="{04ABEEA5-BEC0-8B50-0FB6-4F1A959F3A8F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98" name="مخطط انسيابي: رابط 7697">
                    <a:extLst>
                      <a:ext uri="{FF2B5EF4-FFF2-40B4-BE49-F238E27FC236}">
                        <a16:creationId xmlns:a16="http://schemas.microsoft.com/office/drawing/2014/main" id="{EA05404D-595E-F3DF-6D97-A038FE81A98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99" name="مخطط انسيابي: رابط 7698">
                    <a:extLst>
                      <a:ext uri="{FF2B5EF4-FFF2-40B4-BE49-F238E27FC236}">
                        <a16:creationId xmlns:a16="http://schemas.microsoft.com/office/drawing/2014/main" id="{BEC6F200-701E-6B39-8C87-4AA3B9292A2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0" name="مخطط انسيابي: رابط 7699">
                    <a:extLst>
                      <a:ext uri="{FF2B5EF4-FFF2-40B4-BE49-F238E27FC236}">
                        <a16:creationId xmlns:a16="http://schemas.microsoft.com/office/drawing/2014/main" id="{ADEB4423-5ECB-2625-1026-4C3BA9A8031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701" name="مخطط انسيابي: رابط 7700">
                    <a:extLst>
                      <a:ext uri="{FF2B5EF4-FFF2-40B4-BE49-F238E27FC236}">
                        <a16:creationId xmlns:a16="http://schemas.microsoft.com/office/drawing/2014/main" id="{59093AC2-55A6-2FF9-9A76-1698D154468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690" name="مخطط انسيابي: رابط 7689">
                <a:extLst>
                  <a:ext uri="{FF2B5EF4-FFF2-40B4-BE49-F238E27FC236}">
                    <a16:creationId xmlns:a16="http://schemas.microsoft.com/office/drawing/2014/main" id="{0F6BA16E-8E33-DACB-41CE-D2C81F65E8BF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691" name="مخطط انسيابي: رابط 7690">
                <a:extLst>
                  <a:ext uri="{FF2B5EF4-FFF2-40B4-BE49-F238E27FC236}">
                    <a16:creationId xmlns:a16="http://schemas.microsoft.com/office/drawing/2014/main" id="{CD6C35E6-4D71-DD0B-B3FD-3C7F66BC42F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692" name="مخطط انسيابي: رابط 7691">
                <a:extLst>
                  <a:ext uri="{FF2B5EF4-FFF2-40B4-BE49-F238E27FC236}">
                    <a16:creationId xmlns:a16="http://schemas.microsoft.com/office/drawing/2014/main" id="{14790D9B-5677-676D-CCDF-EF61EEF30B87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693" name="مخطط انسيابي: رابط 7692">
                <a:extLst>
                  <a:ext uri="{FF2B5EF4-FFF2-40B4-BE49-F238E27FC236}">
                    <a16:creationId xmlns:a16="http://schemas.microsoft.com/office/drawing/2014/main" id="{1FD9A654-C19F-D8CB-2ACD-E578CE5FF2F6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18" name="مجموعة 7417">
              <a:extLst>
                <a:ext uri="{FF2B5EF4-FFF2-40B4-BE49-F238E27FC236}">
                  <a16:creationId xmlns:a16="http://schemas.microsoft.com/office/drawing/2014/main" id="{351F90FD-55EE-ABF1-DD23-B2623E8BFD33}"/>
                </a:ext>
              </a:extLst>
            </p:cNvPr>
            <p:cNvGrpSpPr/>
            <p:nvPr/>
          </p:nvGrpSpPr>
          <p:grpSpPr>
            <a:xfrm>
              <a:off x="4611909" y="1132264"/>
              <a:ext cx="591144" cy="411218"/>
              <a:chOff x="8455365" y="1259239"/>
              <a:chExt cx="783945" cy="575873"/>
            </a:xfrm>
          </p:grpSpPr>
          <p:sp>
            <p:nvSpPr>
              <p:cNvPr id="7662" name="مستطيل: زوايا مستديرة 7661">
                <a:extLst>
                  <a:ext uri="{FF2B5EF4-FFF2-40B4-BE49-F238E27FC236}">
                    <a16:creationId xmlns:a16="http://schemas.microsoft.com/office/drawing/2014/main" id="{3F64063C-BC58-4F97-EAEF-67FFA49980E6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663" name="مجموعة 7662">
                <a:extLst>
                  <a:ext uri="{FF2B5EF4-FFF2-40B4-BE49-F238E27FC236}">
                    <a16:creationId xmlns:a16="http://schemas.microsoft.com/office/drawing/2014/main" id="{C549F400-8C4C-DCCC-FD34-2454E135C33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668" name="مجموعة 7667">
                  <a:extLst>
                    <a:ext uri="{FF2B5EF4-FFF2-40B4-BE49-F238E27FC236}">
                      <a16:creationId xmlns:a16="http://schemas.microsoft.com/office/drawing/2014/main" id="{23A7F7BA-2024-66F2-463F-12F5AB8F850B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84" name="مخطط انسيابي: رابط 7683">
                    <a:extLst>
                      <a:ext uri="{FF2B5EF4-FFF2-40B4-BE49-F238E27FC236}">
                        <a16:creationId xmlns:a16="http://schemas.microsoft.com/office/drawing/2014/main" id="{63248026-88FE-BA61-7E56-044FF5EEAC6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85" name="مخطط انسيابي: رابط 7684">
                    <a:extLst>
                      <a:ext uri="{FF2B5EF4-FFF2-40B4-BE49-F238E27FC236}">
                        <a16:creationId xmlns:a16="http://schemas.microsoft.com/office/drawing/2014/main" id="{75848161-8B21-7564-0906-FDD90989854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86" name="مخطط انسيابي: رابط 7685">
                    <a:extLst>
                      <a:ext uri="{FF2B5EF4-FFF2-40B4-BE49-F238E27FC236}">
                        <a16:creationId xmlns:a16="http://schemas.microsoft.com/office/drawing/2014/main" id="{549AB997-9D57-B8FD-C9DA-22A47AB9F9E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87" name="مخطط انسيابي: رابط 7686">
                    <a:extLst>
                      <a:ext uri="{FF2B5EF4-FFF2-40B4-BE49-F238E27FC236}">
                        <a16:creationId xmlns:a16="http://schemas.microsoft.com/office/drawing/2014/main" id="{595188F7-13ED-8B36-8E00-6B5F25AFC98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69" name="مجموعة 7668">
                  <a:extLst>
                    <a:ext uri="{FF2B5EF4-FFF2-40B4-BE49-F238E27FC236}">
                      <a16:creationId xmlns:a16="http://schemas.microsoft.com/office/drawing/2014/main" id="{2EF8EF86-91F9-AC36-6219-0BA4D8074DD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80" name="مخطط انسيابي: رابط 7679">
                    <a:extLst>
                      <a:ext uri="{FF2B5EF4-FFF2-40B4-BE49-F238E27FC236}">
                        <a16:creationId xmlns:a16="http://schemas.microsoft.com/office/drawing/2014/main" id="{23665582-6F6D-4BE7-B51D-15E1FD16D6B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81" name="مخطط انسيابي: رابط 7680">
                    <a:extLst>
                      <a:ext uri="{FF2B5EF4-FFF2-40B4-BE49-F238E27FC236}">
                        <a16:creationId xmlns:a16="http://schemas.microsoft.com/office/drawing/2014/main" id="{AE4B44CF-BF2B-1280-A3DB-BB6A65F7CCE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82" name="مخطط انسيابي: رابط 7681">
                    <a:extLst>
                      <a:ext uri="{FF2B5EF4-FFF2-40B4-BE49-F238E27FC236}">
                        <a16:creationId xmlns:a16="http://schemas.microsoft.com/office/drawing/2014/main" id="{9F407351-3D3F-6AC1-8D58-1E34E14193B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83" name="مخطط انسيابي: رابط 7682">
                    <a:extLst>
                      <a:ext uri="{FF2B5EF4-FFF2-40B4-BE49-F238E27FC236}">
                        <a16:creationId xmlns:a16="http://schemas.microsoft.com/office/drawing/2014/main" id="{46581C02-1183-D36E-AE19-C4298D20CE8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70" name="مجموعة 7669">
                  <a:extLst>
                    <a:ext uri="{FF2B5EF4-FFF2-40B4-BE49-F238E27FC236}">
                      <a16:creationId xmlns:a16="http://schemas.microsoft.com/office/drawing/2014/main" id="{A8BF2E79-91C2-25E4-473D-8336DDC52086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76" name="مخطط انسيابي: رابط 7675">
                    <a:extLst>
                      <a:ext uri="{FF2B5EF4-FFF2-40B4-BE49-F238E27FC236}">
                        <a16:creationId xmlns:a16="http://schemas.microsoft.com/office/drawing/2014/main" id="{A9387CCE-526C-F34A-1D52-0D0405BFC7C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77" name="مخطط انسيابي: رابط 7676">
                    <a:extLst>
                      <a:ext uri="{FF2B5EF4-FFF2-40B4-BE49-F238E27FC236}">
                        <a16:creationId xmlns:a16="http://schemas.microsoft.com/office/drawing/2014/main" id="{5675FFB3-7284-8526-4BCE-3BB209C3FFB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78" name="مخطط انسيابي: رابط 7677">
                    <a:extLst>
                      <a:ext uri="{FF2B5EF4-FFF2-40B4-BE49-F238E27FC236}">
                        <a16:creationId xmlns:a16="http://schemas.microsoft.com/office/drawing/2014/main" id="{57782C5D-0C7A-0F5C-3E72-7BE633685C0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79" name="مخطط انسيابي: رابط 7678">
                    <a:extLst>
                      <a:ext uri="{FF2B5EF4-FFF2-40B4-BE49-F238E27FC236}">
                        <a16:creationId xmlns:a16="http://schemas.microsoft.com/office/drawing/2014/main" id="{C4A695C2-C9C1-197A-5E6B-CD5BA577D95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71" name="مجموعة 7670">
                  <a:extLst>
                    <a:ext uri="{FF2B5EF4-FFF2-40B4-BE49-F238E27FC236}">
                      <a16:creationId xmlns:a16="http://schemas.microsoft.com/office/drawing/2014/main" id="{961D1B95-873F-F31E-9C23-D8340B4133CF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72" name="مخطط انسيابي: رابط 7671">
                    <a:extLst>
                      <a:ext uri="{FF2B5EF4-FFF2-40B4-BE49-F238E27FC236}">
                        <a16:creationId xmlns:a16="http://schemas.microsoft.com/office/drawing/2014/main" id="{01C095D5-DF91-2523-114B-F7461568092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73" name="مخطط انسيابي: رابط 7672">
                    <a:extLst>
                      <a:ext uri="{FF2B5EF4-FFF2-40B4-BE49-F238E27FC236}">
                        <a16:creationId xmlns:a16="http://schemas.microsoft.com/office/drawing/2014/main" id="{1BAB52B2-80DB-3735-3CE5-8293AD082DC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74" name="مخطط انسيابي: رابط 7673">
                    <a:extLst>
                      <a:ext uri="{FF2B5EF4-FFF2-40B4-BE49-F238E27FC236}">
                        <a16:creationId xmlns:a16="http://schemas.microsoft.com/office/drawing/2014/main" id="{85C4B2FA-0205-85B7-12E6-7DE5544452B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75" name="مخطط انسيابي: رابط 7674">
                    <a:extLst>
                      <a:ext uri="{FF2B5EF4-FFF2-40B4-BE49-F238E27FC236}">
                        <a16:creationId xmlns:a16="http://schemas.microsoft.com/office/drawing/2014/main" id="{9573A8FC-ECD8-BA0E-57C4-41ACC6CDA9E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664" name="مخطط انسيابي: رابط 7663">
                <a:extLst>
                  <a:ext uri="{FF2B5EF4-FFF2-40B4-BE49-F238E27FC236}">
                    <a16:creationId xmlns:a16="http://schemas.microsoft.com/office/drawing/2014/main" id="{88A49904-8E5A-B9C7-9BF1-423CF315B8C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665" name="مخطط انسيابي: رابط 7664">
                <a:extLst>
                  <a:ext uri="{FF2B5EF4-FFF2-40B4-BE49-F238E27FC236}">
                    <a16:creationId xmlns:a16="http://schemas.microsoft.com/office/drawing/2014/main" id="{82D1A122-93FB-A950-988F-CD760ED25BD8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666" name="مخطط انسيابي: رابط 7665">
                <a:extLst>
                  <a:ext uri="{FF2B5EF4-FFF2-40B4-BE49-F238E27FC236}">
                    <a16:creationId xmlns:a16="http://schemas.microsoft.com/office/drawing/2014/main" id="{42454257-A634-4447-4257-7ACE1C7F066C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667" name="مخطط انسيابي: رابط 7666">
                <a:extLst>
                  <a:ext uri="{FF2B5EF4-FFF2-40B4-BE49-F238E27FC236}">
                    <a16:creationId xmlns:a16="http://schemas.microsoft.com/office/drawing/2014/main" id="{D45D0730-F546-057A-C659-BB630E29616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19" name="مجموعة 7418">
              <a:extLst>
                <a:ext uri="{FF2B5EF4-FFF2-40B4-BE49-F238E27FC236}">
                  <a16:creationId xmlns:a16="http://schemas.microsoft.com/office/drawing/2014/main" id="{614A726E-8D99-1BDD-198C-FB87B8E9B4D9}"/>
                </a:ext>
              </a:extLst>
            </p:cNvPr>
            <p:cNvGrpSpPr/>
            <p:nvPr/>
          </p:nvGrpSpPr>
          <p:grpSpPr>
            <a:xfrm>
              <a:off x="4607578" y="1572113"/>
              <a:ext cx="596232" cy="411218"/>
              <a:chOff x="8455365" y="1277024"/>
              <a:chExt cx="783945" cy="575873"/>
            </a:xfrm>
          </p:grpSpPr>
          <p:sp>
            <p:nvSpPr>
              <p:cNvPr id="7636" name="مستطيل: زوايا مستديرة 7635">
                <a:extLst>
                  <a:ext uri="{FF2B5EF4-FFF2-40B4-BE49-F238E27FC236}">
                    <a16:creationId xmlns:a16="http://schemas.microsoft.com/office/drawing/2014/main" id="{5CB7AA79-5E36-22C3-58A7-22DCAA458B4E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637" name="مجموعة 7636">
                <a:extLst>
                  <a:ext uri="{FF2B5EF4-FFF2-40B4-BE49-F238E27FC236}">
                    <a16:creationId xmlns:a16="http://schemas.microsoft.com/office/drawing/2014/main" id="{3FF1EF04-7823-CDB8-CA7A-B6AB41572903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642" name="مجموعة 7641">
                  <a:extLst>
                    <a:ext uri="{FF2B5EF4-FFF2-40B4-BE49-F238E27FC236}">
                      <a16:creationId xmlns:a16="http://schemas.microsoft.com/office/drawing/2014/main" id="{55828810-7BE1-EA46-44C7-399CF93272D9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58" name="مخطط انسيابي: رابط 7657">
                    <a:extLst>
                      <a:ext uri="{FF2B5EF4-FFF2-40B4-BE49-F238E27FC236}">
                        <a16:creationId xmlns:a16="http://schemas.microsoft.com/office/drawing/2014/main" id="{1788C088-EFD8-9042-B3FD-F8034151092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59" name="مخطط انسيابي: رابط 7658">
                    <a:extLst>
                      <a:ext uri="{FF2B5EF4-FFF2-40B4-BE49-F238E27FC236}">
                        <a16:creationId xmlns:a16="http://schemas.microsoft.com/office/drawing/2014/main" id="{3AD07921-ED58-0E8C-4A7C-CF1AD213386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60" name="مخطط انسيابي: رابط 7659">
                    <a:extLst>
                      <a:ext uri="{FF2B5EF4-FFF2-40B4-BE49-F238E27FC236}">
                        <a16:creationId xmlns:a16="http://schemas.microsoft.com/office/drawing/2014/main" id="{ED9A1737-1D5D-3933-5A75-8882613D939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61" name="مخطط انسيابي: رابط 7660">
                    <a:extLst>
                      <a:ext uri="{FF2B5EF4-FFF2-40B4-BE49-F238E27FC236}">
                        <a16:creationId xmlns:a16="http://schemas.microsoft.com/office/drawing/2014/main" id="{A1F547C2-D9ED-67FF-2C7F-8EFCC65C4F4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43" name="مجموعة 7642">
                  <a:extLst>
                    <a:ext uri="{FF2B5EF4-FFF2-40B4-BE49-F238E27FC236}">
                      <a16:creationId xmlns:a16="http://schemas.microsoft.com/office/drawing/2014/main" id="{36F7F8E8-10BB-1D9C-2CBB-E78D73CC8A5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54" name="مخطط انسيابي: رابط 7653">
                    <a:extLst>
                      <a:ext uri="{FF2B5EF4-FFF2-40B4-BE49-F238E27FC236}">
                        <a16:creationId xmlns:a16="http://schemas.microsoft.com/office/drawing/2014/main" id="{A91C6EFA-9112-905C-133E-18B3B0DB1C5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55" name="مخطط انسيابي: رابط 7654">
                    <a:extLst>
                      <a:ext uri="{FF2B5EF4-FFF2-40B4-BE49-F238E27FC236}">
                        <a16:creationId xmlns:a16="http://schemas.microsoft.com/office/drawing/2014/main" id="{734C6F4A-E601-DD9E-CDF2-B53358189FF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56" name="مخطط انسيابي: رابط 7655">
                    <a:extLst>
                      <a:ext uri="{FF2B5EF4-FFF2-40B4-BE49-F238E27FC236}">
                        <a16:creationId xmlns:a16="http://schemas.microsoft.com/office/drawing/2014/main" id="{28E4CB63-7C1F-3A20-3F87-42970200010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57" name="مخطط انسيابي: رابط 7656">
                    <a:extLst>
                      <a:ext uri="{FF2B5EF4-FFF2-40B4-BE49-F238E27FC236}">
                        <a16:creationId xmlns:a16="http://schemas.microsoft.com/office/drawing/2014/main" id="{3E115A5C-AA35-4709-83C5-3426F5B68D6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44" name="مجموعة 7643">
                  <a:extLst>
                    <a:ext uri="{FF2B5EF4-FFF2-40B4-BE49-F238E27FC236}">
                      <a16:creationId xmlns:a16="http://schemas.microsoft.com/office/drawing/2014/main" id="{42CAC3F1-A9A9-C98D-CB2F-F2AEA3378006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50" name="مخطط انسيابي: رابط 7649">
                    <a:extLst>
                      <a:ext uri="{FF2B5EF4-FFF2-40B4-BE49-F238E27FC236}">
                        <a16:creationId xmlns:a16="http://schemas.microsoft.com/office/drawing/2014/main" id="{AAD484FC-C7CC-951E-E79D-5A2CD1CD624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51" name="مخطط انسيابي: رابط 7650">
                    <a:extLst>
                      <a:ext uri="{FF2B5EF4-FFF2-40B4-BE49-F238E27FC236}">
                        <a16:creationId xmlns:a16="http://schemas.microsoft.com/office/drawing/2014/main" id="{55F539B9-94CE-2048-FC09-82BED256EAE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52" name="مخطط انسيابي: رابط 7651">
                    <a:extLst>
                      <a:ext uri="{FF2B5EF4-FFF2-40B4-BE49-F238E27FC236}">
                        <a16:creationId xmlns:a16="http://schemas.microsoft.com/office/drawing/2014/main" id="{EB0531A2-5CD2-B7D0-426E-A3583676099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53" name="مخطط انسيابي: رابط 7652">
                    <a:extLst>
                      <a:ext uri="{FF2B5EF4-FFF2-40B4-BE49-F238E27FC236}">
                        <a16:creationId xmlns:a16="http://schemas.microsoft.com/office/drawing/2014/main" id="{D2EC47A2-DC6F-CAAD-63FC-1F8E70C0A22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45" name="مجموعة 7644">
                  <a:extLst>
                    <a:ext uri="{FF2B5EF4-FFF2-40B4-BE49-F238E27FC236}">
                      <a16:creationId xmlns:a16="http://schemas.microsoft.com/office/drawing/2014/main" id="{53F30BC7-EA19-1456-9803-400C4561C77E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46" name="مخطط انسيابي: رابط 7645">
                    <a:extLst>
                      <a:ext uri="{FF2B5EF4-FFF2-40B4-BE49-F238E27FC236}">
                        <a16:creationId xmlns:a16="http://schemas.microsoft.com/office/drawing/2014/main" id="{B1124D09-6B14-F691-D569-DDA07FFC57E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47" name="مخطط انسيابي: رابط 7646">
                    <a:extLst>
                      <a:ext uri="{FF2B5EF4-FFF2-40B4-BE49-F238E27FC236}">
                        <a16:creationId xmlns:a16="http://schemas.microsoft.com/office/drawing/2014/main" id="{16E28BB1-1BDB-3103-F3C2-108EDC77A95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48" name="مخطط انسيابي: رابط 7647">
                    <a:extLst>
                      <a:ext uri="{FF2B5EF4-FFF2-40B4-BE49-F238E27FC236}">
                        <a16:creationId xmlns:a16="http://schemas.microsoft.com/office/drawing/2014/main" id="{CAB5816D-837B-7276-FF89-8B69384FD54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49" name="مخطط انسيابي: رابط 7648">
                    <a:extLst>
                      <a:ext uri="{FF2B5EF4-FFF2-40B4-BE49-F238E27FC236}">
                        <a16:creationId xmlns:a16="http://schemas.microsoft.com/office/drawing/2014/main" id="{6221DB35-82DF-7D2A-BCFD-3E6ED31E955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638" name="مخطط انسيابي: رابط 7637">
                <a:extLst>
                  <a:ext uri="{FF2B5EF4-FFF2-40B4-BE49-F238E27FC236}">
                    <a16:creationId xmlns:a16="http://schemas.microsoft.com/office/drawing/2014/main" id="{EACE90C1-FA3D-B77C-4250-28020C9D4ECF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639" name="مخطط انسيابي: رابط 7638">
                <a:extLst>
                  <a:ext uri="{FF2B5EF4-FFF2-40B4-BE49-F238E27FC236}">
                    <a16:creationId xmlns:a16="http://schemas.microsoft.com/office/drawing/2014/main" id="{C24C6EF7-457A-E329-B455-B11EF88E5D4A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640" name="مخطط انسيابي: رابط 7639">
                <a:extLst>
                  <a:ext uri="{FF2B5EF4-FFF2-40B4-BE49-F238E27FC236}">
                    <a16:creationId xmlns:a16="http://schemas.microsoft.com/office/drawing/2014/main" id="{81AD9F0A-75FA-86B9-32C8-22C21BE4DC9A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641" name="مخطط انسيابي: رابط 7640">
                <a:extLst>
                  <a:ext uri="{FF2B5EF4-FFF2-40B4-BE49-F238E27FC236}">
                    <a16:creationId xmlns:a16="http://schemas.microsoft.com/office/drawing/2014/main" id="{69DF2D00-3563-D42A-40C9-1E724C693F36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0" name="مجموعة 7419">
              <a:extLst>
                <a:ext uri="{FF2B5EF4-FFF2-40B4-BE49-F238E27FC236}">
                  <a16:creationId xmlns:a16="http://schemas.microsoft.com/office/drawing/2014/main" id="{3F2CA8AF-C013-BE09-567C-6F1AA91B8660}"/>
                </a:ext>
              </a:extLst>
            </p:cNvPr>
            <p:cNvGrpSpPr/>
            <p:nvPr/>
          </p:nvGrpSpPr>
          <p:grpSpPr>
            <a:xfrm>
              <a:off x="3845899" y="1134303"/>
              <a:ext cx="591144" cy="411218"/>
              <a:chOff x="8455365" y="1259239"/>
              <a:chExt cx="783945" cy="575873"/>
            </a:xfrm>
          </p:grpSpPr>
          <p:sp>
            <p:nvSpPr>
              <p:cNvPr id="7610" name="مستطيل: زوايا مستديرة 7609">
                <a:extLst>
                  <a:ext uri="{FF2B5EF4-FFF2-40B4-BE49-F238E27FC236}">
                    <a16:creationId xmlns:a16="http://schemas.microsoft.com/office/drawing/2014/main" id="{385EAB5B-7F05-4769-78ED-E20B538772E9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611" name="مجموعة 7610">
                <a:extLst>
                  <a:ext uri="{FF2B5EF4-FFF2-40B4-BE49-F238E27FC236}">
                    <a16:creationId xmlns:a16="http://schemas.microsoft.com/office/drawing/2014/main" id="{C8063AB9-895C-CDB7-DD36-8717A95A7618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616" name="مجموعة 7615">
                  <a:extLst>
                    <a:ext uri="{FF2B5EF4-FFF2-40B4-BE49-F238E27FC236}">
                      <a16:creationId xmlns:a16="http://schemas.microsoft.com/office/drawing/2014/main" id="{1E4D26C6-3024-06EA-B420-9B103188EB21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32" name="مخطط انسيابي: رابط 7631">
                    <a:extLst>
                      <a:ext uri="{FF2B5EF4-FFF2-40B4-BE49-F238E27FC236}">
                        <a16:creationId xmlns:a16="http://schemas.microsoft.com/office/drawing/2014/main" id="{B35819A1-5DAE-A31A-DDFE-2EB55316A1F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33" name="مخطط انسيابي: رابط 7632">
                    <a:extLst>
                      <a:ext uri="{FF2B5EF4-FFF2-40B4-BE49-F238E27FC236}">
                        <a16:creationId xmlns:a16="http://schemas.microsoft.com/office/drawing/2014/main" id="{441F4CF2-D992-3EC5-03B0-C1D556ED50D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34" name="مخطط انسيابي: رابط 7633">
                    <a:extLst>
                      <a:ext uri="{FF2B5EF4-FFF2-40B4-BE49-F238E27FC236}">
                        <a16:creationId xmlns:a16="http://schemas.microsoft.com/office/drawing/2014/main" id="{9F858A8F-F411-13D9-7781-E26952B1DB2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35" name="مخطط انسيابي: رابط 7634">
                    <a:extLst>
                      <a:ext uri="{FF2B5EF4-FFF2-40B4-BE49-F238E27FC236}">
                        <a16:creationId xmlns:a16="http://schemas.microsoft.com/office/drawing/2014/main" id="{73BF3D2F-501D-67CD-42AF-1FE142B23D8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17" name="مجموعة 7616">
                  <a:extLst>
                    <a:ext uri="{FF2B5EF4-FFF2-40B4-BE49-F238E27FC236}">
                      <a16:creationId xmlns:a16="http://schemas.microsoft.com/office/drawing/2014/main" id="{E420D675-02A4-B1C8-5C0F-D1A284F0197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28" name="مخطط انسيابي: رابط 7627">
                    <a:extLst>
                      <a:ext uri="{FF2B5EF4-FFF2-40B4-BE49-F238E27FC236}">
                        <a16:creationId xmlns:a16="http://schemas.microsoft.com/office/drawing/2014/main" id="{93CE91F1-3C2E-E157-B980-7FCD2A41579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29" name="مخطط انسيابي: رابط 7628">
                    <a:extLst>
                      <a:ext uri="{FF2B5EF4-FFF2-40B4-BE49-F238E27FC236}">
                        <a16:creationId xmlns:a16="http://schemas.microsoft.com/office/drawing/2014/main" id="{8251F23A-F21E-AEEB-20C3-1698C84EC43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30" name="مخطط انسيابي: رابط 7629">
                    <a:extLst>
                      <a:ext uri="{FF2B5EF4-FFF2-40B4-BE49-F238E27FC236}">
                        <a16:creationId xmlns:a16="http://schemas.microsoft.com/office/drawing/2014/main" id="{FE293A31-0044-8CB3-6650-075C5311C58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31" name="مخطط انسيابي: رابط 7630">
                    <a:extLst>
                      <a:ext uri="{FF2B5EF4-FFF2-40B4-BE49-F238E27FC236}">
                        <a16:creationId xmlns:a16="http://schemas.microsoft.com/office/drawing/2014/main" id="{D02F5FC6-FDCE-55D2-D9A9-1F3E3ACFD18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18" name="مجموعة 7617">
                  <a:extLst>
                    <a:ext uri="{FF2B5EF4-FFF2-40B4-BE49-F238E27FC236}">
                      <a16:creationId xmlns:a16="http://schemas.microsoft.com/office/drawing/2014/main" id="{E4FC8078-F581-8C9D-7784-B0E4534C179D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24" name="مخطط انسيابي: رابط 7623">
                    <a:extLst>
                      <a:ext uri="{FF2B5EF4-FFF2-40B4-BE49-F238E27FC236}">
                        <a16:creationId xmlns:a16="http://schemas.microsoft.com/office/drawing/2014/main" id="{685D5C2F-3F10-B7A9-7573-CE5FBF7CBEA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25" name="مخطط انسيابي: رابط 7624">
                    <a:extLst>
                      <a:ext uri="{FF2B5EF4-FFF2-40B4-BE49-F238E27FC236}">
                        <a16:creationId xmlns:a16="http://schemas.microsoft.com/office/drawing/2014/main" id="{79BC951B-325D-9861-941F-ED1A68C2E8B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26" name="مخطط انسيابي: رابط 7625">
                    <a:extLst>
                      <a:ext uri="{FF2B5EF4-FFF2-40B4-BE49-F238E27FC236}">
                        <a16:creationId xmlns:a16="http://schemas.microsoft.com/office/drawing/2014/main" id="{8C377EDC-5432-3572-539B-2D35E369678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27" name="مخطط انسيابي: رابط 7626">
                    <a:extLst>
                      <a:ext uri="{FF2B5EF4-FFF2-40B4-BE49-F238E27FC236}">
                        <a16:creationId xmlns:a16="http://schemas.microsoft.com/office/drawing/2014/main" id="{3AACBA60-94D1-2A29-2618-47F472F3302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619" name="مجموعة 7618">
                  <a:extLst>
                    <a:ext uri="{FF2B5EF4-FFF2-40B4-BE49-F238E27FC236}">
                      <a16:creationId xmlns:a16="http://schemas.microsoft.com/office/drawing/2014/main" id="{0CA79AD3-F616-5BD4-6B23-A29C2F709B3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20" name="مخطط انسيابي: رابط 7619">
                    <a:extLst>
                      <a:ext uri="{FF2B5EF4-FFF2-40B4-BE49-F238E27FC236}">
                        <a16:creationId xmlns:a16="http://schemas.microsoft.com/office/drawing/2014/main" id="{9F9620EA-3CFB-09EB-09C0-15607EFDA05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21" name="مخطط انسيابي: رابط 7620">
                    <a:extLst>
                      <a:ext uri="{FF2B5EF4-FFF2-40B4-BE49-F238E27FC236}">
                        <a16:creationId xmlns:a16="http://schemas.microsoft.com/office/drawing/2014/main" id="{04CE0BCC-046F-BF40-04AF-931669C5B9A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22" name="مخطط انسيابي: رابط 7621">
                    <a:extLst>
                      <a:ext uri="{FF2B5EF4-FFF2-40B4-BE49-F238E27FC236}">
                        <a16:creationId xmlns:a16="http://schemas.microsoft.com/office/drawing/2014/main" id="{200B2E0E-A06D-369B-C1CC-386AEF06E2F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23" name="مخطط انسيابي: رابط 7622">
                    <a:extLst>
                      <a:ext uri="{FF2B5EF4-FFF2-40B4-BE49-F238E27FC236}">
                        <a16:creationId xmlns:a16="http://schemas.microsoft.com/office/drawing/2014/main" id="{D70E9C3C-07DD-02CE-D430-A2A3A5FE9A8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612" name="مخطط انسيابي: رابط 7611">
                <a:extLst>
                  <a:ext uri="{FF2B5EF4-FFF2-40B4-BE49-F238E27FC236}">
                    <a16:creationId xmlns:a16="http://schemas.microsoft.com/office/drawing/2014/main" id="{3C9F1486-0C37-6097-B337-BFAD2E1C699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613" name="مخطط انسيابي: رابط 7612">
                <a:extLst>
                  <a:ext uri="{FF2B5EF4-FFF2-40B4-BE49-F238E27FC236}">
                    <a16:creationId xmlns:a16="http://schemas.microsoft.com/office/drawing/2014/main" id="{0461A734-A22B-1D87-0C7C-56C25890936C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614" name="مخطط انسيابي: رابط 7613">
                <a:extLst>
                  <a:ext uri="{FF2B5EF4-FFF2-40B4-BE49-F238E27FC236}">
                    <a16:creationId xmlns:a16="http://schemas.microsoft.com/office/drawing/2014/main" id="{EDFEBD1D-1652-B6B9-143A-AAB8A9F8CB58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615" name="مخطط انسيابي: رابط 7614">
                <a:extLst>
                  <a:ext uri="{FF2B5EF4-FFF2-40B4-BE49-F238E27FC236}">
                    <a16:creationId xmlns:a16="http://schemas.microsoft.com/office/drawing/2014/main" id="{B8E7D7DC-CCF8-7CD5-9611-7179FDBE88C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1" name="مجموعة 7420">
              <a:extLst>
                <a:ext uri="{FF2B5EF4-FFF2-40B4-BE49-F238E27FC236}">
                  <a16:creationId xmlns:a16="http://schemas.microsoft.com/office/drawing/2014/main" id="{76EE103E-AF26-5686-8F0E-65A590238D8A}"/>
                </a:ext>
              </a:extLst>
            </p:cNvPr>
            <p:cNvGrpSpPr/>
            <p:nvPr/>
          </p:nvGrpSpPr>
          <p:grpSpPr>
            <a:xfrm>
              <a:off x="3841568" y="1574152"/>
              <a:ext cx="596232" cy="411218"/>
              <a:chOff x="8455365" y="1277024"/>
              <a:chExt cx="783945" cy="575873"/>
            </a:xfrm>
          </p:grpSpPr>
          <p:sp>
            <p:nvSpPr>
              <p:cNvPr id="7584" name="مستطيل: زوايا مستديرة 7583">
                <a:extLst>
                  <a:ext uri="{FF2B5EF4-FFF2-40B4-BE49-F238E27FC236}">
                    <a16:creationId xmlns:a16="http://schemas.microsoft.com/office/drawing/2014/main" id="{0C3B88DD-C0F8-119B-B558-62531D9BF5F3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585" name="مجموعة 7584">
                <a:extLst>
                  <a:ext uri="{FF2B5EF4-FFF2-40B4-BE49-F238E27FC236}">
                    <a16:creationId xmlns:a16="http://schemas.microsoft.com/office/drawing/2014/main" id="{E0E9E000-2663-851F-D32B-A333872DA60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590" name="مجموعة 7589">
                  <a:extLst>
                    <a:ext uri="{FF2B5EF4-FFF2-40B4-BE49-F238E27FC236}">
                      <a16:creationId xmlns:a16="http://schemas.microsoft.com/office/drawing/2014/main" id="{D8B6DF1E-B49C-DD05-45B9-BCB5908F23B3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06" name="مخطط انسيابي: رابط 7605">
                    <a:extLst>
                      <a:ext uri="{FF2B5EF4-FFF2-40B4-BE49-F238E27FC236}">
                        <a16:creationId xmlns:a16="http://schemas.microsoft.com/office/drawing/2014/main" id="{4EC51BE6-5619-4CE9-68EE-586959BFEAC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7" name="مخطط انسيابي: رابط 7606">
                    <a:extLst>
                      <a:ext uri="{FF2B5EF4-FFF2-40B4-BE49-F238E27FC236}">
                        <a16:creationId xmlns:a16="http://schemas.microsoft.com/office/drawing/2014/main" id="{AD4F0768-77FD-96D4-A2C2-A947110F121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8" name="مخطط انسيابي: رابط 7607">
                    <a:extLst>
                      <a:ext uri="{FF2B5EF4-FFF2-40B4-BE49-F238E27FC236}">
                        <a16:creationId xmlns:a16="http://schemas.microsoft.com/office/drawing/2014/main" id="{CBBCAECC-E11A-3B7C-0067-A87B8ABBD43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9" name="مخطط انسيابي: رابط 7608">
                    <a:extLst>
                      <a:ext uri="{FF2B5EF4-FFF2-40B4-BE49-F238E27FC236}">
                        <a16:creationId xmlns:a16="http://schemas.microsoft.com/office/drawing/2014/main" id="{17519B0A-16ED-0132-1C59-8126C8C2534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91" name="مجموعة 7590">
                  <a:extLst>
                    <a:ext uri="{FF2B5EF4-FFF2-40B4-BE49-F238E27FC236}">
                      <a16:creationId xmlns:a16="http://schemas.microsoft.com/office/drawing/2014/main" id="{0B281A83-9F3E-C837-D249-310800386867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602" name="مخطط انسيابي: رابط 7601">
                    <a:extLst>
                      <a:ext uri="{FF2B5EF4-FFF2-40B4-BE49-F238E27FC236}">
                        <a16:creationId xmlns:a16="http://schemas.microsoft.com/office/drawing/2014/main" id="{F83FA16D-A484-B22D-1B6C-7F28618CDA4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3" name="مخطط انسيابي: رابط 7602">
                    <a:extLst>
                      <a:ext uri="{FF2B5EF4-FFF2-40B4-BE49-F238E27FC236}">
                        <a16:creationId xmlns:a16="http://schemas.microsoft.com/office/drawing/2014/main" id="{28C01D87-440E-04ED-D82A-F6052AC0679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4" name="مخطط انسيابي: رابط 7603">
                    <a:extLst>
                      <a:ext uri="{FF2B5EF4-FFF2-40B4-BE49-F238E27FC236}">
                        <a16:creationId xmlns:a16="http://schemas.microsoft.com/office/drawing/2014/main" id="{DE282426-6232-23FE-3FC7-797FAAC3975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5" name="مخطط انسيابي: رابط 7604">
                    <a:extLst>
                      <a:ext uri="{FF2B5EF4-FFF2-40B4-BE49-F238E27FC236}">
                        <a16:creationId xmlns:a16="http://schemas.microsoft.com/office/drawing/2014/main" id="{9D41A1E9-4DCB-B299-B476-DC6C6251C02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92" name="مجموعة 7591">
                  <a:extLst>
                    <a:ext uri="{FF2B5EF4-FFF2-40B4-BE49-F238E27FC236}">
                      <a16:creationId xmlns:a16="http://schemas.microsoft.com/office/drawing/2014/main" id="{00AB619C-E4B8-6968-BEE4-82F2BAADECA4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98" name="مخطط انسيابي: رابط 7597">
                    <a:extLst>
                      <a:ext uri="{FF2B5EF4-FFF2-40B4-BE49-F238E27FC236}">
                        <a16:creationId xmlns:a16="http://schemas.microsoft.com/office/drawing/2014/main" id="{359D71ED-3CEE-9798-A233-EB5309EDA2E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99" name="مخطط انسيابي: رابط 7598">
                    <a:extLst>
                      <a:ext uri="{FF2B5EF4-FFF2-40B4-BE49-F238E27FC236}">
                        <a16:creationId xmlns:a16="http://schemas.microsoft.com/office/drawing/2014/main" id="{CE0CB21D-0028-E2B9-CEB8-8254A27E749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0" name="مخطط انسيابي: رابط 7599">
                    <a:extLst>
                      <a:ext uri="{FF2B5EF4-FFF2-40B4-BE49-F238E27FC236}">
                        <a16:creationId xmlns:a16="http://schemas.microsoft.com/office/drawing/2014/main" id="{844F4E18-6BD0-73C9-CFA9-B13FAC65737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601" name="مخطط انسيابي: رابط 7600">
                    <a:extLst>
                      <a:ext uri="{FF2B5EF4-FFF2-40B4-BE49-F238E27FC236}">
                        <a16:creationId xmlns:a16="http://schemas.microsoft.com/office/drawing/2014/main" id="{F0CECF6A-1819-D1FB-404B-304B15E0B2A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93" name="مجموعة 7592">
                  <a:extLst>
                    <a:ext uri="{FF2B5EF4-FFF2-40B4-BE49-F238E27FC236}">
                      <a16:creationId xmlns:a16="http://schemas.microsoft.com/office/drawing/2014/main" id="{65E36C29-917B-9938-B963-6D73ABAA0EE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94" name="مخطط انسيابي: رابط 7593">
                    <a:extLst>
                      <a:ext uri="{FF2B5EF4-FFF2-40B4-BE49-F238E27FC236}">
                        <a16:creationId xmlns:a16="http://schemas.microsoft.com/office/drawing/2014/main" id="{86BF45A8-A0FF-9FEF-5E63-A1EEC16F9FF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95" name="مخطط انسيابي: رابط 7594">
                    <a:extLst>
                      <a:ext uri="{FF2B5EF4-FFF2-40B4-BE49-F238E27FC236}">
                        <a16:creationId xmlns:a16="http://schemas.microsoft.com/office/drawing/2014/main" id="{0982EEC0-5A8B-C362-58F6-5D93C7DCEDB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96" name="مخطط انسيابي: رابط 7595">
                    <a:extLst>
                      <a:ext uri="{FF2B5EF4-FFF2-40B4-BE49-F238E27FC236}">
                        <a16:creationId xmlns:a16="http://schemas.microsoft.com/office/drawing/2014/main" id="{7427D74B-B6F3-2B19-4176-E295518F968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97" name="مخطط انسيابي: رابط 7596">
                    <a:extLst>
                      <a:ext uri="{FF2B5EF4-FFF2-40B4-BE49-F238E27FC236}">
                        <a16:creationId xmlns:a16="http://schemas.microsoft.com/office/drawing/2014/main" id="{95FC1761-C9F2-754B-C1FA-676D0660AF7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586" name="مخطط انسيابي: رابط 7585">
                <a:extLst>
                  <a:ext uri="{FF2B5EF4-FFF2-40B4-BE49-F238E27FC236}">
                    <a16:creationId xmlns:a16="http://schemas.microsoft.com/office/drawing/2014/main" id="{BE8E86F7-23FE-CD3D-06AD-BBE557B88B1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587" name="مخطط انسيابي: رابط 7586">
                <a:extLst>
                  <a:ext uri="{FF2B5EF4-FFF2-40B4-BE49-F238E27FC236}">
                    <a16:creationId xmlns:a16="http://schemas.microsoft.com/office/drawing/2014/main" id="{07482886-1E96-2899-2031-70F9EA5711F6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588" name="مخطط انسيابي: رابط 7587">
                <a:extLst>
                  <a:ext uri="{FF2B5EF4-FFF2-40B4-BE49-F238E27FC236}">
                    <a16:creationId xmlns:a16="http://schemas.microsoft.com/office/drawing/2014/main" id="{E3A67051-6491-97C2-3364-27D35D373133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589" name="مخطط انسيابي: رابط 7588">
                <a:extLst>
                  <a:ext uri="{FF2B5EF4-FFF2-40B4-BE49-F238E27FC236}">
                    <a16:creationId xmlns:a16="http://schemas.microsoft.com/office/drawing/2014/main" id="{2E56FCBD-4F79-1540-887A-E4170372D69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2" name="مجموعة 7421">
              <a:extLst>
                <a:ext uri="{FF2B5EF4-FFF2-40B4-BE49-F238E27FC236}">
                  <a16:creationId xmlns:a16="http://schemas.microsoft.com/office/drawing/2014/main" id="{56EDCCF2-9B61-CAF0-A760-02923DB9C1B4}"/>
                </a:ext>
              </a:extLst>
            </p:cNvPr>
            <p:cNvGrpSpPr/>
            <p:nvPr/>
          </p:nvGrpSpPr>
          <p:grpSpPr>
            <a:xfrm>
              <a:off x="3083401" y="1136458"/>
              <a:ext cx="591144" cy="411218"/>
              <a:chOff x="8455365" y="1259239"/>
              <a:chExt cx="783945" cy="575873"/>
            </a:xfrm>
          </p:grpSpPr>
          <p:sp>
            <p:nvSpPr>
              <p:cNvPr id="7558" name="مستطيل: زوايا مستديرة 7557">
                <a:extLst>
                  <a:ext uri="{FF2B5EF4-FFF2-40B4-BE49-F238E27FC236}">
                    <a16:creationId xmlns:a16="http://schemas.microsoft.com/office/drawing/2014/main" id="{5DAF7F73-EEEF-AD43-ACCE-0DACF91DA3A1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559" name="مجموعة 7558">
                <a:extLst>
                  <a:ext uri="{FF2B5EF4-FFF2-40B4-BE49-F238E27FC236}">
                    <a16:creationId xmlns:a16="http://schemas.microsoft.com/office/drawing/2014/main" id="{A6C01BE1-EEFD-A703-2022-3E6F8A09205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564" name="مجموعة 7563">
                  <a:extLst>
                    <a:ext uri="{FF2B5EF4-FFF2-40B4-BE49-F238E27FC236}">
                      <a16:creationId xmlns:a16="http://schemas.microsoft.com/office/drawing/2014/main" id="{EB814E95-B424-460F-9316-E01C1E973F9C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80" name="مخطط انسيابي: رابط 7579">
                    <a:extLst>
                      <a:ext uri="{FF2B5EF4-FFF2-40B4-BE49-F238E27FC236}">
                        <a16:creationId xmlns:a16="http://schemas.microsoft.com/office/drawing/2014/main" id="{A0E569D5-1757-E57A-12E2-399A569B381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81" name="مخطط انسيابي: رابط 7580">
                    <a:extLst>
                      <a:ext uri="{FF2B5EF4-FFF2-40B4-BE49-F238E27FC236}">
                        <a16:creationId xmlns:a16="http://schemas.microsoft.com/office/drawing/2014/main" id="{40F78A1E-0D3D-0429-1313-675D92BE379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82" name="مخطط انسيابي: رابط 7581">
                    <a:extLst>
                      <a:ext uri="{FF2B5EF4-FFF2-40B4-BE49-F238E27FC236}">
                        <a16:creationId xmlns:a16="http://schemas.microsoft.com/office/drawing/2014/main" id="{D85E2EDC-0445-7555-4F5D-2D9D0007408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83" name="مخطط انسيابي: رابط 7582">
                    <a:extLst>
                      <a:ext uri="{FF2B5EF4-FFF2-40B4-BE49-F238E27FC236}">
                        <a16:creationId xmlns:a16="http://schemas.microsoft.com/office/drawing/2014/main" id="{3CD4A863-A29D-2438-EFBD-AEAF854D948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65" name="مجموعة 7564">
                  <a:extLst>
                    <a:ext uri="{FF2B5EF4-FFF2-40B4-BE49-F238E27FC236}">
                      <a16:creationId xmlns:a16="http://schemas.microsoft.com/office/drawing/2014/main" id="{27B8E7A2-86F9-9AF2-8D4E-3960C02B9C7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76" name="مخطط انسيابي: رابط 7575">
                    <a:extLst>
                      <a:ext uri="{FF2B5EF4-FFF2-40B4-BE49-F238E27FC236}">
                        <a16:creationId xmlns:a16="http://schemas.microsoft.com/office/drawing/2014/main" id="{C05DD4E0-340C-4BE1-78B5-604F064C445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7" name="مخطط انسيابي: رابط 7576">
                    <a:extLst>
                      <a:ext uri="{FF2B5EF4-FFF2-40B4-BE49-F238E27FC236}">
                        <a16:creationId xmlns:a16="http://schemas.microsoft.com/office/drawing/2014/main" id="{710FCED7-734E-4758-69F4-C2E3AFBA0C6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8" name="مخطط انسيابي: رابط 7577">
                    <a:extLst>
                      <a:ext uri="{FF2B5EF4-FFF2-40B4-BE49-F238E27FC236}">
                        <a16:creationId xmlns:a16="http://schemas.microsoft.com/office/drawing/2014/main" id="{C97643B0-A8C2-177F-DE79-4F2C0BA81BF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9" name="مخطط انسيابي: رابط 7578">
                    <a:extLst>
                      <a:ext uri="{FF2B5EF4-FFF2-40B4-BE49-F238E27FC236}">
                        <a16:creationId xmlns:a16="http://schemas.microsoft.com/office/drawing/2014/main" id="{07456D09-C03C-D538-56FA-62F2E292069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66" name="مجموعة 7565">
                  <a:extLst>
                    <a:ext uri="{FF2B5EF4-FFF2-40B4-BE49-F238E27FC236}">
                      <a16:creationId xmlns:a16="http://schemas.microsoft.com/office/drawing/2014/main" id="{8A6C82C9-63A4-02E1-C247-FEF2C8F2473E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72" name="مخطط انسيابي: رابط 7571">
                    <a:extLst>
                      <a:ext uri="{FF2B5EF4-FFF2-40B4-BE49-F238E27FC236}">
                        <a16:creationId xmlns:a16="http://schemas.microsoft.com/office/drawing/2014/main" id="{0C061FDD-0424-2A04-AA11-5573FD4BDCA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3" name="مخطط انسيابي: رابط 7572">
                    <a:extLst>
                      <a:ext uri="{FF2B5EF4-FFF2-40B4-BE49-F238E27FC236}">
                        <a16:creationId xmlns:a16="http://schemas.microsoft.com/office/drawing/2014/main" id="{C9112518-3F13-B979-8EC4-6B7EE549FE4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4" name="مخطط انسيابي: رابط 7573">
                    <a:extLst>
                      <a:ext uri="{FF2B5EF4-FFF2-40B4-BE49-F238E27FC236}">
                        <a16:creationId xmlns:a16="http://schemas.microsoft.com/office/drawing/2014/main" id="{4F44F09B-69BE-317F-3FEF-45B2697B0F3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5" name="مخطط انسيابي: رابط 7574">
                    <a:extLst>
                      <a:ext uri="{FF2B5EF4-FFF2-40B4-BE49-F238E27FC236}">
                        <a16:creationId xmlns:a16="http://schemas.microsoft.com/office/drawing/2014/main" id="{A40E399D-2E36-8870-3AFF-7E249D72E27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67" name="مجموعة 7566">
                  <a:extLst>
                    <a:ext uri="{FF2B5EF4-FFF2-40B4-BE49-F238E27FC236}">
                      <a16:creationId xmlns:a16="http://schemas.microsoft.com/office/drawing/2014/main" id="{FDA56055-2E87-1110-5E39-1AF4DBAD8175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68" name="مخطط انسيابي: رابط 7567">
                    <a:extLst>
                      <a:ext uri="{FF2B5EF4-FFF2-40B4-BE49-F238E27FC236}">
                        <a16:creationId xmlns:a16="http://schemas.microsoft.com/office/drawing/2014/main" id="{AAF8AD19-91F7-1AF1-B59F-B94A5C79E22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69" name="مخطط انسيابي: رابط 7568">
                    <a:extLst>
                      <a:ext uri="{FF2B5EF4-FFF2-40B4-BE49-F238E27FC236}">
                        <a16:creationId xmlns:a16="http://schemas.microsoft.com/office/drawing/2014/main" id="{C102F6BA-FB1A-7280-E546-670100FE0B1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0" name="مخطط انسيابي: رابط 7569">
                    <a:extLst>
                      <a:ext uri="{FF2B5EF4-FFF2-40B4-BE49-F238E27FC236}">
                        <a16:creationId xmlns:a16="http://schemas.microsoft.com/office/drawing/2014/main" id="{1E7D810E-696F-0DF5-99F4-AA5048161D7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71" name="مخطط انسيابي: رابط 7570">
                    <a:extLst>
                      <a:ext uri="{FF2B5EF4-FFF2-40B4-BE49-F238E27FC236}">
                        <a16:creationId xmlns:a16="http://schemas.microsoft.com/office/drawing/2014/main" id="{14395C2B-4C1D-D590-3FF6-E8CC85CACB9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560" name="مخطط انسيابي: رابط 7559">
                <a:extLst>
                  <a:ext uri="{FF2B5EF4-FFF2-40B4-BE49-F238E27FC236}">
                    <a16:creationId xmlns:a16="http://schemas.microsoft.com/office/drawing/2014/main" id="{51887568-799D-BE03-043A-5272BCD9C05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561" name="مخطط انسيابي: رابط 7560">
                <a:extLst>
                  <a:ext uri="{FF2B5EF4-FFF2-40B4-BE49-F238E27FC236}">
                    <a16:creationId xmlns:a16="http://schemas.microsoft.com/office/drawing/2014/main" id="{FB86251B-9306-FCA8-E800-B4D6465511A6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562" name="مخطط انسيابي: رابط 7561">
                <a:extLst>
                  <a:ext uri="{FF2B5EF4-FFF2-40B4-BE49-F238E27FC236}">
                    <a16:creationId xmlns:a16="http://schemas.microsoft.com/office/drawing/2014/main" id="{19677DF5-1AED-E8DB-95F8-C075C5B8D41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563" name="مخطط انسيابي: رابط 7562">
                <a:extLst>
                  <a:ext uri="{FF2B5EF4-FFF2-40B4-BE49-F238E27FC236}">
                    <a16:creationId xmlns:a16="http://schemas.microsoft.com/office/drawing/2014/main" id="{F3E8D818-D0AD-4A37-41F6-2E85A09DB5A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3" name="مجموعة 7422">
              <a:extLst>
                <a:ext uri="{FF2B5EF4-FFF2-40B4-BE49-F238E27FC236}">
                  <a16:creationId xmlns:a16="http://schemas.microsoft.com/office/drawing/2014/main" id="{6BD3F326-877A-5350-674E-00FF91D13A11}"/>
                </a:ext>
              </a:extLst>
            </p:cNvPr>
            <p:cNvGrpSpPr/>
            <p:nvPr/>
          </p:nvGrpSpPr>
          <p:grpSpPr>
            <a:xfrm>
              <a:off x="3079070" y="1576307"/>
              <a:ext cx="596232" cy="411218"/>
              <a:chOff x="8455365" y="1277024"/>
              <a:chExt cx="783945" cy="575873"/>
            </a:xfrm>
          </p:grpSpPr>
          <p:sp>
            <p:nvSpPr>
              <p:cNvPr id="7532" name="مستطيل: زوايا مستديرة 7531">
                <a:extLst>
                  <a:ext uri="{FF2B5EF4-FFF2-40B4-BE49-F238E27FC236}">
                    <a16:creationId xmlns:a16="http://schemas.microsoft.com/office/drawing/2014/main" id="{F10BA14A-2F83-E5C6-531E-4A684292C530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533" name="مجموعة 7532">
                <a:extLst>
                  <a:ext uri="{FF2B5EF4-FFF2-40B4-BE49-F238E27FC236}">
                    <a16:creationId xmlns:a16="http://schemas.microsoft.com/office/drawing/2014/main" id="{C7875F17-1668-37EA-FBB4-AFB14BCEAA67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538" name="مجموعة 7537">
                  <a:extLst>
                    <a:ext uri="{FF2B5EF4-FFF2-40B4-BE49-F238E27FC236}">
                      <a16:creationId xmlns:a16="http://schemas.microsoft.com/office/drawing/2014/main" id="{2E5A2B3E-F533-D806-A728-284B8E3E8F8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54" name="مخطط انسيابي: رابط 7553">
                    <a:extLst>
                      <a:ext uri="{FF2B5EF4-FFF2-40B4-BE49-F238E27FC236}">
                        <a16:creationId xmlns:a16="http://schemas.microsoft.com/office/drawing/2014/main" id="{DF4A7271-B300-2334-3043-FB2E434C0FA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55" name="مخطط انسيابي: رابط 7554">
                    <a:extLst>
                      <a:ext uri="{FF2B5EF4-FFF2-40B4-BE49-F238E27FC236}">
                        <a16:creationId xmlns:a16="http://schemas.microsoft.com/office/drawing/2014/main" id="{28319FB8-3F6B-AC21-B05F-8BBEF70A3E1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56" name="مخطط انسيابي: رابط 7555">
                    <a:extLst>
                      <a:ext uri="{FF2B5EF4-FFF2-40B4-BE49-F238E27FC236}">
                        <a16:creationId xmlns:a16="http://schemas.microsoft.com/office/drawing/2014/main" id="{CFDE3F28-52C2-6A7F-C4DA-CAE3074D8AB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57" name="مخطط انسيابي: رابط 7556">
                    <a:extLst>
                      <a:ext uri="{FF2B5EF4-FFF2-40B4-BE49-F238E27FC236}">
                        <a16:creationId xmlns:a16="http://schemas.microsoft.com/office/drawing/2014/main" id="{5A04F81E-4C57-4349-DC4D-77ABD1DCF01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39" name="مجموعة 7538">
                  <a:extLst>
                    <a:ext uri="{FF2B5EF4-FFF2-40B4-BE49-F238E27FC236}">
                      <a16:creationId xmlns:a16="http://schemas.microsoft.com/office/drawing/2014/main" id="{6092A5AE-364F-0052-B4CE-0447076D5976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50" name="مخطط انسيابي: رابط 7549">
                    <a:extLst>
                      <a:ext uri="{FF2B5EF4-FFF2-40B4-BE49-F238E27FC236}">
                        <a16:creationId xmlns:a16="http://schemas.microsoft.com/office/drawing/2014/main" id="{BEE0B9CC-FA7C-7701-7B0C-B8519657692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51" name="مخطط انسيابي: رابط 7550">
                    <a:extLst>
                      <a:ext uri="{FF2B5EF4-FFF2-40B4-BE49-F238E27FC236}">
                        <a16:creationId xmlns:a16="http://schemas.microsoft.com/office/drawing/2014/main" id="{AEC3A9E6-4EBE-230F-E8A3-3476347410C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52" name="مخطط انسيابي: رابط 7551">
                    <a:extLst>
                      <a:ext uri="{FF2B5EF4-FFF2-40B4-BE49-F238E27FC236}">
                        <a16:creationId xmlns:a16="http://schemas.microsoft.com/office/drawing/2014/main" id="{8C9CCB7B-9316-103D-CE8B-4C3396C0004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53" name="مخطط انسيابي: رابط 7552">
                    <a:extLst>
                      <a:ext uri="{FF2B5EF4-FFF2-40B4-BE49-F238E27FC236}">
                        <a16:creationId xmlns:a16="http://schemas.microsoft.com/office/drawing/2014/main" id="{9F3B5E76-1051-2F8C-E46E-9984A28DFB8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40" name="مجموعة 7539">
                  <a:extLst>
                    <a:ext uri="{FF2B5EF4-FFF2-40B4-BE49-F238E27FC236}">
                      <a16:creationId xmlns:a16="http://schemas.microsoft.com/office/drawing/2014/main" id="{B54F3FEC-A2BA-C3DB-CBB3-6EA4133D4CB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46" name="مخطط انسيابي: رابط 7545">
                    <a:extLst>
                      <a:ext uri="{FF2B5EF4-FFF2-40B4-BE49-F238E27FC236}">
                        <a16:creationId xmlns:a16="http://schemas.microsoft.com/office/drawing/2014/main" id="{241EA40B-868E-8326-5F14-5CE8083F9C3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47" name="مخطط انسيابي: رابط 7546">
                    <a:extLst>
                      <a:ext uri="{FF2B5EF4-FFF2-40B4-BE49-F238E27FC236}">
                        <a16:creationId xmlns:a16="http://schemas.microsoft.com/office/drawing/2014/main" id="{356D5DF7-C93C-DD1C-3F57-D9CC6E45646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48" name="مخطط انسيابي: رابط 7547">
                    <a:extLst>
                      <a:ext uri="{FF2B5EF4-FFF2-40B4-BE49-F238E27FC236}">
                        <a16:creationId xmlns:a16="http://schemas.microsoft.com/office/drawing/2014/main" id="{54C6E260-DB57-8C24-4B61-4E8D9F28C9C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49" name="مخطط انسيابي: رابط 7548">
                    <a:extLst>
                      <a:ext uri="{FF2B5EF4-FFF2-40B4-BE49-F238E27FC236}">
                        <a16:creationId xmlns:a16="http://schemas.microsoft.com/office/drawing/2014/main" id="{07F676EB-4A4C-82D6-FE41-EC6786FE028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41" name="مجموعة 7540">
                  <a:extLst>
                    <a:ext uri="{FF2B5EF4-FFF2-40B4-BE49-F238E27FC236}">
                      <a16:creationId xmlns:a16="http://schemas.microsoft.com/office/drawing/2014/main" id="{AE94717D-B1CF-C4C8-A06C-522388398B47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42" name="مخطط انسيابي: رابط 7541">
                    <a:extLst>
                      <a:ext uri="{FF2B5EF4-FFF2-40B4-BE49-F238E27FC236}">
                        <a16:creationId xmlns:a16="http://schemas.microsoft.com/office/drawing/2014/main" id="{35C899BD-1D63-3CAC-9FAC-A3CE410E74E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43" name="مخطط انسيابي: رابط 7542">
                    <a:extLst>
                      <a:ext uri="{FF2B5EF4-FFF2-40B4-BE49-F238E27FC236}">
                        <a16:creationId xmlns:a16="http://schemas.microsoft.com/office/drawing/2014/main" id="{5003A50A-B013-A8E9-594A-4A5C6501287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44" name="مخطط انسيابي: رابط 7543">
                    <a:extLst>
                      <a:ext uri="{FF2B5EF4-FFF2-40B4-BE49-F238E27FC236}">
                        <a16:creationId xmlns:a16="http://schemas.microsoft.com/office/drawing/2014/main" id="{D704BDDB-E395-0D50-D192-AF304695733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45" name="مخطط انسيابي: رابط 7544">
                    <a:extLst>
                      <a:ext uri="{FF2B5EF4-FFF2-40B4-BE49-F238E27FC236}">
                        <a16:creationId xmlns:a16="http://schemas.microsoft.com/office/drawing/2014/main" id="{5BDF3249-9D2E-3BE6-82B5-1E6BD52F479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534" name="مخطط انسيابي: رابط 7533">
                <a:extLst>
                  <a:ext uri="{FF2B5EF4-FFF2-40B4-BE49-F238E27FC236}">
                    <a16:creationId xmlns:a16="http://schemas.microsoft.com/office/drawing/2014/main" id="{65CEE906-D294-466E-1A12-131529DE8F0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535" name="مخطط انسيابي: رابط 7534">
                <a:extLst>
                  <a:ext uri="{FF2B5EF4-FFF2-40B4-BE49-F238E27FC236}">
                    <a16:creationId xmlns:a16="http://schemas.microsoft.com/office/drawing/2014/main" id="{EE95C3DF-5FAC-CAFD-20BE-10F76BD95CDE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536" name="مخطط انسيابي: رابط 7535">
                <a:extLst>
                  <a:ext uri="{FF2B5EF4-FFF2-40B4-BE49-F238E27FC236}">
                    <a16:creationId xmlns:a16="http://schemas.microsoft.com/office/drawing/2014/main" id="{5F0FA2D0-AF1D-B7F0-201E-4EB4A72C1F6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537" name="مخطط انسيابي: رابط 7536">
                <a:extLst>
                  <a:ext uri="{FF2B5EF4-FFF2-40B4-BE49-F238E27FC236}">
                    <a16:creationId xmlns:a16="http://schemas.microsoft.com/office/drawing/2014/main" id="{58842C69-8546-C50C-81CA-9D5890C0DF21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4" name="مجموعة 7423">
              <a:extLst>
                <a:ext uri="{FF2B5EF4-FFF2-40B4-BE49-F238E27FC236}">
                  <a16:creationId xmlns:a16="http://schemas.microsoft.com/office/drawing/2014/main" id="{52BD95A7-C672-DF36-23D4-4177387C32CC}"/>
                </a:ext>
              </a:extLst>
            </p:cNvPr>
            <p:cNvGrpSpPr/>
            <p:nvPr/>
          </p:nvGrpSpPr>
          <p:grpSpPr>
            <a:xfrm>
              <a:off x="2323432" y="1139676"/>
              <a:ext cx="591144" cy="411218"/>
              <a:chOff x="8455365" y="1259239"/>
              <a:chExt cx="783945" cy="575873"/>
            </a:xfrm>
          </p:grpSpPr>
          <p:sp>
            <p:nvSpPr>
              <p:cNvPr id="7506" name="مستطيل: زوايا مستديرة 7505">
                <a:extLst>
                  <a:ext uri="{FF2B5EF4-FFF2-40B4-BE49-F238E27FC236}">
                    <a16:creationId xmlns:a16="http://schemas.microsoft.com/office/drawing/2014/main" id="{B10540BE-A62F-12B2-F7FC-4F19C4629CC5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507" name="مجموعة 7506">
                <a:extLst>
                  <a:ext uri="{FF2B5EF4-FFF2-40B4-BE49-F238E27FC236}">
                    <a16:creationId xmlns:a16="http://schemas.microsoft.com/office/drawing/2014/main" id="{4D98B141-58D6-1DCA-053C-FD686916A586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512" name="مجموعة 7511">
                  <a:extLst>
                    <a:ext uri="{FF2B5EF4-FFF2-40B4-BE49-F238E27FC236}">
                      <a16:creationId xmlns:a16="http://schemas.microsoft.com/office/drawing/2014/main" id="{D7D4400C-EBD6-7E4F-F01B-CECB59C2142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28" name="مخطط انسيابي: رابط 7527">
                    <a:extLst>
                      <a:ext uri="{FF2B5EF4-FFF2-40B4-BE49-F238E27FC236}">
                        <a16:creationId xmlns:a16="http://schemas.microsoft.com/office/drawing/2014/main" id="{3DCBD1BE-F5DC-FE39-A4F6-F9718D1B193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29" name="مخطط انسيابي: رابط 7528">
                    <a:extLst>
                      <a:ext uri="{FF2B5EF4-FFF2-40B4-BE49-F238E27FC236}">
                        <a16:creationId xmlns:a16="http://schemas.microsoft.com/office/drawing/2014/main" id="{D94A704B-BA3B-4B48-4E09-1775C022FCC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30" name="مخطط انسيابي: رابط 7529">
                    <a:extLst>
                      <a:ext uri="{FF2B5EF4-FFF2-40B4-BE49-F238E27FC236}">
                        <a16:creationId xmlns:a16="http://schemas.microsoft.com/office/drawing/2014/main" id="{999626A4-9212-9463-B9F3-1804F902EBD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31" name="مخطط انسيابي: رابط 7530">
                    <a:extLst>
                      <a:ext uri="{FF2B5EF4-FFF2-40B4-BE49-F238E27FC236}">
                        <a16:creationId xmlns:a16="http://schemas.microsoft.com/office/drawing/2014/main" id="{4967EF6D-BAA7-DC3B-8EBD-76853348C82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13" name="مجموعة 7512">
                  <a:extLst>
                    <a:ext uri="{FF2B5EF4-FFF2-40B4-BE49-F238E27FC236}">
                      <a16:creationId xmlns:a16="http://schemas.microsoft.com/office/drawing/2014/main" id="{0DA70814-C737-FEC8-5C6E-34BD47120CF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24" name="مخطط انسيابي: رابط 7523">
                    <a:extLst>
                      <a:ext uri="{FF2B5EF4-FFF2-40B4-BE49-F238E27FC236}">
                        <a16:creationId xmlns:a16="http://schemas.microsoft.com/office/drawing/2014/main" id="{7FF9ABC2-1C3B-B198-ABB5-35323471151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25" name="مخطط انسيابي: رابط 7524">
                    <a:extLst>
                      <a:ext uri="{FF2B5EF4-FFF2-40B4-BE49-F238E27FC236}">
                        <a16:creationId xmlns:a16="http://schemas.microsoft.com/office/drawing/2014/main" id="{2513BDD0-5ED5-65CE-ADBF-FFAEAA12330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26" name="مخطط انسيابي: رابط 7525">
                    <a:extLst>
                      <a:ext uri="{FF2B5EF4-FFF2-40B4-BE49-F238E27FC236}">
                        <a16:creationId xmlns:a16="http://schemas.microsoft.com/office/drawing/2014/main" id="{ECECE646-2D27-9E38-5BDF-A1ED632B6F9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27" name="مخطط انسيابي: رابط 7526">
                    <a:extLst>
                      <a:ext uri="{FF2B5EF4-FFF2-40B4-BE49-F238E27FC236}">
                        <a16:creationId xmlns:a16="http://schemas.microsoft.com/office/drawing/2014/main" id="{8888F177-155B-B558-AA53-ECEB2EDF8F0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14" name="مجموعة 7513">
                  <a:extLst>
                    <a:ext uri="{FF2B5EF4-FFF2-40B4-BE49-F238E27FC236}">
                      <a16:creationId xmlns:a16="http://schemas.microsoft.com/office/drawing/2014/main" id="{20C9C59D-EA81-B276-BF8F-05A688701C3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20" name="مخطط انسيابي: رابط 7519">
                    <a:extLst>
                      <a:ext uri="{FF2B5EF4-FFF2-40B4-BE49-F238E27FC236}">
                        <a16:creationId xmlns:a16="http://schemas.microsoft.com/office/drawing/2014/main" id="{82277CC8-E1EC-3F51-25A1-150A82BD1E7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21" name="مخطط انسيابي: رابط 7520">
                    <a:extLst>
                      <a:ext uri="{FF2B5EF4-FFF2-40B4-BE49-F238E27FC236}">
                        <a16:creationId xmlns:a16="http://schemas.microsoft.com/office/drawing/2014/main" id="{353E21FD-906E-912A-887B-6D1A07B70E7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22" name="مخطط انسيابي: رابط 7521">
                    <a:extLst>
                      <a:ext uri="{FF2B5EF4-FFF2-40B4-BE49-F238E27FC236}">
                        <a16:creationId xmlns:a16="http://schemas.microsoft.com/office/drawing/2014/main" id="{35C1B175-BFE9-8F52-89B0-18B1FA89FBA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23" name="مخطط انسيابي: رابط 7522">
                    <a:extLst>
                      <a:ext uri="{FF2B5EF4-FFF2-40B4-BE49-F238E27FC236}">
                        <a16:creationId xmlns:a16="http://schemas.microsoft.com/office/drawing/2014/main" id="{D0101CAF-1972-18A3-5F9F-7C154263FDA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515" name="مجموعة 7514">
                  <a:extLst>
                    <a:ext uri="{FF2B5EF4-FFF2-40B4-BE49-F238E27FC236}">
                      <a16:creationId xmlns:a16="http://schemas.microsoft.com/office/drawing/2014/main" id="{DC74A0E6-A030-038B-5101-9E716E93FA3D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16" name="مخطط انسيابي: رابط 7515">
                    <a:extLst>
                      <a:ext uri="{FF2B5EF4-FFF2-40B4-BE49-F238E27FC236}">
                        <a16:creationId xmlns:a16="http://schemas.microsoft.com/office/drawing/2014/main" id="{62E11F10-4D39-D043-1C49-40AF5D59699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17" name="مخطط انسيابي: رابط 7516">
                    <a:extLst>
                      <a:ext uri="{FF2B5EF4-FFF2-40B4-BE49-F238E27FC236}">
                        <a16:creationId xmlns:a16="http://schemas.microsoft.com/office/drawing/2014/main" id="{95325999-3E90-334A-7CF0-7283FB0288E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18" name="مخطط انسيابي: رابط 7517">
                    <a:extLst>
                      <a:ext uri="{FF2B5EF4-FFF2-40B4-BE49-F238E27FC236}">
                        <a16:creationId xmlns:a16="http://schemas.microsoft.com/office/drawing/2014/main" id="{C7CC178B-A494-7E83-3E84-1917420F692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19" name="مخطط انسيابي: رابط 7518">
                    <a:extLst>
                      <a:ext uri="{FF2B5EF4-FFF2-40B4-BE49-F238E27FC236}">
                        <a16:creationId xmlns:a16="http://schemas.microsoft.com/office/drawing/2014/main" id="{AFB2A2A8-7435-1377-FB85-C78A98090B3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508" name="مخطط انسيابي: رابط 7507">
                <a:extLst>
                  <a:ext uri="{FF2B5EF4-FFF2-40B4-BE49-F238E27FC236}">
                    <a16:creationId xmlns:a16="http://schemas.microsoft.com/office/drawing/2014/main" id="{9EE2487E-3CCF-9C15-59F4-C6667EC3AC6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509" name="مخطط انسيابي: رابط 7508">
                <a:extLst>
                  <a:ext uri="{FF2B5EF4-FFF2-40B4-BE49-F238E27FC236}">
                    <a16:creationId xmlns:a16="http://schemas.microsoft.com/office/drawing/2014/main" id="{CF071957-4B5C-A310-B36B-1AB1E377E4D9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510" name="مخطط انسيابي: رابط 7509">
                <a:extLst>
                  <a:ext uri="{FF2B5EF4-FFF2-40B4-BE49-F238E27FC236}">
                    <a16:creationId xmlns:a16="http://schemas.microsoft.com/office/drawing/2014/main" id="{920D12C7-11BE-EC9D-487E-86943E642853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511" name="مخطط انسيابي: رابط 7510">
                <a:extLst>
                  <a:ext uri="{FF2B5EF4-FFF2-40B4-BE49-F238E27FC236}">
                    <a16:creationId xmlns:a16="http://schemas.microsoft.com/office/drawing/2014/main" id="{0418DEAB-CF7D-C3B9-44E5-CB29B263D262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5" name="مجموعة 7424">
              <a:extLst>
                <a:ext uri="{FF2B5EF4-FFF2-40B4-BE49-F238E27FC236}">
                  <a16:creationId xmlns:a16="http://schemas.microsoft.com/office/drawing/2014/main" id="{0641D02F-840A-7479-B55B-7FB46ABCC28B}"/>
                </a:ext>
              </a:extLst>
            </p:cNvPr>
            <p:cNvGrpSpPr/>
            <p:nvPr/>
          </p:nvGrpSpPr>
          <p:grpSpPr>
            <a:xfrm>
              <a:off x="2319101" y="1579525"/>
              <a:ext cx="596232" cy="411218"/>
              <a:chOff x="8455365" y="1277024"/>
              <a:chExt cx="783945" cy="575873"/>
            </a:xfrm>
          </p:grpSpPr>
          <p:sp>
            <p:nvSpPr>
              <p:cNvPr id="7480" name="مستطيل: زوايا مستديرة 7479">
                <a:extLst>
                  <a:ext uri="{FF2B5EF4-FFF2-40B4-BE49-F238E27FC236}">
                    <a16:creationId xmlns:a16="http://schemas.microsoft.com/office/drawing/2014/main" id="{C4AF46FD-F379-3504-6E11-76730F9CC037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481" name="مجموعة 7480">
                <a:extLst>
                  <a:ext uri="{FF2B5EF4-FFF2-40B4-BE49-F238E27FC236}">
                    <a16:creationId xmlns:a16="http://schemas.microsoft.com/office/drawing/2014/main" id="{A042D938-6131-BFEA-DB87-3D165CEEDBD6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486" name="مجموعة 7485">
                  <a:extLst>
                    <a:ext uri="{FF2B5EF4-FFF2-40B4-BE49-F238E27FC236}">
                      <a16:creationId xmlns:a16="http://schemas.microsoft.com/office/drawing/2014/main" id="{F9EF0E01-1ED3-97F1-E809-6419ED747A8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502" name="مخطط انسيابي: رابط 7501">
                    <a:extLst>
                      <a:ext uri="{FF2B5EF4-FFF2-40B4-BE49-F238E27FC236}">
                        <a16:creationId xmlns:a16="http://schemas.microsoft.com/office/drawing/2014/main" id="{DF970865-559A-267B-2FC4-BCD12B2A82D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03" name="مخطط انسيابي: رابط 7502">
                    <a:extLst>
                      <a:ext uri="{FF2B5EF4-FFF2-40B4-BE49-F238E27FC236}">
                        <a16:creationId xmlns:a16="http://schemas.microsoft.com/office/drawing/2014/main" id="{B7B08502-A504-8D02-DD03-FC832A7DE42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04" name="مخطط انسيابي: رابط 7503">
                    <a:extLst>
                      <a:ext uri="{FF2B5EF4-FFF2-40B4-BE49-F238E27FC236}">
                        <a16:creationId xmlns:a16="http://schemas.microsoft.com/office/drawing/2014/main" id="{F312D1F8-C4DF-CD40-A165-438154B3DB3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05" name="مخطط انسيابي: رابط 7504">
                    <a:extLst>
                      <a:ext uri="{FF2B5EF4-FFF2-40B4-BE49-F238E27FC236}">
                        <a16:creationId xmlns:a16="http://schemas.microsoft.com/office/drawing/2014/main" id="{84CF42C4-4117-D5DF-C578-02B1FAA6B65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87" name="مجموعة 7486">
                  <a:extLst>
                    <a:ext uri="{FF2B5EF4-FFF2-40B4-BE49-F238E27FC236}">
                      <a16:creationId xmlns:a16="http://schemas.microsoft.com/office/drawing/2014/main" id="{04EC0537-289A-5EE0-5C0A-30D18FC0C2D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98" name="مخطط انسيابي: رابط 7497">
                    <a:extLst>
                      <a:ext uri="{FF2B5EF4-FFF2-40B4-BE49-F238E27FC236}">
                        <a16:creationId xmlns:a16="http://schemas.microsoft.com/office/drawing/2014/main" id="{96FE6D6F-518F-ACD8-2DC1-2622021B53B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99" name="مخطط انسيابي: رابط 7498">
                    <a:extLst>
                      <a:ext uri="{FF2B5EF4-FFF2-40B4-BE49-F238E27FC236}">
                        <a16:creationId xmlns:a16="http://schemas.microsoft.com/office/drawing/2014/main" id="{FAFDE319-04DB-5A50-5922-F09E7310ABA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00" name="مخطط انسيابي: رابط 7499">
                    <a:extLst>
                      <a:ext uri="{FF2B5EF4-FFF2-40B4-BE49-F238E27FC236}">
                        <a16:creationId xmlns:a16="http://schemas.microsoft.com/office/drawing/2014/main" id="{36C37377-F97F-0908-9631-C222E352F5F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501" name="مخطط انسيابي: رابط 7500">
                    <a:extLst>
                      <a:ext uri="{FF2B5EF4-FFF2-40B4-BE49-F238E27FC236}">
                        <a16:creationId xmlns:a16="http://schemas.microsoft.com/office/drawing/2014/main" id="{BD65959A-735C-2B97-963C-591830405CE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88" name="مجموعة 7487">
                  <a:extLst>
                    <a:ext uri="{FF2B5EF4-FFF2-40B4-BE49-F238E27FC236}">
                      <a16:creationId xmlns:a16="http://schemas.microsoft.com/office/drawing/2014/main" id="{746C02EA-65FD-4281-4A6D-50A2662CE720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94" name="مخطط انسيابي: رابط 7493">
                    <a:extLst>
                      <a:ext uri="{FF2B5EF4-FFF2-40B4-BE49-F238E27FC236}">
                        <a16:creationId xmlns:a16="http://schemas.microsoft.com/office/drawing/2014/main" id="{7DA1A0D1-D0F0-919E-75E5-8FB97C25B85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95" name="مخطط انسيابي: رابط 7494">
                    <a:extLst>
                      <a:ext uri="{FF2B5EF4-FFF2-40B4-BE49-F238E27FC236}">
                        <a16:creationId xmlns:a16="http://schemas.microsoft.com/office/drawing/2014/main" id="{2816728E-4C51-8D5F-B4E8-AB7758E7166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96" name="مخطط انسيابي: رابط 7495">
                    <a:extLst>
                      <a:ext uri="{FF2B5EF4-FFF2-40B4-BE49-F238E27FC236}">
                        <a16:creationId xmlns:a16="http://schemas.microsoft.com/office/drawing/2014/main" id="{B6828F6F-F1FF-3870-E0DF-D866A995DD6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97" name="مخطط انسيابي: رابط 7496">
                    <a:extLst>
                      <a:ext uri="{FF2B5EF4-FFF2-40B4-BE49-F238E27FC236}">
                        <a16:creationId xmlns:a16="http://schemas.microsoft.com/office/drawing/2014/main" id="{A45024F6-34AC-948A-2DA6-D862A22CEE0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89" name="مجموعة 7488">
                  <a:extLst>
                    <a:ext uri="{FF2B5EF4-FFF2-40B4-BE49-F238E27FC236}">
                      <a16:creationId xmlns:a16="http://schemas.microsoft.com/office/drawing/2014/main" id="{3F061756-FBCF-8080-4ADD-A7D5E9C26317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90" name="مخطط انسيابي: رابط 7489">
                    <a:extLst>
                      <a:ext uri="{FF2B5EF4-FFF2-40B4-BE49-F238E27FC236}">
                        <a16:creationId xmlns:a16="http://schemas.microsoft.com/office/drawing/2014/main" id="{74222FD8-F9E9-15C4-33DA-14D5FFFF45A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91" name="مخطط انسيابي: رابط 7490">
                    <a:extLst>
                      <a:ext uri="{FF2B5EF4-FFF2-40B4-BE49-F238E27FC236}">
                        <a16:creationId xmlns:a16="http://schemas.microsoft.com/office/drawing/2014/main" id="{A8A786DB-0D69-E135-2AD1-3DE3F7B3892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92" name="مخطط انسيابي: رابط 7491">
                    <a:extLst>
                      <a:ext uri="{FF2B5EF4-FFF2-40B4-BE49-F238E27FC236}">
                        <a16:creationId xmlns:a16="http://schemas.microsoft.com/office/drawing/2014/main" id="{C5D83EC1-59D7-D6D7-8F8B-07E04260232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93" name="مخطط انسيابي: رابط 7492">
                    <a:extLst>
                      <a:ext uri="{FF2B5EF4-FFF2-40B4-BE49-F238E27FC236}">
                        <a16:creationId xmlns:a16="http://schemas.microsoft.com/office/drawing/2014/main" id="{13D25922-1FCF-C592-C360-413C8F15DB2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482" name="مخطط انسيابي: رابط 7481">
                <a:extLst>
                  <a:ext uri="{FF2B5EF4-FFF2-40B4-BE49-F238E27FC236}">
                    <a16:creationId xmlns:a16="http://schemas.microsoft.com/office/drawing/2014/main" id="{0AA945E7-C179-F16A-993A-212DB5AC94C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483" name="مخطط انسيابي: رابط 7482">
                <a:extLst>
                  <a:ext uri="{FF2B5EF4-FFF2-40B4-BE49-F238E27FC236}">
                    <a16:creationId xmlns:a16="http://schemas.microsoft.com/office/drawing/2014/main" id="{E61517B9-A08B-D136-88D4-9418BDA8F25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484" name="مخطط انسيابي: رابط 7483">
                <a:extLst>
                  <a:ext uri="{FF2B5EF4-FFF2-40B4-BE49-F238E27FC236}">
                    <a16:creationId xmlns:a16="http://schemas.microsoft.com/office/drawing/2014/main" id="{13C56C50-67E6-524E-3F50-0CB0A9EED51D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485" name="مخطط انسيابي: رابط 7484">
                <a:extLst>
                  <a:ext uri="{FF2B5EF4-FFF2-40B4-BE49-F238E27FC236}">
                    <a16:creationId xmlns:a16="http://schemas.microsoft.com/office/drawing/2014/main" id="{63F2B58C-B82B-C4E3-5E32-DF1C528B614B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6" name="مجموعة 7425">
              <a:extLst>
                <a:ext uri="{FF2B5EF4-FFF2-40B4-BE49-F238E27FC236}">
                  <a16:creationId xmlns:a16="http://schemas.microsoft.com/office/drawing/2014/main" id="{79553952-F2A1-A555-4583-07435C76EDEF}"/>
                </a:ext>
              </a:extLst>
            </p:cNvPr>
            <p:cNvGrpSpPr/>
            <p:nvPr/>
          </p:nvGrpSpPr>
          <p:grpSpPr>
            <a:xfrm>
              <a:off x="1546077" y="1134303"/>
              <a:ext cx="591144" cy="411218"/>
              <a:chOff x="8455365" y="1259239"/>
              <a:chExt cx="783945" cy="575873"/>
            </a:xfrm>
          </p:grpSpPr>
          <p:sp>
            <p:nvSpPr>
              <p:cNvPr id="7454" name="مستطيل: زوايا مستديرة 7453">
                <a:extLst>
                  <a:ext uri="{FF2B5EF4-FFF2-40B4-BE49-F238E27FC236}">
                    <a16:creationId xmlns:a16="http://schemas.microsoft.com/office/drawing/2014/main" id="{0A409C95-47FA-F970-733A-D322EED87313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455" name="مجموعة 7454">
                <a:extLst>
                  <a:ext uri="{FF2B5EF4-FFF2-40B4-BE49-F238E27FC236}">
                    <a16:creationId xmlns:a16="http://schemas.microsoft.com/office/drawing/2014/main" id="{80BB34DA-3AAA-A776-4E89-F12E30E63D8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460" name="مجموعة 7459">
                  <a:extLst>
                    <a:ext uri="{FF2B5EF4-FFF2-40B4-BE49-F238E27FC236}">
                      <a16:creationId xmlns:a16="http://schemas.microsoft.com/office/drawing/2014/main" id="{F949DAF7-060C-02CC-1215-15538A9797F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76" name="مخطط انسيابي: رابط 7475">
                    <a:extLst>
                      <a:ext uri="{FF2B5EF4-FFF2-40B4-BE49-F238E27FC236}">
                        <a16:creationId xmlns:a16="http://schemas.microsoft.com/office/drawing/2014/main" id="{5AA1979D-B4B0-C1C7-F6A2-2575E14A160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7" name="مخطط انسيابي: رابط 7476">
                    <a:extLst>
                      <a:ext uri="{FF2B5EF4-FFF2-40B4-BE49-F238E27FC236}">
                        <a16:creationId xmlns:a16="http://schemas.microsoft.com/office/drawing/2014/main" id="{5751FB4E-0B03-E1CC-504F-0B42679A16E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8" name="مخطط انسيابي: رابط 7477">
                    <a:extLst>
                      <a:ext uri="{FF2B5EF4-FFF2-40B4-BE49-F238E27FC236}">
                        <a16:creationId xmlns:a16="http://schemas.microsoft.com/office/drawing/2014/main" id="{9BD0EC65-42E8-228A-DCA6-81AEC735C28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9" name="مخطط انسيابي: رابط 7478">
                    <a:extLst>
                      <a:ext uri="{FF2B5EF4-FFF2-40B4-BE49-F238E27FC236}">
                        <a16:creationId xmlns:a16="http://schemas.microsoft.com/office/drawing/2014/main" id="{BE4F7F37-32FC-0C49-8DFF-3C9DAB642CF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61" name="مجموعة 7460">
                  <a:extLst>
                    <a:ext uri="{FF2B5EF4-FFF2-40B4-BE49-F238E27FC236}">
                      <a16:creationId xmlns:a16="http://schemas.microsoft.com/office/drawing/2014/main" id="{801DE415-74B2-9462-EE88-0F0CCCF1DC0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72" name="مخطط انسيابي: رابط 7471">
                    <a:extLst>
                      <a:ext uri="{FF2B5EF4-FFF2-40B4-BE49-F238E27FC236}">
                        <a16:creationId xmlns:a16="http://schemas.microsoft.com/office/drawing/2014/main" id="{17B789E2-C361-CD08-EA9A-E3155D9D26A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3" name="مخطط انسيابي: رابط 7472">
                    <a:extLst>
                      <a:ext uri="{FF2B5EF4-FFF2-40B4-BE49-F238E27FC236}">
                        <a16:creationId xmlns:a16="http://schemas.microsoft.com/office/drawing/2014/main" id="{0F685F82-B5F4-A4B0-2B0F-1ED93125ED2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4" name="مخطط انسيابي: رابط 7473">
                    <a:extLst>
                      <a:ext uri="{FF2B5EF4-FFF2-40B4-BE49-F238E27FC236}">
                        <a16:creationId xmlns:a16="http://schemas.microsoft.com/office/drawing/2014/main" id="{56C01465-C14A-86B8-B409-300983B2029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5" name="مخطط انسيابي: رابط 7474">
                    <a:extLst>
                      <a:ext uri="{FF2B5EF4-FFF2-40B4-BE49-F238E27FC236}">
                        <a16:creationId xmlns:a16="http://schemas.microsoft.com/office/drawing/2014/main" id="{28563934-33FB-A761-A93C-30ABA6B93E6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62" name="مجموعة 7461">
                  <a:extLst>
                    <a:ext uri="{FF2B5EF4-FFF2-40B4-BE49-F238E27FC236}">
                      <a16:creationId xmlns:a16="http://schemas.microsoft.com/office/drawing/2014/main" id="{66ECD841-64B5-9444-F95E-CA8240146996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68" name="مخطط انسيابي: رابط 7467">
                    <a:extLst>
                      <a:ext uri="{FF2B5EF4-FFF2-40B4-BE49-F238E27FC236}">
                        <a16:creationId xmlns:a16="http://schemas.microsoft.com/office/drawing/2014/main" id="{10A1D1D9-CB45-4E48-63D9-4FF0F54E830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69" name="مخطط انسيابي: رابط 7468">
                    <a:extLst>
                      <a:ext uri="{FF2B5EF4-FFF2-40B4-BE49-F238E27FC236}">
                        <a16:creationId xmlns:a16="http://schemas.microsoft.com/office/drawing/2014/main" id="{39E1C23D-72FC-6303-D680-514F4B4992A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0" name="مخطط انسيابي: رابط 7469">
                    <a:extLst>
                      <a:ext uri="{FF2B5EF4-FFF2-40B4-BE49-F238E27FC236}">
                        <a16:creationId xmlns:a16="http://schemas.microsoft.com/office/drawing/2014/main" id="{375E92C6-23F2-85C8-AD62-965646D812E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71" name="مخطط انسيابي: رابط 7470">
                    <a:extLst>
                      <a:ext uri="{FF2B5EF4-FFF2-40B4-BE49-F238E27FC236}">
                        <a16:creationId xmlns:a16="http://schemas.microsoft.com/office/drawing/2014/main" id="{3954818A-DEA7-49F9-9C73-FB8B82C1E2F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63" name="مجموعة 7462">
                  <a:extLst>
                    <a:ext uri="{FF2B5EF4-FFF2-40B4-BE49-F238E27FC236}">
                      <a16:creationId xmlns:a16="http://schemas.microsoft.com/office/drawing/2014/main" id="{FD991767-D207-B228-5197-97BACD6E9B96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64" name="مخطط انسيابي: رابط 7463">
                    <a:extLst>
                      <a:ext uri="{FF2B5EF4-FFF2-40B4-BE49-F238E27FC236}">
                        <a16:creationId xmlns:a16="http://schemas.microsoft.com/office/drawing/2014/main" id="{C250F3AF-2241-7DAF-0986-3F8225177AA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65" name="مخطط انسيابي: رابط 7464">
                    <a:extLst>
                      <a:ext uri="{FF2B5EF4-FFF2-40B4-BE49-F238E27FC236}">
                        <a16:creationId xmlns:a16="http://schemas.microsoft.com/office/drawing/2014/main" id="{D1E57799-60FA-7A02-8197-6E155FBBD26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66" name="مخطط انسيابي: رابط 7465">
                    <a:extLst>
                      <a:ext uri="{FF2B5EF4-FFF2-40B4-BE49-F238E27FC236}">
                        <a16:creationId xmlns:a16="http://schemas.microsoft.com/office/drawing/2014/main" id="{0B7AD50A-3D1D-C32F-CE0E-C1F0C5FE018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67" name="مخطط انسيابي: رابط 7466">
                    <a:extLst>
                      <a:ext uri="{FF2B5EF4-FFF2-40B4-BE49-F238E27FC236}">
                        <a16:creationId xmlns:a16="http://schemas.microsoft.com/office/drawing/2014/main" id="{36B56EF4-64D5-D7A4-D10F-6F8D30AAD26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456" name="مخطط انسيابي: رابط 7455">
                <a:extLst>
                  <a:ext uri="{FF2B5EF4-FFF2-40B4-BE49-F238E27FC236}">
                    <a16:creationId xmlns:a16="http://schemas.microsoft.com/office/drawing/2014/main" id="{E45DC5C6-E8B4-6DA1-6660-4B100C16DA2E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457" name="مخطط انسيابي: رابط 7456">
                <a:extLst>
                  <a:ext uri="{FF2B5EF4-FFF2-40B4-BE49-F238E27FC236}">
                    <a16:creationId xmlns:a16="http://schemas.microsoft.com/office/drawing/2014/main" id="{79072D58-BFBF-9A6B-BA7D-94A1ECD4DDE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458" name="مخطط انسيابي: رابط 7457">
                <a:extLst>
                  <a:ext uri="{FF2B5EF4-FFF2-40B4-BE49-F238E27FC236}">
                    <a16:creationId xmlns:a16="http://schemas.microsoft.com/office/drawing/2014/main" id="{3C979502-5347-C903-2523-F5F6D23FB26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459" name="مخطط انسيابي: رابط 7458">
                <a:extLst>
                  <a:ext uri="{FF2B5EF4-FFF2-40B4-BE49-F238E27FC236}">
                    <a16:creationId xmlns:a16="http://schemas.microsoft.com/office/drawing/2014/main" id="{41044377-AE73-18AA-6FD4-213798573A7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427" name="مجموعة 7426">
              <a:extLst>
                <a:ext uri="{FF2B5EF4-FFF2-40B4-BE49-F238E27FC236}">
                  <a16:creationId xmlns:a16="http://schemas.microsoft.com/office/drawing/2014/main" id="{ADCA14B5-BDE0-2474-013B-F5574AD33401}"/>
                </a:ext>
              </a:extLst>
            </p:cNvPr>
            <p:cNvGrpSpPr/>
            <p:nvPr/>
          </p:nvGrpSpPr>
          <p:grpSpPr>
            <a:xfrm>
              <a:off x="1541746" y="1574152"/>
              <a:ext cx="596232" cy="411218"/>
              <a:chOff x="8455365" y="1277024"/>
              <a:chExt cx="783945" cy="575873"/>
            </a:xfrm>
          </p:grpSpPr>
          <p:sp>
            <p:nvSpPr>
              <p:cNvPr id="7428" name="مستطيل: زوايا مستديرة 7427">
                <a:extLst>
                  <a:ext uri="{FF2B5EF4-FFF2-40B4-BE49-F238E27FC236}">
                    <a16:creationId xmlns:a16="http://schemas.microsoft.com/office/drawing/2014/main" id="{211186BE-7298-9E0D-5227-0AA514991DC8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429" name="مجموعة 7428">
                <a:extLst>
                  <a:ext uri="{FF2B5EF4-FFF2-40B4-BE49-F238E27FC236}">
                    <a16:creationId xmlns:a16="http://schemas.microsoft.com/office/drawing/2014/main" id="{4C8E6EBA-C3A6-F822-831D-8A6829F2D7C3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434" name="مجموعة 7433">
                  <a:extLst>
                    <a:ext uri="{FF2B5EF4-FFF2-40B4-BE49-F238E27FC236}">
                      <a16:creationId xmlns:a16="http://schemas.microsoft.com/office/drawing/2014/main" id="{E24A3A0D-5136-344E-AA75-CD750834AC5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50" name="مخطط انسيابي: رابط 7449">
                    <a:extLst>
                      <a:ext uri="{FF2B5EF4-FFF2-40B4-BE49-F238E27FC236}">
                        <a16:creationId xmlns:a16="http://schemas.microsoft.com/office/drawing/2014/main" id="{92783955-2C89-A033-5C23-E48FB755864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51" name="مخطط انسيابي: رابط 7450">
                    <a:extLst>
                      <a:ext uri="{FF2B5EF4-FFF2-40B4-BE49-F238E27FC236}">
                        <a16:creationId xmlns:a16="http://schemas.microsoft.com/office/drawing/2014/main" id="{3175507E-5238-7D90-28CC-BF7B9F852E8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52" name="مخطط انسيابي: رابط 7451">
                    <a:extLst>
                      <a:ext uri="{FF2B5EF4-FFF2-40B4-BE49-F238E27FC236}">
                        <a16:creationId xmlns:a16="http://schemas.microsoft.com/office/drawing/2014/main" id="{D23BF930-B1E9-FF65-E482-3C603C88A63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53" name="مخطط انسيابي: رابط 7452">
                    <a:extLst>
                      <a:ext uri="{FF2B5EF4-FFF2-40B4-BE49-F238E27FC236}">
                        <a16:creationId xmlns:a16="http://schemas.microsoft.com/office/drawing/2014/main" id="{FD58F5EF-438F-2DE7-98DC-C8B00D87BDA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35" name="مجموعة 7434">
                  <a:extLst>
                    <a:ext uri="{FF2B5EF4-FFF2-40B4-BE49-F238E27FC236}">
                      <a16:creationId xmlns:a16="http://schemas.microsoft.com/office/drawing/2014/main" id="{EC0966F7-81B6-7DF4-44AD-61DA086962E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46" name="مخطط انسيابي: رابط 7445">
                    <a:extLst>
                      <a:ext uri="{FF2B5EF4-FFF2-40B4-BE49-F238E27FC236}">
                        <a16:creationId xmlns:a16="http://schemas.microsoft.com/office/drawing/2014/main" id="{61386F5B-274A-97BB-83F9-4433B0A0B9C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7" name="مخطط انسيابي: رابط 7446">
                    <a:extLst>
                      <a:ext uri="{FF2B5EF4-FFF2-40B4-BE49-F238E27FC236}">
                        <a16:creationId xmlns:a16="http://schemas.microsoft.com/office/drawing/2014/main" id="{0A71B43F-1BE7-A6F4-03B2-8391979C930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8" name="مخطط انسيابي: رابط 7447">
                    <a:extLst>
                      <a:ext uri="{FF2B5EF4-FFF2-40B4-BE49-F238E27FC236}">
                        <a16:creationId xmlns:a16="http://schemas.microsoft.com/office/drawing/2014/main" id="{79372FC5-9704-FF20-8DC2-1F1BDE42B2B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9" name="مخطط انسيابي: رابط 7448">
                    <a:extLst>
                      <a:ext uri="{FF2B5EF4-FFF2-40B4-BE49-F238E27FC236}">
                        <a16:creationId xmlns:a16="http://schemas.microsoft.com/office/drawing/2014/main" id="{08277A72-0088-6C1E-59BF-9418E48A39D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36" name="مجموعة 7435">
                  <a:extLst>
                    <a:ext uri="{FF2B5EF4-FFF2-40B4-BE49-F238E27FC236}">
                      <a16:creationId xmlns:a16="http://schemas.microsoft.com/office/drawing/2014/main" id="{D1A00FDA-488A-A91B-6D83-CF97C1E68A88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42" name="مخطط انسيابي: رابط 7441">
                    <a:extLst>
                      <a:ext uri="{FF2B5EF4-FFF2-40B4-BE49-F238E27FC236}">
                        <a16:creationId xmlns:a16="http://schemas.microsoft.com/office/drawing/2014/main" id="{0E464931-0F54-6949-AFA3-9490A2972BA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3" name="مخطط انسيابي: رابط 7442">
                    <a:extLst>
                      <a:ext uri="{FF2B5EF4-FFF2-40B4-BE49-F238E27FC236}">
                        <a16:creationId xmlns:a16="http://schemas.microsoft.com/office/drawing/2014/main" id="{6C70DF7D-63CC-4B3A-7FBD-13144CAAED4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4" name="مخطط انسيابي: رابط 7443">
                    <a:extLst>
                      <a:ext uri="{FF2B5EF4-FFF2-40B4-BE49-F238E27FC236}">
                        <a16:creationId xmlns:a16="http://schemas.microsoft.com/office/drawing/2014/main" id="{88661DCD-288F-F7CA-4048-58C0A00D9FD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5" name="مخطط انسيابي: رابط 7444">
                    <a:extLst>
                      <a:ext uri="{FF2B5EF4-FFF2-40B4-BE49-F238E27FC236}">
                        <a16:creationId xmlns:a16="http://schemas.microsoft.com/office/drawing/2014/main" id="{25CAD9CE-D0FE-04B0-DCA3-0AF4E3723A3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437" name="مجموعة 7436">
                  <a:extLst>
                    <a:ext uri="{FF2B5EF4-FFF2-40B4-BE49-F238E27FC236}">
                      <a16:creationId xmlns:a16="http://schemas.microsoft.com/office/drawing/2014/main" id="{A6BA0EC2-25AA-A50B-80A3-5438EC6628C3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438" name="مخطط انسيابي: رابط 7437">
                    <a:extLst>
                      <a:ext uri="{FF2B5EF4-FFF2-40B4-BE49-F238E27FC236}">
                        <a16:creationId xmlns:a16="http://schemas.microsoft.com/office/drawing/2014/main" id="{8082B768-F368-7D1B-56B3-D0EF7471E11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39" name="مخطط انسيابي: رابط 7438">
                    <a:extLst>
                      <a:ext uri="{FF2B5EF4-FFF2-40B4-BE49-F238E27FC236}">
                        <a16:creationId xmlns:a16="http://schemas.microsoft.com/office/drawing/2014/main" id="{36A53352-EC44-21D4-7B8D-388F113BC15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0" name="مخطط انسيابي: رابط 7439">
                    <a:extLst>
                      <a:ext uri="{FF2B5EF4-FFF2-40B4-BE49-F238E27FC236}">
                        <a16:creationId xmlns:a16="http://schemas.microsoft.com/office/drawing/2014/main" id="{0DFBC365-0970-D085-741F-EEF0EEE0ECD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441" name="مخطط انسيابي: رابط 7440">
                    <a:extLst>
                      <a:ext uri="{FF2B5EF4-FFF2-40B4-BE49-F238E27FC236}">
                        <a16:creationId xmlns:a16="http://schemas.microsoft.com/office/drawing/2014/main" id="{23F57158-F5A4-8238-9A47-0AF8DED4DC2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430" name="مخطط انسيابي: رابط 7429">
                <a:extLst>
                  <a:ext uri="{FF2B5EF4-FFF2-40B4-BE49-F238E27FC236}">
                    <a16:creationId xmlns:a16="http://schemas.microsoft.com/office/drawing/2014/main" id="{7989E402-F5F8-8258-679D-8B592DB8F388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431" name="مخطط انسيابي: رابط 7430">
                <a:extLst>
                  <a:ext uri="{FF2B5EF4-FFF2-40B4-BE49-F238E27FC236}">
                    <a16:creationId xmlns:a16="http://schemas.microsoft.com/office/drawing/2014/main" id="{5B683BDF-2736-2658-B855-1C6D47A9EF43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432" name="مخطط انسيابي: رابط 7431">
                <a:extLst>
                  <a:ext uri="{FF2B5EF4-FFF2-40B4-BE49-F238E27FC236}">
                    <a16:creationId xmlns:a16="http://schemas.microsoft.com/office/drawing/2014/main" id="{660E82E3-747F-DFED-625D-080AEAF7977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433" name="مخطط انسيابي: رابط 7432">
                <a:extLst>
                  <a:ext uri="{FF2B5EF4-FFF2-40B4-BE49-F238E27FC236}">
                    <a16:creationId xmlns:a16="http://schemas.microsoft.com/office/drawing/2014/main" id="{EE1864D0-6FDE-A65C-56C8-159E709F0D0E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grpSp>
        <p:nvGrpSpPr>
          <p:cNvPr id="7844" name="مجموعة 7843">
            <a:extLst>
              <a:ext uri="{FF2B5EF4-FFF2-40B4-BE49-F238E27FC236}">
                <a16:creationId xmlns:a16="http://schemas.microsoft.com/office/drawing/2014/main" id="{847E0DE2-9C97-BA04-BE88-0E850976A5BF}"/>
              </a:ext>
            </a:extLst>
          </p:cNvPr>
          <p:cNvGrpSpPr/>
          <p:nvPr/>
        </p:nvGrpSpPr>
        <p:grpSpPr>
          <a:xfrm>
            <a:off x="197912" y="3767785"/>
            <a:ext cx="9614173" cy="861404"/>
            <a:chOff x="197912" y="1129339"/>
            <a:chExt cx="9614173" cy="861404"/>
          </a:xfrm>
        </p:grpSpPr>
        <p:sp>
          <p:nvSpPr>
            <p:cNvPr id="7845" name="مستطيل: زوايا مستديرة 7844">
              <a:extLst>
                <a:ext uri="{FF2B5EF4-FFF2-40B4-BE49-F238E27FC236}">
                  <a16:creationId xmlns:a16="http://schemas.microsoft.com/office/drawing/2014/main" id="{3F3F61D0-A3E7-5FE1-527B-F0F26D89D3F7}"/>
                </a:ext>
              </a:extLst>
            </p:cNvPr>
            <p:cNvSpPr/>
            <p:nvPr/>
          </p:nvSpPr>
          <p:spPr>
            <a:xfrm>
              <a:off x="197912" y="1132619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46" name="مستطيل: زوايا مستديرة 7845">
              <a:extLst>
                <a:ext uri="{FF2B5EF4-FFF2-40B4-BE49-F238E27FC236}">
                  <a16:creationId xmlns:a16="http://schemas.microsoft.com/office/drawing/2014/main" id="{0E2FCB53-2A3D-DBCB-11C7-E6BA4BD792B3}"/>
                </a:ext>
              </a:extLst>
            </p:cNvPr>
            <p:cNvSpPr/>
            <p:nvPr/>
          </p:nvSpPr>
          <p:spPr>
            <a:xfrm>
              <a:off x="950802" y="118645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47" name="مستطيل: زوايا مستديرة 7846">
              <a:extLst>
                <a:ext uri="{FF2B5EF4-FFF2-40B4-BE49-F238E27FC236}">
                  <a16:creationId xmlns:a16="http://schemas.microsoft.com/office/drawing/2014/main" id="{0335B3D6-4ED2-77FE-2EF8-871DB7823380}"/>
                </a:ext>
              </a:extLst>
            </p:cNvPr>
            <p:cNvSpPr/>
            <p:nvPr/>
          </p:nvSpPr>
          <p:spPr>
            <a:xfrm>
              <a:off x="7718634" y="113143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48" name="مستطيل: زوايا مستديرة 7847">
              <a:extLst>
                <a:ext uri="{FF2B5EF4-FFF2-40B4-BE49-F238E27FC236}">
                  <a16:creationId xmlns:a16="http://schemas.microsoft.com/office/drawing/2014/main" id="{CDDB69B6-93D0-829C-DD24-F6BB0F6EDE15}"/>
                </a:ext>
              </a:extLst>
            </p:cNvPr>
            <p:cNvSpPr/>
            <p:nvPr/>
          </p:nvSpPr>
          <p:spPr>
            <a:xfrm>
              <a:off x="713851" y="118623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49" name="مستطيل: زوايا مستديرة 7848">
              <a:extLst>
                <a:ext uri="{FF2B5EF4-FFF2-40B4-BE49-F238E27FC236}">
                  <a16:creationId xmlns:a16="http://schemas.microsoft.com/office/drawing/2014/main" id="{D9A80C5D-3B46-E72B-28D1-750D48310B6E}"/>
                </a:ext>
              </a:extLst>
            </p:cNvPr>
            <p:cNvSpPr/>
            <p:nvPr/>
          </p:nvSpPr>
          <p:spPr>
            <a:xfrm>
              <a:off x="476900" y="118600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50" name="مستطيل: زوايا مستديرة 7849">
              <a:extLst>
                <a:ext uri="{FF2B5EF4-FFF2-40B4-BE49-F238E27FC236}">
                  <a16:creationId xmlns:a16="http://schemas.microsoft.com/office/drawing/2014/main" id="{382FF4A8-63F2-D2AE-248A-EF683964198E}"/>
                </a:ext>
              </a:extLst>
            </p:cNvPr>
            <p:cNvSpPr/>
            <p:nvPr/>
          </p:nvSpPr>
          <p:spPr>
            <a:xfrm>
              <a:off x="239950" y="1185788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7851" name="مجموعة 7850">
              <a:extLst>
                <a:ext uri="{FF2B5EF4-FFF2-40B4-BE49-F238E27FC236}">
                  <a16:creationId xmlns:a16="http://schemas.microsoft.com/office/drawing/2014/main" id="{0EFAE24B-3999-B816-C21E-98DC443555D8}"/>
                </a:ext>
              </a:extLst>
            </p:cNvPr>
            <p:cNvGrpSpPr/>
            <p:nvPr/>
          </p:nvGrpSpPr>
          <p:grpSpPr>
            <a:xfrm>
              <a:off x="6918433" y="1133232"/>
              <a:ext cx="591144" cy="411218"/>
              <a:chOff x="8455365" y="1259239"/>
              <a:chExt cx="783945" cy="575873"/>
            </a:xfrm>
          </p:grpSpPr>
          <p:sp>
            <p:nvSpPr>
              <p:cNvPr id="8263" name="مستطيل: زوايا مستديرة 8262">
                <a:extLst>
                  <a:ext uri="{FF2B5EF4-FFF2-40B4-BE49-F238E27FC236}">
                    <a16:creationId xmlns:a16="http://schemas.microsoft.com/office/drawing/2014/main" id="{8FCF8F24-9482-49F9-2B0D-124587491BAB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264" name="مجموعة 8263">
                <a:extLst>
                  <a:ext uri="{FF2B5EF4-FFF2-40B4-BE49-F238E27FC236}">
                    <a16:creationId xmlns:a16="http://schemas.microsoft.com/office/drawing/2014/main" id="{6721E397-789B-E983-0E0D-DC02B0C9E054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269" name="مجموعة 8268">
                  <a:extLst>
                    <a:ext uri="{FF2B5EF4-FFF2-40B4-BE49-F238E27FC236}">
                      <a16:creationId xmlns:a16="http://schemas.microsoft.com/office/drawing/2014/main" id="{EEE05DA2-C618-E169-02A0-9E38C18E9EF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85" name="مخطط انسيابي: رابط 8284">
                    <a:extLst>
                      <a:ext uri="{FF2B5EF4-FFF2-40B4-BE49-F238E27FC236}">
                        <a16:creationId xmlns:a16="http://schemas.microsoft.com/office/drawing/2014/main" id="{A2CEC212-6E0E-3522-EBFD-4D3177DAB67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86" name="مخطط انسيابي: رابط 8285">
                    <a:extLst>
                      <a:ext uri="{FF2B5EF4-FFF2-40B4-BE49-F238E27FC236}">
                        <a16:creationId xmlns:a16="http://schemas.microsoft.com/office/drawing/2014/main" id="{34040672-881F-06F2-5B4D-5A37A02CD57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87" name="مخطط انسيابي: رابط 8286">
                    <a:extLst>
                      <a:ext uri="{FF2B5EF4-FFF2-40B4-BE49-F238E27FC236}">
                        <a16:creationId xmlns:a16="http://schemas.microsoft.com/office/drawing/2014/main" id="{9AB36DF7-DF02-20D8-52BA-874DC78E922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88" name="مخطط انسيابي: رابط 8287">
                    <a:extLst>
                      <a:ext uri="{FF2B5EF4-FFF2-40B4-BE49-F238E27FC236}">
                        <a16:creationId xmlns:a16="http://schemas.microsoft.com/office/drawing/2014/main" id="{1E05FB1A-6DF8-8CF7-4997-F53041D8035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70" name="مجموعة 8269">
                  <a:extLst>
                    <a:ext uri="{FF2B5EF4-FFF2-40B4-BE49-F238E27FC236}">
                      <a16:creationId xmlns:a16="http://schemas.microsoft.com/office/drawing/2014/main" id="{58D36B2E-6C93-4E7F-79D6-166E5BD97C4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81" name="مخطط انسيابي: رابط 8280">
                    <a:extLst>
                      <a:ext uri="{FF2B5EF4-FFF2-40B4-BE49-F238E27FC236}">
                        <a16:creationId xmlns:a16="http://schemas.microsoft.com/office/drawing/2014/main" id="{B68ABD43-73FC-EB69-384F-0543F968D5F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82" name="مخطط انسيابي: رابط 8281">
                    <a:extLst>
                      <a:ext uri="{FF2B5EF4-FFF2-40B4-BE49-F238E27FC236}">
                        <a16:creationId xmlns:a16="http://schemas.microsoft.com/office/drawing/2014/main" id="{4FFE081B-7197-39F0-25ED-38180BBD281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83" name="مخطط انسيابي: رابط 8282">
                    <a:extLst>
                      <a:ext uri="{FF2B5EF4-FFF2-40B4-BE49-F238E27FC236}">
                        <a16:creationId xmlns:a16="http://schemas.microsoft.com/office/drawing/2014/main" id="{FA7CC7E6-9913-0E0A-76FC-C39FF25BC5D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84" name="مخطط انسيابي: رابط 8283">
                    <a:extLst>
                      <a:ext uri="{FF2B5EF4-FFF2-40B4-BE49-F238E27FC236}">
                        <a16:creationId xmlns:a16="http://schemas.microsoft.com/office/drawing/2014/main" id="{635FDA1B-7245-7E8E-4B43-3C2EC3CB696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71" name="مجموعة 8270">
                  <a:extLst>
                    <a:ext uri="{FF2B5EF4-FFF2-40B4-BE49-F238E27FC236}">
                      <a16:creationId xmlns:a16="http://schemas.microsoft.com/office/drawing/2014/main" id="{6EA1C061-24DA-B24B-E060-34B1F5C7EAA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77" name="مخطط انسيابي: رابط 8276">
                    <a:extLst>
                      <a:ext uri="{FF2B5EF4-FFF2-40B4-BE49-F238E27FC236}">
                        <a16:creationId xmlns:a16="http://schemas.microsoft.com/office/drawing/2014/main" id="{43DD2D59-158B-5106-19C9-B9A361B3A00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78" name="مخطط انسيابي: رابط 8277">
                    <a:extLst>
                      <a:ext uri="{FF2B5EF4-FFF2-40B4-BE49-F238E27FC236}">
                        <a16:creationId xmlns:a16="http://schemas.microsoft.com/office/drawing/2014/main" id="{3C7C56A9-9FF9-2377-E82D-17998E13962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79" name="مخطط انسيابي: رابط 8278">
                    <a:extLst>
                      <a:ext uri="{FF2B5EF4-FFF2-40B4-BE49-F238E27FC236}">
                        <a16:creationId xmlns:a16="http://schemas.microsoft.com/office/drawing/2014/main" id="{1A65D0AE-4239-C9A1-61E9-B455D20E5B6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80" name="مخطط انسيابي: رابط 8279">
                    <a:extLst>
                      <a:ext uri="{FF2B5EF4-FFF2-40B4-BE49-F238E27FC236}">
                        <a16:creationId xmlns:a16="http://schemas.microsoft.com/office/drawing/2014/main" id="{C1DD3489-4130-0CB0-F1C5-763D881F13D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72" name="مجموعة 8271">
                  <a:extLst>
                    <a:ext uri="{FF2B5EF4-FFF2-40B4-BE49-F238E27FC236}">
                      <a16:creationId xmlns:a16="http://schemas.microsoft.com/office/drawing/2014/main" id="{8FA96681-9FBE-799F-B9FA-55FFCA96B734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73" name="مخطط انسيابي: رابط 8272">
                    <a:extLst>
                      <a:ext uri="{FF2B5EF4-FFF2-40B4-BE49-F238E27FC236}">
                        <a16:creationId xmlns:a16="http://schemas.microsoft.com/office/drawing/2014/main" id="{96959FB4-87C3-A63F-AF1E-9B14F51D950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74" name="مخطط انسيابي: رابط 8273">
                    <a:extLst>
                      <a:ext uri="{FF2B5EF4-FFF2-40B4-BE49-F238E27FC236}">
                        <a16:creationId xmlns:a16="http://schemas.microsoft.com/office/drawing/2014/main" id="{12A08B12-0FF4-7C6E-322B-74F46524D88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75" name="مخطط انسيابي: رابط 8274">
                    <a:extLst>
                      <a:ext uri="{FF2B5EF4-FFF2-40B4-BE49-F238E27FC236}">
                        <a16:creationId xmlns:a16="http://schemas.microsoft.com/office/drawing/2014/main" id="{F4997DA8-D57C-85A9-E2CC-A52952163E1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76" name="مخطط انسيابي: رابط 8275">
                    <a:extLst>
                      <a:ext uri="{FF2B5EF4-FFF2-40B4-BE49-F238E27FC236}">
                        <a16:creationId xmlns:a16="http://schemas.microsoft.com/office/drawing/2014/main" id="{5B4100AE-E05E-353A-C69A-4833511AAA0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265" name="مخطط انسيابي: رابط 8264">
                <a:extLst>
                  <a:ext uri="{FF2B5EF4-FFF2-40B4-BE49-F238E27FC236}">
                    <a16:creationId xmlns:a16="http://schemas.microsoft.com/office/drawing/2014/main" id="{19E42300-77CA-53EC-20BA-E44F6E0C9F60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266" name="مخطط انسيابي: رابط 8265">
                <a:extLst>
                  <a:ext uri="{FF2B5EF4-FFF2-40B4-BE49-F238E27FC236}">
                    <a16:creationId xmlns:a16="http://schemas.microsoft.com/office/drawing/2014/main" id="{01672AF4-B90C-EFCE-D1B7-222341D5B04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267" name="مخطط انسيابي: رابط 8266">
                <a:extLst>
                  <a:ext uri="{FF2B5EF4-FFF2-40B4-BE49-F238E27FC236}">
                    <a16:creationId xmlns:a16="http://schemas.microsoft.com/office/drawing/2014/main" id="{6573B69B-3245-8AAE-36DC-268E17F1891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268" name="مخطط انسيابي: رابط 8267">
                <a:extLst>
                  <a:ext uri="{FF2B5EF4-FFF2-40B4-BE49-F238E27FC236}">
                    <a16:creationId xmlns:a16="http://schemas.microsoft.com/office/drawing/2014/main" id="{787F36F1-AEFF-3F22-C35F-1B6C158AF206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52" name="مجموعة 7851">
              <a:extLst>
                <a:ext uri="{FF2B5EF4-FFF2-40B4-BE49-F238E27FC236}">
                  <a16:creationId xmlns:a16="http://schemas.microsoft.com/office/drawing/2014/main" id="{BEB76258-EB99-825B-A252-86283587C785}"/>
                </a:ext>
              </a:extLst>
            </p:cNvPr>
            <p:cNvGrpSpPr/>
            <p:nvPr/>
          </p:nvGrpSpPr>
          <p:grpSpPr>
            <a:xfrm>
              <a:off x="6914102" y="1573081"/>
              <a:ext cx="596232" cy="411218"/>
              <a:chOff x="8455365" y="1277024"/>
              <a:chExt cx="783945" cy="575873"/>
            </a:xfrm>
          </p:grpSpPr>
          <p:sp>
            <p:nvSpPr>
              <p:cNvPr id="8237" name="مستطيل: زوايا مستديرة 8236">
                <a:extLst>
                  <a:ext uri="{FF2B5EF4-FFF2-40B4-BE49-F238E27FC236}">
                    <a16:creationId xmlns:a16="http://schemas.microsoft.com/office/drawing/2014/main" id="{97FE9679-907C-8C45-40AF-E6C69C03A7CE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238" name="مجموعة 8237">
                <a:extLst>
                  <a:ext uri="{FF2B5EF4-FFF2-40B4-BE49-F238E27FC236}">
                    <a16:creationId xmlns:a16="http://schemas.microsoft.com/office/drawing/2014/main" id="{3E099E26-BA6C-ECF3-911F-4C7279203406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243" name="مجموعة 8242">
                  <a:extLst>
                    <a:ext uri="{FF2B5EF4-FFF2-40B4-BE49-F238E27FC236}">
                      <a16:creationId xmlns:a16="http://schemas.microsoft.com/office/drawing/2014/main" id="{964E099C-39A2-7A05-384F-283DDA0A0BB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59" name="مخطط انسيابي: رابط 8258">
                    <a:extLst>
                      <a:ext uri="{FF2B5EF4-FFF2-40B4-BE49-F238E27FC236}">
                        <a16:creationId xmlns:a16="http://schemas.microsoft.com/office/drawing/2014/main" id="{B9E33960-F274-108B-EE43-56602D2E731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60" name="مخطط انسيابي: رابط 8259">
                    <a:extLst>
                      <a:ext uri="{FF2B5EF4-FFF2-40B4-BE49-F238E27FC236}">
                        <a16:creationId xmlns:a16="http://schemas.microsoft.com/office/drawing/2014/main" id="{74C03CDB-5662-E4F2-4272-D223423C24E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61" name="مخطط انسيابي: رابط 8260">
                    <a:extLst>
                      <a:ext uri="{FF2B5EF4-FFF2-40B4-BE49-F238E27FC236}">
                        <a16:creationId xmlns:a16="http://schemas.microsoft.com/office/drawing/2014/main" id="{7D2FF7EC-2525-17D4-EE56-B2087DC0FB4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62" name="مخطط انسيابي: رابط 8261">
                    <a:extLst>
                      <a:ext uri="{FF2B5EF4-FFF2-40B4-BE49-F238E27FC236}">
                        <a16:creationId xmlns:a16="http://schemas.microsoft.com/office/drawing/2014/main" id="{74D5C240-4670-CB5B-520D-D4D5C77C911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44" name="مجموعة 8243">
                  <a:extLst>
                    <a:ext uri="{FF2B5EF4-FFF2-40B4-BE49-F238E27FC236}">
                      <a16:creationId xmlns:a16="http://schemas.microsoft.com/office/drawing/2014/main" id="{EF33EF1D-968F-8CBD-F008-2B9C56EA88F1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55" name="مخطط انسيابي: رابط 8254">
                    <a:extLst>
                      <a:ext uri="{FF2B5EF4-FFF2-40B4-BE49-F238E27FC236}">
                        <a16:creationId xmlns:a16="http://schemas.microsoft.com/office/drawing/2014/main" id="{78DF9BC0-01FF-B029-0D6A-BFFCD5A902D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56" name="مخطط انسيابي: رابط 8255">
                    <a:extLst>
                      <a:ext uri="{FF2B5EF4-FFF2-40B4-BE49-F238E27FC236}">
                        <a16:creationId xmlns:a16="http://schemas.microsoft.com/office/drawing/2014/main" id="{36F6FC36-9367-593B-B924-ACD160E352B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57" name="مخطط انسيابي: رابط 8256">
                    <a:extLst>
                      <a:ext uri="{FF2B5EF4-FFF2-40B4-BE49-F238E27FC236}">
                        <a16:creationId xmlns:a16="http://schemas.microsoft.com/office/drawing/2014/main" id="{A34DA1CD-9D2E-5C38-6E0A-8EF14E33F7E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58" name="مخطط انسيابي: رابط 8257">
                    <a:extLst>
                      <a:ext uri="{FF2B5EF4-FFF2-40B4-BE49-F238E27FC236}">
                        <a16:creationId xmlns:a16="http://schemas.microsoft.com/office/drawing/2014/main" id="{625D27C0-3DEB-37BE-25CD-37747A83510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45" name="مجموعة 8244">
                  <a:extLst>
                    <a:ext uri="{FF2B5EF4-FFF2-40B4-BE49-F238E27FC236}">
                      <a16:creationId xmlns:a16="http://schemas.microsoft.com/office/drawing/2014/main" id="{0219534B-122F-460E-4965-E1D011C76470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51" name="مخطط انسيابي: رابط 8250">
                    <a:extLst>
                      <a:ext uri="{FF2B5EF4-FFF2-40B4-BE49-F238E27FC236}">
                        <a16:creationId xmlns:a16="http://schemas.microsoft.com/office/drawing/2014/main" id="{9C1E9EAD-31DC-DF44-4E9D-96FEE03343C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52" name="مخطط انسيابي: رابط 8251">
                    <a:extLst>
                      <a:ext uri="{FF2B5EF4-FFF2-40B4-BE49-F238E27FC236}">
                        <a16:creationId xmlns:a16="http://schemas.microsoft.com/office/drawing/2014/main" id="{CFFBEF4C-B79A-B6F0-A17B-34706E50A0C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53" name="مخطط انسيابي: رابط 8252">
                    <a:extLst>
                      <a:ext uri="{FF2B5EF4-FFF2-40B4-BE49-F238E27FC236}">
                        <a16:creationId xmlns:a16="http://schemas.microsoft.com/office/drawing/2014/main" id="{92088E4B-40D4-76F3-495C-3D611DBF20E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54" name="مخطط انسيابي: رابط 8253">
                    <a:extLst>
                      <a:ext uri="{FF2B5EF4-FFF2-40B4-BE49-F238E27FC236}">
                        <a16:creationId xmlns:a16="http://schemas.microsoft.com/office/drawing/2014/main" id="{1675754E-8302-1F88-45BA-2D195DF465E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46" name="مجموعة 8245">
                  <a:extLst>
                    <a:ext uri="{FF2B5EF4-FFF2-40B4-BE49-F238E27FC236}">
                      <a16:creationId xmlns:a16="http://schemas.microsoft.com/office/drawing/2014/main" id="{44BD2601-443C-AE70-846B-01855CD08B6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47" name="مخطط انسيابي: رابط 8246">
                    <a:extLst>
                      <a:ext uri="{FF2B5EF4-FFF2-40B4-BE49-F238E27FC236}">
                        <a16:creationId xmlns:a16="http://schemas.microsoft.com/office/drawing/2014/main" id="{D6928F57-A085-EF5C-970C-4EB45BF289B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48" name="مخطط انسيابي: رابط 8247">
                    <a:extLst>
                      <a:ext uri="{FF2B5EF4-FFF2-40B4-BE49-F238E27FC236}">
                        <a16:creationId xmlns:a16="http://schemas.microsoft.com/office/drawing/2014/main" id="{001D5DFD-6065-B933-A185-B6E727315E9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49" name="مخطط انسيابي: رابط 8248">
                    <a:extLst>
                      <a:ext uri="{FF2B5EF4-FFF2-40B4-BE49-F238E27FC236}">
                        <a16:creationId xmlns:a16="http://schemas.microsoft.com/office/drawing/2014/main" id="{8BDB20D4-BFB7-562C-2920-885EECD804D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50" name="مخطط انسيابي: رابط 8249">
                    <a:extLst>
                      <a:ext uri="{FF2B5EF4-FFF2-40B4-BE49-F238E27FC236}">
                        <a16:creationId xmlns:a16="http://schemas.microsoft.com/office/drawing/2014/main" id="{22BDCEA0-CDBC-5FB5-C637-303E85B5A45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239" name="مخطط انسيابي: رابط 8238">
                <a:extLst>
                  <a:ext uri="{FF2B5EF4-FFF2-40B4-BE49-F238E27FC236}">
                    <a16:creationId xmlns:a16="http://schemas.microsoft.com/office/drawing/2014/main" id="{D4544E2B-8688-64EE-3623-D948A848048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240" name="مخطط انسيابي: رابط 8239">
                <a:extLst>
                  <a:ext uri="{FF2B5EF4-FFF2-40B4-BE49-F238E27FC236}">
                    <a16:creationId xmlns:a16="http://schemas.microsoft.com/office/drawing/2014/main" id="{A81CFFBB-BA2E-3155-5C71-BA1B6F0150D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241" name="مخطط انسيابي: رابط 8240">
                <a:extLst>
                  <a:ext uri="{FF2B5EF4-FFF2-40B4-BE49-F238E27FC236}">
                    <a16:creationId xmlns:a16="http://schemas.microsoft.com/office/drawing/2014/main" id="{0BACA67F-C5F2-6FBB-6E06-DB279330D013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242" name="مخطط انسيابي: رابط 8241">
                <a:extLst>
                  <a:ext uri="{FF2B5EF4-FFF2-40B4-BE49-F238E27FC236}">
                    <a16:creationId xmlns:a16="http://schemas.microsoft.com/office/drawing/2014/main" id="{C4D0B8D1-53F3-56FB-A606-A42C1B64C961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sp>
          <p:nvSpPr>
            <p:cNvPr id="7853" name="مستطيل: زوايا مستديرة 7852">
              <a:extLst>
                <a:ext uri="{FF2B5EF4-FFF2-40B4-BE49-F238E27FC236}">
                  <a16:creationId xmlns:a16="http://schemas.microsoft.com/office/drawing/2014/main" id="{9F8D222D-0F68-10AD-8677-8FBF80051C4B}"/>
                </a:ext>
              </a:extLst>
            </p:cNvPr>
            <p:cNvSpPr/>
            <p:nvPr/>
          </p:nvSpPr>
          <p:spPr>
            <a:xfrm>
              <a:off x="197912" y="1570370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54" name="مستطيل: زوايا مستديرة 7853">
              <a:extLst>
                <a:ext uri="{FF2B5EF4-FFF2-40B4-BE49-F238E27FC236}">
                  <a16:creationId xmlns:a16="http://schemas.microsoft.com/office/drawing/2014/main" id="{34E138F0-2281-A1FF-27EF-F8B246B54DAE}"/>
                </a:ext>
              </a:extLst>
            </p:cNvPr>
            <p:cNvSpPr/>
            <p:nvPr/>
          </p:nvSpPr>
          <p:spPr>
            <a:xfrm>
              <a:off x="950802" y="162420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55" name="مستطيل: زوايا مستديرة 7854">
              <a:extLst>
                <a:ext uri="{FF2B5EF4-FFF2-40B4-BE49-F238E27FC236}">
                  <a16:creationId xmlns:a16="http://schemas.microsoft.com/office/drawing/2014/main" id="{A7BE54BE-E922-0690-4D69-C4A391C8D227}"/>
                </a:ext>
              </a:extLst>
            </p:cNvPr>
            <p:cNvSpPr/>
            <p:nvPr/>
          </p:nvSpPr>
          <p:spPr>
            <a:xfrm>
              <a:off x="7718634" y="156918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56" name="مستطيل: زوايا مستديرة 7855">
              <a:extLst>
                <a:ext uri="{FF2B5EF4-FFF2-40B4-BE49-F238E27FC236}">
                  <a16:creationId xmlns:a16="http://schemas.microsoft.com/office/drawing/2014/main" id="{2ECB66A4-B483-2DBD-0A25-E0D08821754A}"/>
                </a:ext>
              </a:extLst>
            </p:cNvPr>
            <p:cNvSpPr/>
            <p:nvPr/>
          </p:nvSpPr>
          <p:spPr>
            <a:xfrm>
              <a:off x="713851" y="162398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57" name="مستطيل: زوايا مستديرة 7856">
              <a:extLst>
                <a:ext uri="{FF2B5EF4-FFF2-40B4-BE49-F238E27FC236}">
                  <a16:creationId xmlns:a16="http://schemas.microsoft.com/office/drawing/2014/main" id="{7D2BE8F4-1DD1-B21B-8088-46F36BA9DA9F}"/>
                </a:ext>
              </a:extLst>
            </p:cNvPr>
            <p:cNvSpPr/>
            <p:nvPr/>
          </p:nvSpPr>
          <p:spPr>
            <a:xfrm>
              <a:off x="476900" y="162376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7858" name="مستطيل: زوايا مستديرة 7857">
              <a:extLst>
                <a:ext uri="{FF2B5EF4-FFF2-40B4-BE49-F238E27FC236}">
                  <a16:creationId xmlns:a16="http://schemas.microsoft.com/office/drawing/2014/main" id="{D287BE7F-5CEA-4311-AEF1-83E74EA70914}"/>
                </a:ext>
              </a:extLst>
            </p:cNvPr>
            <p:cNvSpPr/>
            <p:nvPr/>
          </p:nvSpPr>
          <p:spPr>
            <a:xfrm>
              <a:off x="239950" y="162353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7859" name="مجموعة 7858">
              <a:extLst>
                <a:ext uri="{FF2B5EF4-FFF2-40B4-BE49-F238E27FC236}">
                  <a16:creationId xmlns:a16="http://schemas.microsoft.com/office/drawing/2014/main" id="{0C97240D-6C3C-EAA3-D209-B18F80A3748F}"/>
                </a:ext>
              </a:extLst>
            </p:cNvPr>
            <p:cNvGrpSpPr/>
            <p:nvPr/>
          </p:nvGrpSpPr>
          <p:grpSpPr>
            <a:xfrm>
              <a:off x="6149876" y="1129339"/>
              <a:ext cx="591144" cy="411218"/>
              <a:chOff x="8455365" y="1259239"/>
              <a:chExt cx="783945" cy="575873"/>
            </a:xfrm>
          </p:grpSpPr>
          <p:sp>
            <p:nvSpPr>
              <p:cNvPr id="8211" name="مستطيل: زوايا مستديرة 8210">
                <a:extLst>
                  <a:ext uri="{FF2B5EF4-FFF2-40B4-BE49-F238E27FC236}">
                    <a16:creationId xmlns:a16="http://schemas.microsoft.com/office/drawing/2014/main" id="{764DE156-5B89-FD77-AB76-94651489EBC9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212" name="مجموعة 8211">
                <a:extLst>
                  <a:ext uri="{FF2B5EF4-FFF2-40B4-BE49-F238E27FC236}">
                    <a16:creationId xmlns:a16="http://schemas.microsoft.com/office/drawing/2014/main" id="{F28B79B5-81C5-C428-E3E7-4D3D21B62C9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217" name="مجموعة 8216">
                  <a:extLst>
                    <a:ext uri="{FF2B5EF4-FFF2-40B4-BE49-F238E27FC236}">
                      <a16:creationId xmlns:a16="http://schemas.microsoft.com/office/drawing/2014/main" id="{07ADE7AC-A112-C21B-D5B8-C1122104D62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33" name="مخطط انسيابي: رابط 8232">
                    <a:extLst>
                      <a:ext uri="{FF2B5EF4-FFF2-40B4-BE49-F238E27FC236}">
                        <a16:creationId xmlns:a16="http://schemas.microsoft.com/office/drawing/2014/main" id="{69E17D2A-5030-9B4C-8C8C-A857B424E2D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34" name="مخطط انسيابي: رابط 8233">
                    <a:extLst>
                      <a:ext uri="{FF2B5EF4-FFF2-40B4-BE49-F238E27FC236}">
                        <a16:creationId xmlns:a16="http://schemas.microsoft.com/office/drawing/2014/main" id="{08DDF9A2-E33D-1321-A59E-6062FA2BD1A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35" name="مخطط انسيابي: رابط 8234">
                    <a:extLst>
                      <a:ext uri="{FF2B5EF4-FFF2-40B4-BE49-F238E27FC236}">
                        <a16:creationId xmlns:a16="http://schemas.microsoft.com/office/drawing/2014/main" id="{8C9B6431-4438-0DE5-31A5-F77F96CBCBF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36" name="مخطط انسيابي: رابط 8235">
                    <a:extLst>
                      <a:ext uri="{FF2B5EF4-FFF2-40B4-BE49-F238E27FC236}">
                        <a16:creationId xmlns:a16="http://schemas.microsoft.com/office/drawing/2014/main" id="{C3B42F0A-465B-6161-5110-325D3FFB437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18" name="مجموعة 8217">
                  <a:extLst>
                    <a:ext uri="{FF2B5EF4-FFF2-40B4-BE49-F238E27FC236}">
                      <a16:creationId xmlns:a16="http://schemas.microsoft.com/office/drawing/2014/main" id="{2AA6B5A1-17C3-46D3-2D1B-83AB2FC00C7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29" name="مخطط انسيابي: رابط 8228">
                    <a:extLst>
                      <a:ext uri="{FF2B5EF4-FFF2-40B4-BE49-F238E27FC236}">
                        <a16:creationId xmlns:a16="http://schemas.microsoft.com/office/drawing/2014/main" id="{767570F0-BBAB-D064-2188-DFD4AE08A3E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30" name="مخطط انسيابي: رابط 8229">
                    <a:extLst>
                      <a:ext uri="{FF2B5EF4-FFF2-40B4-BE49-F238E27FC236}">
                        <a16:creationId xmlns:a16="http://schemas.microsoft.com/office/drawing/2014/main" id="{1D8A4084-C78B-AA89-75A7-45CBE81113E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31" name="مخطط انسيابي: رابط 8230">
                    <a:extLst>
                      <a:ext uri="{FF2B5EF4-FFF2-40B4-BE49-F238E27FC236}">
                        <a16:creationId xmlns:a16="http://schemas.microsoft.com/office/drawing/2014/main" id="{C1F478B9-0C67-C943-33A3-23ED2F4B6A7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32" name="مخطط انسيابي: رابط 8231">
                    <a:extLst>
                      <a:ext uri="{FF2B5EF4-FFF2-40B4-BE49-F238E27FC236}">
                        <a16:creationId xmlns:a16="http://schemas.microsoft.com/office/drawing/2014/main" id="{CE09F38C-5C69-50D4-DA3C-97D70D3D392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19" name="مجموعة 8218">
                  <a:extLst>
                    <a:ext uri="{FF2B5EF4-FFF2-40B4-BE49-F238E27FC236}">
                      <a16:creationId xmlns:a16="http://schemas.microsoft.com/office/drawing/2014/main" id="{688E6E38-9A63-D402-E09F-EAA67FDA84E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25" name="مخطط انسيابي: رابط 8224">
                    <a:extLst>
                      <a:ext uri="{FF2B5EF4-FFF2-40B4-BE49-F238E27FC236}">
                        <a16:creationId xmlns:a16="http://schemas.microsoft.com/office/drawing/2014/main" id="{DA84E5EE-6349-6EE2-F7E1-23C3432E3D9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26" name="مخطط انسيابي: رابط 8225">
                    <a:extLst>
                      <a:ext uri="{FF2B5EF4-FFF2-40B4-BE49-F238E27FC236}">
                        <a16:creationId xmlns:a16="http://schemas.microsoft.com/office/drawing/2014/main" id="{B2F21E58-D028-C80F-7448-A5F4DE79EBD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27" name="مخطط انسيابي: رابط 8226">
                    <a:extLst>
                      <a:ext uri="{FF2B5EF4-FFF2-40B4-BE49-F238E27FC236}">
                        <a16:creationId xmlns:a16="http://schemas.microsoft.com/office/drawing/2014/main" id="{3451DFBD-56F3-762D-22CE-056ACE13C44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28" name="مخطط انسيابي: رابط 8227">
                    <a:extLst>
                      <a:ext uri="{FF2B5EF4-FFF2-40B4-BE49-F238E27FC236}">
                        <a16:creationId xmlns:a16="http://schemas.microsoft.com/office/drawing/2014/main" id="{9015A59A-8E68-CCE0-5594-42DEF50D65C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220" name="مجموعة 8219">
                  <a:extLst>
                    <a:ext uri="{FF2B5EF4-FFF2-40B4-BE49-F238E27FC236}">
                      <a16:creationId xmlns:a16="http://schemas.microsoft.com/office/drawing/2014/main" id="{C00A617B-A9EE-8213-2CC6-E1A540CABBA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21" name="مخطط انسيابي: رابط 8220">
                    <a:extLst>
                      <a:ext uri="{FF2B5EF4-FFF2-40B4-BE49-F238E27FC236}">
                        <a16:creationId xmlns:a16="http://schemas.microsoft.com/office/drawing/2014/main" id="{0CC08C87-16BB-85E3-A23B-C6C7999A759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22" name="مخطط انسيابي: رابط 8221">
                    <a:extLst>
                      <a:ext uri="{FF2B5EF4-FFF2-40B4-BE49-F238E27FC236}">
                        <a16:creationId xmlns:a16="http://schemas.microsoft.com/office/drawing/2014/main" id="{4807F756-64F5-752D-1A74-9B22585B1E6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23" name="مخطط انسيابي: رابط 8222">
                    <a:extLst>
                      <a:ext uri="{FF2B5EF4-FFF2-40B4-BE49-F238E27FC236}">
                        <a16:creationId xmlns:a16="http://schemas.microsoft.com/office/drawing/2014/main" id="{31BFCC33-9E9F-1140-7D38-7D49F4F4D40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24" name="مخطط انسيابي: رابط 8223">
                    <a:extLst>
                      <a:ext uri="{FF2B5EF4-FFF2-40B4-BE49-F238E27FC236}">
                        <a16:creationId xmlns:a16="http://schemas.microsoft.com/office/drawing/2014/main" id="{0DDE177B-129D-6163-3D18-ACB8C5A02AE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213" name="مخطط انسيابي: رابط 8212">
                <a:extLst>
                  <a:ext uri="{FF2B5EF4-FFF2-40B4-BE49-F238E27FC236}">
                    <a16:creationId xmlns:a16="http://schemas.microsoft.com/office/drawing/2014/main" id="{D57CF461-343F-9316-F214-873FD75754D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214" name="مخطط انسيابي: رابط 8213">
                <a:extLst>
                  <a:ext uri="{FF2B5EF4-FFF2-40B4-BE49-F238E27FC236}">
                    <a16:creationId xmlns:a16="http://schemas.microsoft.com/office/drawing/2014/main" id="{7364DCED-273B-5627-D0A9-B503FDC76BB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215" name="مخطط انسيابي: رابط 8214">
                <a:extLst>
                  <a:ext uri="{FF2B5EF4-FFF2-40B4-BE49-F238E27FC236}">
                    <a16:creationId xmlns:a16="http://schemas.microsoft.com/office/drawing/2014/main" id="{95DC55A4-62CF-48F9-B31C-3E6709814B8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216" name="مخطط انسيابي: رابط 8215">
                <a:extLst>
                  <a:ext uri="{FF2B5EF4-FFF2-40B4-BE49-F238E27FC236}">
                    <a16:creationId xmlns:a16="http://schemas.microsoft.com/office/drawing/2014/main" id="{7B938863-22A3-BCDC-3712-9B115974893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0" name="مجموعة 7859">
              <a:extLst>
                <a:ext uri="{FF2B5EF4-FFF2-40B4-BE49-F238E27FC236}">
                  <a16:creationId xmlns:a16="http://schemas.microsoft.com/office/drawing/2014/main" id="{55B20FFD-E0F9-CE8E-E5A7-9E19A2576D27}"/>
                </a:ext>
              </a:extLst>
            </p:cNvPr>
            <p:cNvGrpSpPr/>
            <p:nvPr/>
          </p:nvGrpSpPr>
          <p:grpSpPr>
            <a:xfrm>
              <a:off x="6145545" y="1569188"/>
              <a:ext cx="596232" cy="411218"/>
              <a:chOff x="8455365" y="1277024"/>
              <a:chExt cx="783945" cy="575873"/>
            </a:xfrm>
          </p:grpSpPr>
          <p:sp>
            <p:nvSpPr>
              <p:cNvPr id="8185" name="مستطيل: زوايا مستديرة 8184">
                <a:extLst>
                  <a:ext uri="{FF2B5EF4-FFF2-40B4-BE49-F238E27FC236}">
                    <a16:creationId xmlns:a16="http://schemas.microsoft.com/office/drawing/2014/main" id="{B12CE7B8-EAF1-55E3-72C0-59CEB4EA439E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186" name="مجموعة 8185">
                <a:extLst>
                  <a:ext uri="{FF2B5EF4-FFF2-40B4-BE49-F238E27FC236}">
                    <a16:creationId xmlns:a16="http://schemas.microsoft.com/office/drawing/2014/main" id="{FBDE6CBB-388C-C0A0-838A-1A77794A1955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191" name="مجموعة 8190">
                  <a:extLst>
                    <a:ext uri="{FF2B5EF4-FFF2-40B4-BE49-F238E27FC236}">
                      <a16:creationId xmlns:a16="http://schemas.microsoft.com/office/drawing/2014/main" id="{B6EF1AFE-75A7-26A8-2791-046A4DCCCC0D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07" name="مخطط انسيابي: رابط 8206">
                    <a:extLst>
                      <a:ext uri="{FF2B5EF4-FFF2-40B4-BE49-F238E27FC236}">
                        <a16:creationId xmlns:a16="http://schemas.microsoft.com/office/drawing/2014/main" id="{F7D3C638-E7F8-BBC9-0279-1605981F13C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8" name="مخطط انسيابي: رابط 8207">
                    <a:extLst>
                      <a:ext uri="{FF2B5EF4-FFF2-40B4-BE49-F238E27FC236}">
                        <a16:creationId xmlns:a16="http://schemas.microsoft.com/office/drawing/2014/main" id="{948FF380-D2A6-37FA-4E47-B79E97ADD29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9" name="مخطط انسيابي: رابط 8208">
                    <a:extLst>
                      <a:ext uri="{FF2B5EF4-FFF2-40B4-BE49-F238E27FC236}">
                        <a16:creationId xmlns:a16="http://schemas.microsoft.com/office/drawing/2014/main" id="{DB61361A-2A0F-2500-C174-3BD2F29BD74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10" name="مخطط انسيابي: رابط 8209">
                    <a:extLst>
                      <a:ext uri="{FF2B5EF4-FFF2-40B4-BE49-F238E27FC236}">
                        <a16:creationId xmlns:a16="http://schemas.microsoft.com/office/drawing/2014/main" id="{F0ACECF7-AD18-CA91-EF87-28C2C035273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92" name="مجموعة 8191">
                  <a:extLst>
                    <a:ext uri="{FF2B5EF4-FFF2-40B4-BE49-F238E27FC236}">
                      <a16:creationId xmlns:a16="http://schemas.microsoft.com/office/drawing/2014/main" id="{DDC47586-68DA-4643-DFFE-58F65F04DCD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203" name="مخطط انسيابي: رابط 8202">
                    <a:extLst>
                      <a:ext uri="{FF2B5EF4-FFF2-40B4-BE49-F238E27FC236}">
                        <a16:creationId xmlns:a16="http://schemas.microsoft.com/office/drawing/2014/main" id="{97D89EDB-235A-30BE-C918-CEDA665405E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4" name="مخطط انسيابي: رابط 8203">
                    <a:extLst>
                      <a:ext uri="{FF2B5EF4-FFF2-40B4-BE49-F238E27FC236}">
                        <a16:creationId xmlns:a16="http://schemas.microsoft.com/office/drawing/2014/main" id="{E00E4474-01A9-8041-1657-3FC4CEC2EAF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5" name="مخطط انسيابي: رابط 8204">
                    <a:extLst>
                      <a:ext uri="{FF2B5EF4-FFF2-40B4-BE49-F238E27FC236}">
                        <a16:creationId xmlns:a16="http://schemas.microsoft.com/office/drawing/2014/main" id="{8C88ECAB-F728-35C2-98B2-EF1C206ED56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6" name="مخطط انسيابي: رابط 8205">
                    <a:extLst>
                      <a:ext uri="{FF2B5EF4-FFF2-40B4-BE49-F238E27FC236}">
                        <a16:creationId xmlns:a16="http://schemas.microsoft.com/office/drawing/2014/main" id="{7665A2DE-D8F3-6ADD-AF23-0734EAC1D6E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93" name="مجموعة 8192">
                  <a:extLst>
                    <a:ext uri="{FF2B5EF4-FFF2-40B4-BE49-F238E27FC236}">
                      <a16:creationId xmlns:a16="http://schemas.microsoft.com/office/drawing/2014/main" id="{9BDD5E34-793D-C92F-EB12-2F15CC8F872B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99" name="مخطط انسيابي: رابط 8198">
                    <a:extLst>
                      <a:ext uri="{FF2B5EF4-FFF2-40B4-BE49-F238E27FC236}">
                        <a16:creationId xmlns:a16="http://schemas.microsoft.com/office/drawing/2014/main" id="{47E196DC-0A57-2177-B8B9-03D59F3028A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0" name="مخطط انسيابي: رابط 8199">
                    <a:extLst>
                      <a:ext uri="{FF2B5EF4-FFF2-40B4-BE49-F238E27FC236}">
                        <a16:creationId xmlns:a16="http://schemas.microsoft.com/office/drawing/2014/main" id="{74887442-7670-4570-432F-49A35DAEE4D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1" name="مخطط انسيابي: رابط 8200">
                    <a:extLst>
                      <a:ext uri="{FF2B5EF4-FFF2-40B4-BE49-F238E27FC236}">
                        <a16:creationId xmlns:a16="http://schemas.microsoft.com/office/drawing/2014/main" id="{434243F0-F603-7E84-88E0-1DBAE4E324E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202" name="مخطط انسيابي: رابط 8201">
                    <a:extLst>
                      <a:ext uri="{FF2B5EF4-FFF2-40B4-BE49-F238E27FC236}">
                        <a16:creationId xmlns:a16="http://schemas.microsoft.com/office/drawing/2014/main" id="{25FC63DC-5741-E340-B40B-E26664C0DE3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94" name="مجموعة 8193">
                  <a:extLst>
                    <a:ext uri="{FF2B5EF4-FFF2-40B4-BE49-F238E27FC236}">
                      <a16:creationId xmlns:a16="http://schemas.microsoft.com/office/drawing/2014/main" id="{3B9F18B2-0935-675D-CB55-D7595D4869AF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95" name="مخطط انسيابي: رابط 8194">
                    <a:extLst>
                      <a:ext uri="{FF2B5EF4-FFF2-40B4-BE49-F238E27FC236}">
                        <a16:creationId xmlns:a16="http://schemas.microsoft.com/office/drawing/2014/main" id="{91EE894D-DDDD-4D0E-0A3C-6791C9061D5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96" name="مخطط انسيابي: رابط 8195">
                    <a:extLst>
                      <a:ext uri="{FF2B5EF4-FFF2-40B4-BE49-F238E27FC236}">
                        <a16:creationId xmlns:a16="http://schemas.microsoft.com/office/drawing/2014/main" id="{7ED23350-24BB-119B-7863-FCE709BCEB1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97" name="مخطط انسيابي: رابط 8196">
                    <a:extLst>
                      <a:ext uri="{FF2B5EF4-FFF2-40B4-BE49-F238E27FC236}">
                        <a16:creationId xmlns:a16="http://schemas.microsoft.com/office/drawing/2014/main" id="{8B1617F2-E449-203C-07D4-65B1C659CBE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98" name="مخطط انسيابي: رابط 8197">
                    <a:extLst>
                      <a:ext uri="{FF2B5EF4-FFF2-40B4-BE49-F238E27FC236}">
                        <a16:creationId xmlns:a16="http://schemas.microsoft.com/office/drawing/2014/main" id="{DB996C37-5912-A669-50D7-F0AEB028570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187" name="مخطط انسيابي: رابط 8186">
                <a:extLst>
                  <a:ext uri="{FF2B5EF4-FFF2-40B4-BE49-F238E27FC236}">
                    <a16:creationId xmlns:a16="http://schemas.microsoft.com/office/drawing/2014/main" id="{AB67947D-F7C9-C072-CC18-12E9B2BCFFEE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188" name="مخطط انسيابي: رابط 8187">
                <a:extLst>
                  <a:ext uri="{FF2B5EF4-FFF2-40B4-BE49-F238E27FC236}">
                    <a16:creationId xmlns:a16="http://schemas.microsoft.com/office/drawing/2014/main" id="{3D9DE070-A7B5-1F2E-2733-6B45BD4D9ED3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189" name="مخطط انسيابي: رابط 8188">
                <a:extLst>
                  <a:ext uri="{FF2B5EF4-FFF2-40B4-BE49-F238E27FC236}">
                    <a16:creationId xmlns:a16="http://schemas.microsoft.com/office/drawing/2014/main" id="{D600B9CD-7F6D-8F01-CC28-A72BBCE76E54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190" name="مخطط انسيابي: رابط 8189">
                <a:extLst>
                  <a:ext uri="{FF2B5EF4-FFF2-40B4-BE49-F238E27FC236}">
                    <a16:creationId xmlns:a16="http://schemas.microsoft.com/office/drawing/2014/main" id="{76316940-4584-8904-D71D-9D839FDF8011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1" name="مجموعة 7860">
              <a:extLst>
                <a:ext uri="{FF2B5EF4-FFF2-40B4-BE49-F238E27FC236}">
                  <a16:creationId xmlns:a16="http://schemas.microsoft.com/office/drawing/2014/main" id="{9B276FA6-1FF0-97E4-0E16-B82E36408216}"/>
                </a:ext>
              </a:extLst>
            </p:cNvPr>
            <p:cNvGrpSpPr/>
            <p:nvPr/>
          </p:nvGrpSpPr>
          <p:grpSpPr>
            <a:xfrm>
              <a:off x="5389139" y="1132264"/>
              <a:ext cx="591144" cy="411218"/>
              <a:chOff x="8455365" y="1259239"/>
              <a:chExt cx="783945" cy="575873"/>
            </a:xfrm>
          </p:grpSpPr>
          <p:sp>
            <p:nvSpPr>
              <p:cNvPr id="8159" name="مستطيل: زوايا مستديرة 8158">
                <a:extLst>
                  <a:ext uri="{FF2B5EF4-FFF2-40B4-BE49-F238E27FC236}">
                    <a16:creationId xmlns:a16="http://schemas.microsoft.com/office/drawing/2014/main" id="{714AB7ED-39D6-FA13-BE48-36BFB307310D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160" name="مجموعة 8159">
                <a:extLst>
                  <a:ext uri="{FF2B5EF4-FFF2-40B4-BE49-F238E27FC236}">
                    <a16:creationId xmlns:a16="http://schemas.microsoft.com/office/drawing/2014/main" id="{6632D8D1-3F3E-EFE9-DD0E-EE326BEDDB7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165" name="مجموعة 8164">
                  <a:extLst>
                    <a:ext uri="{FF2B5EF4-FFF2-40B4-BE49-F238E27FC236}">
                      <a16:creationId xmlns:a16="http://schemas.microsoft.com/office/drawing/2014/main" id="{7E554FB8-F626-7329-A358-84800B57C69D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81" name="مخطط انسيابي: رابط 8180">
                    <a:extLst>
                      <a:ext uri="{FF2B5EF4-FFF2-40B4-BE49-F238E27FC236}">
                        <a16:creationId xmlns:a16="http://schemas.microsoft.com/office/drawing/2014/main" id="{A028B02F-0D32-F75B-95ED-D32B29CD7FE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82" name="مخطط انسيابي: رابط 8181">
                    <a:extLst>
                      <a:ext uri="{FF2B5EF4-FFF2-40B4-BE49-F238E27FC236}">
                        <a16:creationId xmlns:a16="http://schemas.microsoft.com/office/drawing/2014/main" id="{3ECE5DD3-757B-1FB5-33FB-22139502A5A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83" name="مخطط انسيابي: رابط 8182">
                    <a:extLst>
                      <a:ext uri="{FF2B5EF4-FFF2-40B4-BE49-F238E27FC236}">
                        <a16:creationId xmlns:a16="http://schemas.microsoft.com/office/drawing/2014/main" id="{C921DD65-5B47-F9E7-5228-5137A2C6B44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84" name="مخطط انسيابي: رابط 8183">
                    <a:extLst>
                      <a:ext uri="{FF2B5EF4-FFF2-40B4-BE49-F238E27FC236}">
                        <a16:creationId xmlns:a16="http://schemas.microsoft.com/office/drawing/2014/main" id="{846E1188-C74E-0396-A2CA-CC5A7D56408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66" name="مجموعة 8165">
                  <a:extLst>
                    <a:ext uri="{FF2B5EF4-FFF2-40B4-BE49-F238E27FC236}">
                      <a16:creationId xmlns:a16="http://schemas.microsoft.com/office/drawing/2014/main" id="{C5894DC0-2574-31A3-A5B8-420CF58E0297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77" name="مخطط انسيابي: رابط 8176">
                    <a:extLst>
                      <a:ext uri="{FF2B5EF4-FFF2-40B4-BE49-F238E27FC236}">
                        <a16:creationId xmlns:a16="http://schemas.microsoft.com/office/drawing/2014/main" id="{C2C53680-9109-CE01-CB17-9EACBBFDA93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8" name="مخطط انسيابي: رابط 8177">
                    <a:extLst>
                      <a:ext uri="{FF2B5EF4-FFF2-40B4-BE49-F238E27FC236}">
                        <a16:creationId xmlns:a16="http://schemas.microsoft.com/office/drawing/2014/main" id="{AA1164B1-822D-89DC-0237-3A4E95ACA86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9" name="مخطط انسيابي: رابط 8178">
                    <a:extLst>
                      <a:ext uri="{FF2B5EF4-FFF2-40B4-BE49-F238E27FC236}">
                        <a16:creationId xmlns:a16="http://schemas.microsoft.com/office/drawing/2014/main" id="{25E9B956-C275-8D6B-001C-38F25EE42CC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80" name="مخطط انسيابي: رابط 8179">
                    <a:extLst>
                      <a:ext uri="{FF2B5EF4-FFF2-40B4-BE49-F238E27FC236}">
                        <a16:creationId xmlns:a16="http://schemas.microsoft.com/office/drawing/2014/main" id="{C6846B6E-66D0-A1DB-BF02-40DA2EA9382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67" name="مجموعة 8166">
                  <a:extLst>
                    <a:ext uri="{FF2B5EF4-FFF2-40B4-BE49-F238E27FC236}">
                      <a16:creationId xmlns:a16="http://schemas.microsoft.com/office/drawing/2014/main" id="{17B673F9-592A-2CF1-FB98-8CAF6C86BCCA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73" name="مخطط انسيابي: رابط 8172">
                    <a:extLst>
                      <a:ext uri="{FF2B5EF4-FFF2-40B4-BE49-F238E27FC236}">
                        <a16:creationId xmlns:a16="http://schemas.microsoft.com/office/drawing/2014/main" id="{FC4A6F6A-7D6C-4723-42E1-10F7A5B2D46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4" name="مخطط انسيابي: رابط 8173">
                    <a:extLst>
                      <a:ext uri="{FF2B5EF4-FFF2-40B4-BE49-F238E27FC236}">
                        <a16:creationId xmlns:a16="http://schemas.microsoft.com/office/drawing/2014/main" id="{A9DA4017-0BF5-0D34-73B3-1DE7DEBFB0E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5" name="مخطط انسيابي: رابط 8174">
                    <a:extLst>
                      <a:ext uri="{FF2B5EF4-FFF2-40B4-BE49-F238E27FC236}">
                        <a16:creationId xmlns:a16="http://schemas.microsoft.com/office/drawing/2014/main" id="{E167F2ED-B29E-C0AC-3C53-DAFEC990CB4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6" name="مخطط انسيابي: رابط 8175">
                    <a:extLst>
                      <a:ext uri="{FF2B5EF4-FFF2-40B4-BE49-F238E27FC236}">
                        <a16:creationId xmlns:a16="http://schemas.microsoft.com/office/drawing/2014/main" id="{0BC96148-A2B6-BE22-41F3-957E432AE6C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68" name="مجموعة 8167">
                  <a:extLst>
                    <a:ext uri="{FF2B5EF4-FFF2-40B4-BE49-F238E27FC236}">
                      <a16:creationId xmlns:a16="http://schemas.microsoft.com/office/drawing/2014/main" id="{094ED994-EB4D-D9FE-98C5-76251E815220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69" name="مخطط انسيابي: رابط 8168">
                    <a:extLst>
                      <a:ext uri="{FF2B5EF4-FFF2-40B4-BE49-F238E27FC236}">
                        <a16:creationId xmlns:a16="http://schemas.microsoft.com/office/drawing/2014/main" id="{92B7DD07-EF08-191F-7FB5-1669CE579ED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0" name="مخطط انسيابي: رابط 8169">
                    <a:extLst>
                      <a:ext uri="{FF2B5EF4-FFF2-40B4-BE49-F238E27FC236}">
                        <a16:creationId xmlns:a16="http://schemas.microsoft.com/office/drawing/2014/main" id="{5D8792D8-2E76-5245-A2EB-2F3BD397D40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1" name="مخطط انسيابي: رابط 8170">
                    <a:extLst>
                      <a:ext uri="{FF2B5EF4-FFF2-40B4-BE49-F238E27FC236}">
                        <a16:creationId xmlns:a16="http://schemas.microsoft.com/office/drawing/2014/main" id="{14308FD2-F08D-8D54-12C2-6CD19B4D312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72" name="مخطط انسيابي: رابط 8171">
                    <a:extLst>
                      <a:ext uri="{FF2B5EF4-FFF2-40B4-BE49-F238E27FC236}">
                        <a16:creationId xmlns:a16="http://schemas.microsoft.com/office/drawing/2014/main" id="{9D236D84-64C6-891A-AD65-615E855F087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161" name="مخطط انسيابي: رابط 8160">
                <a:extLst>
                  <a:ext uri="{FF2B5EF4-FFF2-40B4-BE49-F238E27FC236}">
                    <a16:creationId xmlns:a16="http://schemas.microsoft.com/office/drawing/2014/main" id="{2AF4B1D5-2FD3-0FCD-6F24-3CAD109EA97E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162" name="مخطط انسيابي: رابط 8161">
                <a:extLst>
                  <a:ext uri="{FF2B5EF4-FFF2-40B4-BE49-F238E27FC236}">
                    <a16:creationId xmlns:a16="http://schemas.microsoft.com/office/drawing/2014/main" id="{3C3C14D6-E404-4AE3-7C19-DEA1F0E34DEF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163" name="مخطط انسيابي: رابط 8162">
                <a:extLst>
                  <a:ext uri="{FF2B5EF4-FFF2-40B4-BE49-F238E27FC236}">
                    <a16:creationId xmlns:a16="http://schemas.microsoft.com/office/drawing/2014/main" id="{1723193E-79ED-0AB3-2811-5014199D287D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164" name="مخطط انسيابي: رابط 8163">
                <a:extLst>
                  <a:ext uri="{FF2B5EF4-FFF2-40B4-BE49-F238E27FC236}">
                    <a16:creationId xmlns:a16="http://schemas.microsoft.com/office/drawing/2014/main" id="{46D4D208-F612-80CC-1625-80EB42B31215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2" name="مجموعة 7861">
              <a:extLst>
                <a:ext uri="{FF2B5EF4-FFF2-40B4-BE49-F238E27FC236}">
                  <a16:creationId xmlns:a16="http://schemas.microsoft.com/office/drawing/2014/main" id="{ACABF9E2-5F3A-C4D5-B302-4C322E2134D3}"/>
                </a:ext>
              </a:extLst>
            </p:cNvPr>
            <p:cNvGrpSpPr/>
            <p:nvPr/>
          </p:nvGrpSpPr>
          <p:grpSpPr>
            <a:xfrm>
              <a:off x="5384808" y="1572113"/>
              <a:ext cx="596232" cy="411218"/>
              <a:chOff x="8455365" y="1277024"/>
              <a:chExt cx="783945" cy="575873"/>
            </a:xfrm>
          </p:grpSpPr>
          <p:sp>
            <p:nvSpPr>
              <p:cNvPr id="8133" name="مستطيل: زوايا مستديرة 8132">
                <a:extLst>
                  <a:ext uri="{FF2B5EF4-FFF2-40B4-BE49-F238E27FC236}">
                    <a16:creationId xmlns:a16="http://schemas.microsoft.com/office/drawing/2014/main" id="{C9957ECF-5B20-1440-9297-D08C983F735F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134" name="مجموعة 8133">
                <a:extLst>
                  <a:ext uri="{FF2B5EF4-FFF2-40B4-BE49-F238E27FC236}">
                    <a16:creationId xmlns:a16="http://schemas.microsoft.com/office/drawing/2014/main" id="{FD7D4845-871A-0BBC-1D1C-447000AFE2DF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139" name="مجموعة 8138">
                  <a:extLst>
                    <a:ext uri="{FF2B5EF4-FFF2-40B4-BE49-F238E27FC236}">
                      <a16:creationId xmlns:a16="http://schemas.microsoft.com/office/drawing/2014/main" id="{8D27000B-9631-D1AD-5B1B-F8420ED9F7B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55" name="مخطط انسيابي: رابط 8154">
                    <a:extLst>
                      <a:ext uri="{FF2B5EF4-FFF2-40B4-BE49-F238E27FC236}">
                        <a16:creationId xmlns:a16="http://schemas.microsoft.com/office/drawing/2014/main" id="{268F03D8-C14B-2E0D-2D1F-0C2EC43EC89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56" name="مخطط انسيابي: رابط 8155">
                    <a:extLst>
                      <a:ext uri="{FF2B5EF4-FFF2-40B4-BE49-F238E27FC236}">
                        <a16:creationId xmlns:a16="http://schemas.microsoft.com/office/drawing/2014/main" id="{C6B53F2D-2AFA-5EC0-8F71-4C5B4639401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57" name="مخطط انسيابي: رابط 8156">
                    <a:extLst>
                      <a:ext uri="{FF2B5EF4-FFF2-40B4-BE49-F238E27FC236}">
                        <a16:creationId xmlns:a16="http://schemas.microsoft.com/office/drawing/2014/main" id="{F1F28A85-4875-263B-2FF8-16C2F186A35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58" name="مخطط انسيابي: رابط 8157">
                    <a:extLst>
                      <a:ext uri="{FF2B5EF4-FFF2-40B4-BE49-F238E27FC236}">
                        <a16:creationId xmlns:a16="http://schemas.microsoft.com/office/drawing/2014/main" id="{B6ABFC38-4E49-C556-FA22-F3FBD9783E3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40" name="مجموعة 8139">
                  <a:extLst>
                    <a:ext uri="{FF2B5EF4-FFF2-40B4-BE49-F238E27FC236}">
                      <a16:creationId xmlns:a16="http://schemas.microsoft.com/office/drawing/2014/main" id="{7747C129-8D26-01D6-B134-654281441B29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51" name="مخطط انسيابي: رابط 8150">
                    <a:extLst>
                      <a:ext uri="{FF2B5EF4-FFF2-40B4-BE49-F238E27FC236}">
                        <a16:creationId xmlns:a16="http://schemas.microsoft.com/office/drawing/2014/main" id="{1D593E94-445E-EBC3-366F-DE1695F0FF7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52" name="مخطط انسيابي: رابط 8151">
                    <a:extLst>
                      <a:ext uri="{FF2B5EF4-FFF2-40B4-BE49-F238E27FC236}">
                        <a16:creationId xmlns:a16="http://schemas.microsoft.com/office/drawing/2014/main" id="{CFAA7AFD-D02A-6476-604B-3252620920D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53" name="مخطط انسيابي: رابط 8152">
                    <a:extLst>
                      <a:ext uri="{FF2B5EF4-FFF2-40B4-BE49-F238E27FC236}">
                        <a16:creationId xmlns:a16="http://schemas.microsoft.com/office/drawing/2014/main" id="{7BA3A161-97A7-D88B-AA85-3742461F563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54" name="مخطط انسيابي: رابط 8153">
                    <a:extLst>
                      <a:ext uri="{FF2B5EF4-FFF2-40B4-BE49-F238E27FC236}">
                        <a16:creationId xmlns:a16="http://schemas.microsoft.com/office/drawing/2014/main" id="{A965085F-ABC3-7BD7-0750-716CD7EFFA8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41" name="مجموعة 8140">
                  <a:extLst>
                    <a:ext uri="{FF2B5EF4-FFF2-40B4-BE49-F238E27FC236}">
                      <a16:creationId xmlns:a16="http://schemas.microsoft.com/office/drawing/2014/main" id="{A93472E8-E92C-57C1-7EF4-3BBB3CFF96C7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47" name="مخطط انسيابي: رابط 8146">
                    <a:extLst>
                      <a:ext uri="{FF2B5EF4-FFF2-40B4-BE49-F238E27FC236}">
                        <a16:creationId xmlns:a16="http://schemas.microsoft.com/office/drawing/2014/main" id="{0288E9D3-8A31-930F-7DC7-68CCA8D59C5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48" name="مخطط انسيابي: رابط 8147">
                    <a:extLst>
                      <a:ext uri="{FF2B5EF4-FFF2-40B4-BE49-F238E27FC236}">
                        <a16:creationId xmlns:a16="http://schemas.microsoft.com/office/drawing/2014/main" id="{DC6DACD9-7C24-F8D0-C4DC-23C807075BC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49" name="مخطط انسيابي: رابط 8148">
                    <a:extLst>
                      <a:ext uri="{FF2B5EF4-FFF2-40B4-BE49-F238E27FC236}">
                        <a16:creationId xmlns:a16="http://schemas.microsoft.com/office/drawing/2014/main" id="{8FA6743A-EA72-7781-D830-71FE039ED88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50" name="مخطط انسيابي: رابط 8149">
                    <a:extLst>
                      <a:ext uri="{FF2B5EF4-FFF2-40B4-BE49-F238E27FC236}">
                        <a16:creationId xmlns:a16="http://schemas.microsoft.com/office/drawing/2014/main" id="{546C1695-95FD-AD79-E06A-8B701CF473B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42" name="مجموعة 8141">
                  <a:extLst>
                    <a:ext uri="{FF2B5EF4-FFF2-40B4-BE49-F238E27FC236}">
                      <a16:creationId xmlns:a16="http://schemas.microsoft.com/office/drawing/2014/main" id="{4DC815B6-AC60-B03D-7488-369B20931C29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43" name="مخطط انسيابي: رابط 8142">
                    <a:extLst>
                      <a:ext uri="{FF2B5EF4-FFF2-40B4-BE49-F238E27FC236}">
                        <a16:creationId xmlns:a16="http://schemas.microsoft.com/office/drawing/2014/main" id="{3FA22AB1-D561-52F2-1098-2AADD1994BA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44" name="مخطط انسيابي: رابط 8143">
                    <a:extLst>
                      <a:ext uri="{FF2B5EF4-FFF2-40B4-BE49-F238E27FC236}">
                        <a16:creationId xmlns:a16="http://schemas.microsoft.com/office/drawing/2014/main" id="{BB4A6508-B7B7-F1A3-E1DC-082CC7BB8F1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45" name="مخطط انسيابي: رابط 8144">
                    <a:extLst>
                      <a:ext uri="{FF2B5EF4-FFF2-40B4-BE49-F238E27FC236}">
                        <a16:creationId xmlns:a16="http://schemas.microsoft.com/office/drawing/2014/main" id="{A754AE44-7597-2DB2-E7ED-4C4F69C1D97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46" name="مخطط انسيابي: رابط 8145">
                    <a:extLst>
                      <a:ext uri="{FF2B5EF4-FFF2-40B4-BE49-F238E27FC236}">
                        <a16:creationId xmlns:a16="http://schemas.microsoft.com/office/drawing/2014/main" id="{1A81A56F-ABA5-E8E3-7C57-A8C0B089C1E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135" name="مخطط انسيابي: رابط 8134">
                <a:extLst>
                  <a:ext uri="{FF2B5EF4-FFF2-40B4-BE49-F238E27FC236}">
                    <a16:creationId xmlns:a16="http://schemas.microsoft.com/office/drawing/2014/main" id="{99A3CFB0-BE16-548A-D4B1-F28DA00A0C6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136" name="مخطط انسيابي: رابط 8135">
                <a:extLst>
                  <a:ext uri="{FF2B5EF4-FFF2-40B4-BE49-F238E27FC236}">
                    <a16:creationId xmlns:a16="http://schemas.microsoft.com/office/drawing/2014/main" id="{047FCBA2-D225-AA98-1F73-6F72B8D27C0B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137" name="مخطط انسيابي: رابط 8136">
                <a:extLst>
                  <a:ext uri="{FF2B5EF4-FFF2-40B4-BE49-F238E27FC236}">
                    <a16:creationId xmlns:a16="http://schemas.microsoft.com/office/drawing/2014/main" id="{70A2EF96-6254-41E6-A5EE-0E15AA77D4DC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138" name="مخطط انسيابي: رابط 8137">
                <a:extLst>
                  <a:ext uri="{FF2B5EF4-FFF2-40B4-BE49-F238E27FC236}">
                    <a16:creationId xmlns:a16="http://schemas.microsoft.com/office/drawing/2014/main" id="{D495B5E2-F652-26FE-32D0-DBC717349142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3" name="مجموعة 7862">
              <a:extLst>
                <a:ext uri="{FF2B5EF4-FFF2-40B4-BE49-F238E27FC236}">
                  <a16:creationId xmlns:a16="http://schemas.microsoft.com/office/drawing/2014/main" id="{C9CF1EC1-EBEF-CBEA-694C-C3C847B0AD19}"/>
                </a:ext>
              </a:extLst>
            </p:cNvPr>
            <p:cNvGrpSpPr/>
            <p:nvPr/>
          </p:nvGrpSpPr>
          <p:grpSpPr>
            <a:xfrm>
              <a:off x="4611909" y="1132264"/>
              <a:ext cx="591144" cy="411218"/>
              <a:chOff x="8455365" y="1259239"/>
              <a:chExt cx="783945" cy="575873"/>
            </a:xfrm>
          </p:grpSpPr>
          <p:sp>
            <p:nvSpPr>
              <p:cNvPr id="8107" name="مستطيل: زوايا مستديرة 8106">
                <a:extLst>
                  <a:ext uri="{FF2B5EF4-FFF2-40B4-BE49-F238E27FC236}">
                    <a16:creationId xmlns:a16="http://schemas.microsoft.com/office/drawing/2014/main" id="{2D77305B-0498-2187-8077-934FBDEAAF18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108" name="مجموعة 8107">
                <a:extLst>
                  <a:ext uri="{FF2B5EF4-FFF2-40B4-BE49-F238E27FC236}">
                    <a16:creationId xmlns:a16="http://schemas.microsoft.com/office/drawing/2014/main" id="{E5DDBA93-BE97-F713-6F49-E050C0B468FE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113" name="مجموعة 8112">
                  <a:extLst>
                    <a:ext uri="{FF2B5EF4-FFF2-40B4-BE49-F238E27FC236}">
                      <a16:creationId xmlns:a16="http://schemas.microsoft.com/office/drawing/2014/main" id="{9E7EA76C-980E-CED5-6720-88821305B8FD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29" name="مخطط انسيابي: رابط 8128">
                    <a:extLst>
                      <a:ext uri="{FF2B5EF4-FFF2-40B4-BE49-F238E27FC236}">
                        <a16:creationId xmlns:a16="http://schemas.microsoft.com/office/drawing/2014/main" id="{DF11CD1B-D55E-2504-42DF-1043EAB26F8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30" name="مخطط انسيابي: رابط 8129">
                    <a:extLst>
                      <a:ext uri="{FF2B5EF4-FFF2-40B4-BE49-F238E27FC236}">
                        <a16:creationId xmlns:a16="http://schemas.microsoft.com/office/drawing/2014/main" id="{817F0623-F679-5B86-7633-8A052CFE71E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31" name="مخطط انسيابي: رابط 8130">
                    <a:extLst>
                      <a:ext uri="{FF2B5EF4-FFF2-40B4-BE49-F238E27FC236}">
                        <a16:creationId xmlns:a16="http://schemas.microsoft.com/office/drawing/2014/main" id="{581972AE-B540-530A-735F-E0F307FB00C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32" name="مخطط انسيابي: رابط 8131">
                    <a:extLst>
                      <a:ext uri="{FF2B5EF4-FFF2-40B4-BE49-F238E27FC236}">
                        <a16:creationId xmlns:a16="http://schemas.microsoft.com/office/drawing/2014/main" id="{65E5CBC4-7985-2F20-CE45-B777437E23E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14" name="مجموعة 8113">
                  <a:extLst>
                    <a:ext uri="{FF2B5EF4-FFF2-40B4-BE49-F238E27FC236}">
                      <a16:creationId xmlns:a16="http://schemas.microsoft.com/office/drawing/2014/main" id="{D9D57234-7CB9-1CA6-FF15-EBC868592C2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25" name="مخطط انسيابي: رابط 8124">
                    <a:extLst>
                      <a:ext uri="{FF2B5EF4-FFF2-40B4-BE49-F238E27FC236}">
                        <a16:creationId xmlns:a16="http://schemas.microsoft.com/office/drawing/2014/main" id="{51FEA1CA-2BE1-6C98-275C-0A80C9B9630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26" name="مخطط انسيابي: رابط 8125">
                    <a:extLst>
                      <a:ext uri="{FF2B5EF4-FFF2-40B4-BE49-F238E27FC236}">
                        <a16:creationId xmlns:a16="http://schemas.microsoft.com/office/drawing/2014/main" id="{884A0909-6731-7C6C-B87F-4879A3E9BA2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27" name="مخطط انسيابي: رابط 8126">
                    <a:extLst>
                      <a:ext uri="{FF2B5EF4-FFF2-40B4-BE49-F238E27FC236}">
                        <a16:creationId xmlns:a16="http://schemas.microsoft.com/office/drawing/2014/main" id="{15C07335-BA03-83F5-4927-81792A36C92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28" name="مخطط انسيابي: رابط 8127">
                    <a:extLst>
                      <a:ext uri="{FF2B5EF4-FFF2-40B4-BE49-F238E27FC236}">
                        <a16:creationId xmlns:a16="http://schemas.microsoft.com/office/drawing/2014/main" id="{3A929FC5-3556-53EA-D32F-A536EEC8F2E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15" name="مجموعة 8114">
                  <a:extLst>
                    <a:ext uri="{FF2B5EF4-FFF2-40B4-BE49-F238E27FC236}">
                      <a16:creationId xmlns:a16="http://schemas.microsoft.com/office/drawing/2014/main" id="{A65516D0-74AB-8069-9398-EBCD109A6709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21" name="مخطط انسيابي: رابط 8120">
                    <a:extLst>
                      <a:ext uri="{FF2B5EF4-FFF2-40B4-BE49-F238E27FC236}">
                        <a16:creationId xmlns:a16="http://schemas.microsoft.com/office/drawing/2014/main" id="{2B2E3541-4173-D985-637A-4BF1B6EAF91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22" name="مخطط انسيابي: رابط 8121">
                    <a:extLst>
                      <a:ext uri="{FF2B5EF4-FFF2-40B4-BE49-F238E27FC236}">
                        <a16:creationId xmlns:a16="http://schemas.microsoft.com/office/drawing/2014/main" id="{B80AAE4D-848F-32FC-CB98-C06D5D07C23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23" name="مخطط انسيابي: رابط 8122">
                    <a:extLst>
                      <a:ext uri="{FF2B5EF4-FFF2-40B4-BE49-F238E27FC236}">
                        <a16:creationId xmlns:a16="http://schemas.microsoft.com/office/drawing/2014/main" id="{24E4435B-26C9-B62A-0BDE-1CD5DF77C31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24" name="مخطط انسيابي: رابط 8123">
                    <a:extLst>
                      <a:ext uri="{FF2B5EF4-FFF2-40B4-BE49-F238E27FC236}">
                        <a16:creationId xmlns:a16="http://schemas.microsoft.com/office/drawing/2014/main" id="{6B8BEC03-91E2-EB48-B3B6-B71B190E991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116" name="مجموعة 8115">
                  <a:extLst>
                    <a:ext uri="{FF2B5EF4-FFF2-40B4-BE49-F238E27FC236}">
                      <a16:creationId xmlns:a16="http://schemas.microsoft.com/office/drawing/2014/main" id="{C92DAE61-CCC8-5ADA-5685-55898445783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17" name="مخطط انسيابي: رابط 8116">
                    <a:extLst>
                      <a:ext uri="{FF2B5EF4-FFF2-40B4-BE49-F238E27FC236}">
                        <a16:creationId xmlns:a16="http://schemas.microsoft.com/office/drawing/2014/main" id="{C326FDA1-B6D2-5C40-15D5-F3654A6B849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18" name="مخطط انسيابي: رابط 8117">
                    <a:extLst>
                      <a:ext uri="{FF2B5EF4-FFF2-40B4-BE49-F238E27FC236}">
                        <a16:creationId xmlns:a16="http://schemas.microsoft.com/office/drawing/2014/main" id="{943AF9E1-E031-ED27-B235-07A5CC010A8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19" name="مخطط انسيابي: رابط 8118">
                    <a:extLst>
                      <a:ext uri="{FF2B5EF4-FFF2-40B4-BE49-F238E27FC236}">
                        <a16:creationId xmlns:a16="http://schemas.microsoft.com/office/drawing/2014/main" id="{6CD9E714-C927-DBD4-E311-7B1CC80AE6E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20" name="مخطط انسيابي: رابط 8119">
                    <a:extLst>
                      <a:ext uri="{FF2B5EF4-FFF2-40B4-BE49-F238E27FC236}">
                        <a16:creationId xmlns:a16="http://schemas.microsoft.com/office/drawing/2014/main" id="{2ECB79B7-9612-6320-05C8-9DB1B449963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109" name="مخطط انسيابي: رابط 8108">
                <a:extLst>
                  <a:ext uri="{FF2B5EF4-FFF2-40B4-BE49-F238E27FC236}">
                    <a16:creationId xmlns:a16="http://schemas.microsoft.com/office/drawing/2014/main" id="{EA5EAE75-0E55-6296-613A-FC1CB776B6DD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110" name="مخطط انسيابي: رابط 8109">
                <a:extLst>
                  <a:ext uri="{FF2B5EF4-FFF2-40B4-BE49-F238E27FC236}">
                    <a16:creationId xmlns:a16="http://schemas.microsoft.com/office/drawing/2014/main" id="{A98FB36F-4936-687E-44C4-1AB8A0F03AE9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111" name="مخطط انسيابي: رابط 8110">
                <a:extLst>
                  <a:ext uri="{FF2B5EF4-FFF2-40B4-BE49-F238E27FC236}">
                    <a16:creationId xmlns:a16="http://schemas.microsoft.com/office/drawing/2014/main" id="{A104387A-D0E3-ED2B-D188-756AF7BB2CD8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112" name="مخطط انسيابي: رابط 8111">
                <a:extLst>
                  <a:ext uri="{FF2B5EF4-FFF2-40B4-BE49-F238E27FC236}">
                    <a16:creationId xmlns:a16="http://schemas.microsoft.com/office/drawing/2014/main" id="{3B58B3F5-7861-0DA4-E6B6-7AE5810998E1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4" name="مجموعة 7863">
              <a:extLst>
                <a:ext uri="{FF2B5EF4-FFF2-40B4-BE49-F238E27FC236}">
                  <a16:creationId xmlns:a16="http://schemas.microsoft.com/office/drawing/2014/main" id="{106992AA-A177-4AEE-64A8-DAA7820B3EE7}"/>
                </a:ext>
              </a:extLst>
            </p:cNvPr>
            <p:cNvGrpSpPr/>
            <p:nvPr/>
          </p:nvGrpSpPr>
          <p:grpSpPr>
            <a:xfrm>
              <a:off x="4607578" y="1572113"/>
              <a:ext cx="596232" cy="411218"/>
              <a:chOff x="8455365" y="1277024"/>
              <a:chExt cx="783945" cy="575873"/>
            </a:xfrm>
          </p:grpSpPr>
          <p:sp>
            <p:nvSpPr>
              <p:cNvPr id="8081" name="مستطيل: زوايا مستديرة 8080">
                <a:extLst>
                  <a:ext uri="{FF2B5EF4-FFF2-40B4-BE49-F238E27FC236}">
                    <a16:creationId xmlns:a16="http://schemas.microsoft.com/office/drawing/2014/main" id="{A3665B85-C7B9-75E6-76DC-35BEECD2C8BF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082" name="مجموعة 8081">
                <a:extLst>
                  <a:ext uri="{FF2B5EF4-FFF2-40B4-BE49-F238E27FC236}">
                    <a16:creationId xmlns:a16="http://schemas.microsoft.com/office/drawing/2014/main" id="{D515EF1C-16CD-8EE0-D2AB-14D22919FD4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087" name="مجموعة 8086">
                  <a:extLst>
                    <a:ext uri="{FF2B5EF4-FFF2-40B4-BE49-F238E27FC236}">
                      <a16:creationId xmlns:a16="http://schemas.microsoft.com/office/drawing/2014/main" id="{7152A1B0-A25D-7280-C116-DF24DACD67D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103" name="مخطط انسيابي: رابط 8102">
                    <a:extLst>
                      <a:ext uri="{FF2B5EF4-FFF2-40B4-BE49-F238E27FC236}">
                        <a16:creationId xmlns:a16="http://schemas.microsoft.com/office/drawing/2014/main" id="{2B937438-4DCC-0F5A-E882-8FC3DD22C11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04" name="مخطط انسيابي: رابط 8103">
                    <a:extLst>
                      <a:ext uri="{FF2B5EF4-FFF2-40B4-BE49-F238E27FC236}">
                        <a16:creationId xmlns:a16="http://schemas.microsoft.com/office/drawing/2014/main" id="{E28A0BDE-2B42-D5BE-FBD1-5D04F60D6D3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05" name="مخطط انسيابي: رابط 8104">
                    <a:extLst>
                      <a:ext uri="{FF2B5EF4-FFF2-40B4-BE49-F238E27FC236}">
                        <a16:creationId xmlns:a16="http://schemas.microsoft.com/office/drawing/2014/main" id="{15DACCE7-8BDB-8529-67BE-6EE924B7A6B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06" name="مخطط انسيابي: رابط 8105">
                    <a:extLst>
                      <a:ext uri="{FF2B5EF4-FFF2-40B4-BE49-F238E27FC236}">
                        <a16:creationId xmlns:a16="http://schemas.microsoft.com/office/drawing/2014/main" id="{8B98F4B2-0945-E34A-3869-F5314A9E9C1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88" name="مجموعة 8087">
                  <a:extLst>
                    <a:ext uri="{FF2B5EF4-FFF2-40B4-BE49-F238E27FC236}">
                      <a16:creationId xmlns:a16="http://schemas.microsoft.com/office/drawing/2014/main" id="{6E0ADF9E-AA9A-219E-71CC-B0FE4E687148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99" name="مخطط انسيابي: رابط 8098">
                    <a:extLst>
                      <a:ext uri="{FF2B5EF4-FFF2-40B4-BE49-F238E27FC236}">
                        <a16:creationId xmlns:a16="http://schemas.microsoft.com/office/drawing/2014/main" id="{2F267D55-6044-552D-B7CD-C152149DFCB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00" name="مخطط انسيابي: رابط 8099">
                    <a:extLst>
                      <a:ext uri="{FF2B5EF4-FFF2-40B4-BE49-F238E27FC236}">
                        <a16:creationId xmlns:a16="http://schemas.microsoft.com/office/drawing/2014/main" id="{777E18A2-D7B6-C536-32C4-16E54264041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01" name="مخطط انسيابي: رابط 8100">
                    <a:extLst>
                      <a:ext uri="{FF2B5EF4-FFF2-40B4-BE49-F238E27FC236}">
                        <a16:creationId xmlns:a16="http://schemas.microsoft.com/office/drawing/2014/main" id="{E2B52537-6218-0E9C-3220-F568B666891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102" name="مخطط انسيابي: رابط 8101">
                    <a:extLst>
                      <a:ext uri="{FF2B5EF4-FFF2-40B4-BE49-F238E27FC236}">
                        <a16:creationId xmlns:a16="http://schemas.microsoft.com/office/drawing/2014/main" id="{D2C0C7A9-97ED-80F7-E875-42E3B6DD7CE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89" name="مجموعة 8088">
                  <a:extLst>
                    <a:ext uri="{FF2B5EF4-FFF2-40B4-BE49-F238E27FC236}">
                      <a16:creationId xmlns:a16="http://schemas.microsoft.com/office/drawing/2014/main" id="{EE8A02F3-6900-EB56-DBE2-E5AB32EE595F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95" name="مخطط انسيابي: رابط 8094">
                    <a:extLst>
                      <a:ext uri="{FF2B5EF4-FFF2-40B4-BE49-F238E27FC236}">
                        <a16:creationId xmlns:a16="http://schemas.microsoft.com/office/drawing/2014/main" id="{8AE209F0-690A-16E3-BC4E-766DBBFCF70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96" name="مخطط انسيابي: رابط 8095">
                    <a:extLst>
                      <a:ext uri="{FF2B5EF4-FFF2-40B4-BE49-F238E27FC236}">
                        <a16:creationId xmlns:a16="http://schemas.microsoft.com/office/drawing/2014/main" id="{9D4178F1-C9EA-5281-FEFE-D570D9A931B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97" name="مخطط انسيابي: رابط 8096">
                    <a:extLst>
                      <a:ext uri="{FF2B5EF4-FFF2-40B4-BE49-F238E27FC236}">
                        <a16:creationId xmlns:a16="http://schemas.microsoft.com/office/drawing/2014/main" id="{4E931C92-D4D9-B514-8569-27BE0928289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98" name="مخطط انسيابي: رابط 8097">
                    <a:extLst>
                      <a:ext uri="{FF2B5EF4-FFF2-40B4-BE49-F238E27FC236}">
                        <a16:creationId xmlns:a16="http://schemas.microsoft.com/office/drawing/2014/main" id="{AAFC9764-1435-84A4-1F82-D647CC547ED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90" name="مجموعة 8089">
                  <a:extLst>
                    <a:ext uri="{FF2B5EF4-FFF2-40B4-BE49-F238E27FC236}">
                      <a16:creationId xmlns:a16="http://schemas.microsoft.com/office/drawing/2014/main" id="{96E139A2-5CFC-7B39-A5A9-0A7242B0040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91" name="مخطط انسيابي: رابط 8090">
                    <a:extLst>
                      <a:ext uri="{FF2B5EF4-FFF2-40B4-BE49-F238E27FC236}">
                        <a16:creationId xmlns:a16="http://schemas.microsoft.com/office/drawing/2014/main" id="{7FF0F601-5A47-9EE9-A7D5-4EEF312C335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92" name="مخطط انسيابي: رابط 8091">
                    <a:extLst>
                      <a:ext uri="{FF2B5EF4-FFF2-40B4-BE49-F238E27FC236}">
                        <a16:creationId xmlns:a16="http://schemas.microsoft.com/office/drawing/2014/main" id="{16D48ED2-FE13-9264-CE1D-0CB381DE1E2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93" name="مخطط انسيابي: رابط 8092">
                    <a:extLst>
                      <a:ext uri="{FF2B5EF4-FFF2-40B4-BE49-F238E27FC236}">
                        <a16:creationId xmlns:a16="http://schemas.microsoft.com/office/drawing/2014/main" id="{F3EBD385-E24A-1B33-4738-C7EC995EC3B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94" name="مخطط انسيابي: رابط 8093">
                    <a:extLst>
                      <a:ext uri="{FF2B5EF4-FFF2-40B4-BE49-F238E27FC236}">
                        <a16:creationId xmlns:a16="http://schemas.microsoft.com/office/drawing/2014/main" id="{6C497D7C-70C4-A0F2-DCEB-D28547F8231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083" name="مخطط انسيابي: رابط 8082">
                <a:extLst>
                  <a:ext uri="{FF2B5EF4-FFF2-40B4-BE49-F238E27FC236}">
                    <a16:creationId xmlns:a16="http://schemas.microsoft.com/office/drawing/2014/main" id="{C41B96DB-A876-10D4-EF58-A8D05229017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084" name="مخطط انسيابي: رابط 8083">
                <a:extLst>
                  <a:ext uri="{FF2B5EF4-FFF2-40B4-BE49-F238E27FC236}">
                    <a16:creationId xmlns:a16="http://schemas.microsoft.com/office/drawing/2014/main" id="{17A11525-3079-EF20-3ABB-A4E075629923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085" name="مخطط انسيابي: رابط 8084">
                <a:extLst>
                  <a:ext uri="{FF2B5EF4-FFF2-40B4-BE49-F238E27FC236}">
                    <a16:creationId xmlns:a16="http://schemas.microsoft.com/office/drawing/2014/main" id="{5AD493B7-8A63-EC26-211A-58689D12049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086" name="مخطط انسيابي: رابط 8085">
                <a:extLst>
                  <a:ext uri="{FF2B5EF4-FFF2-40B4-BE49-F238E27FC236}">
                    <a16:creationId xmlns:a16="http://schemas.microsoft.com/office/drawing/2014/main" id="{C2F25F3A-29E1-87D6-1F15-3F760734A69F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5" name="مجموعة 7864">
              <a:extLst>
                <a:ext uri="{FF2B5EF4-FFF2-40B4-BE49-F238E27FC236}">
                  <a16:creationId xmlns:a16="http://schemas.microsoft.com/office/drawing/2014/main" id="{83269716-D783-C745-28A2-9D3E5B3C826C}"/>
                </a:ext>
              </a:extLst>
            </p:cNvPr>
            <p:cNvGrpSpPr/>
            <p:nvPr/>
          </p:nvGrpSpPr>
          <p:grpSpPr>
            <a:xfrm>
              <a:off x="3845899" y="1134303"/>
              <a:ext cx="591144" cy="411218"/>
              <a:chOff x="8455365" y="1259239"/>
              <a:chExt cx="783945" cy="575873"/>
            </a:xfrm>
          </p:grpSpPr>
          <p:sp>
            <p:nvSpPr>
              <p:cNvPr id="8055" name="مستطيل: زوايا مستديرة 8054">
                <a:extLst>
                  <a:ext uri="{FF2B5EF4-FFF2-40B4-BE49-F238E27FC236}">
                    <a16:creationId xmlns:a16="http://schemas.microsoft.com/office/drawing/2014/main" id="{48362136-5EB1-E68C-C728-106D5F127B08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056" name="مجموعة 8055">
                <a:extLst>
                  <a:ext uri="{FF2B5EF4-FFF2-40B4-BE49-F238E27FC236}">
                    <a16:creationId xmlns:a16="http://schemas.microsoft.com/office/drawing/2014/main" id="{007FFFE9-6066-8DAC-9EDD-858735A9A545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061" name="مجموعة 8060">
                  <a:extLst>
                    <a:ext uri="{FF2B5EF4-FFF2-40B4-BE49-F238E27FC236}">
                      <a16:creationId xmlns:a16="http://schemas.microsoft.com/office/drawing/2014/main" id="{BA333D1A-2475-F19C-5C5E-2AF0FE57ADB9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77" name="مخطط انسيابي: رابط 8076">
                    <a:extLst>
                      <a:ext uri="{FF2B5EF4-FFF2-40B4-BE49-F238E27FC236}">
                        <a16:creationId xmlns:a16="http://schemas.microsoft.com/office/drawing/2014/main" id="{620FCAE6-D599-03F2-2E17-B6E20894A6B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8" name="مخطط انسيابي: رابط 8077">
                    <a:extLst>
                      <a:ext uri="{FF2B5EF4-FFF2-40B4-BE49-F238E27FC236}">
                        <a16:creationId xmlns:a16="http://schemas.microsoft.com/office/drawing/2014/main" id="{7FDC9779-F07E-4B9A-C6C5-7874BAC2542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9" name="مخطط انسيابي: رابط 8078">
                    <a:extLst>
                      <a:ext uri="{FF2B5EF4-FFF2-40B4-BE49-F238E27FC236}">
                        <a16:creationId xmlns:a16="http://schemas.microsoft.com/office/drawing/2014/main" id="{9CF24C0A-0DD8-948E-FE61-B0EEE962A43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80" name="مخطط انسيابي: رابط 8079">
                    <a:extLst>
                      <a:ext uri="{FF2B5EF4-FFF2-40B4-BE49-F238E27FC236}">
                        <a16:creationId xmlns:a16="http://schemas.microsoft.com/office/drawing/2014/main" id="{AD62DA1E-D529-A146-A524-1CB56CB07E8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62" name="مجموعة 8061">
                  <a:extLst>
                    <a:ext uri="{FF2B5EF4-FFF2-40B4-BE49-F238E27FC236}">
                      <a16:creationId xmlns:a16="http://schemas.microsoft.com/office/drawing/2014/main" id="{58065189-D950-B476-72EF-994B119DB851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73" name="مخطط انسيابي: رابط 8072">
                    <a:extLst>
                      <a:ext uri="{FF2B5EF4-FFF2-40B4-BE49-F238E27FC236}">
                        <a16:creationId xmlns:a16="http://schemas.microsoft.com/office/drawing/2014/main" id="{CA442FD1-AE08-6FE0-7B10-7A692A51C59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4" name="مخطط انسيابي: رابط 8073">
                    <a:extLst>
                      <a:ext uri="{FF2B5EF4-FFF2-40B4-BE49-F238E27FC236}">
                        <a16:creationId xmlns:a16="http://schemas.microsoft.com/office/drawing/2014/main" id="{F8CF6C88-9F6A-F6A8-62C6-E4EEE3A33F6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5" name="مخطط انسيابي: رابط 8074">
                    <a:extLst>
                      <a:ext uri="{FF2B5EF4-FFF2-40B4-BE49-F238E27FC236}">
                        <a16:creationId xmlns:a16="http://schemas.microsoft.com/office/drawing/2014/main" id="{28229A2A-0FBF-CCD0-CB4C-D58FA6C9640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6" name="مخطط انسيابي: رابط 8075">
                    <a:extLst>
                      <a:ext uri="{FF2B5EF4-FFF2-40B4-BE49-F238E27FC236}">
                        <a16:creationId xmlns:a16="http://schemas.microsoft.com/office/drawing/2014/main" id="{E0855454-412C-1F70-F4A6-CD80F6AB8C2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63" name="مجموعة 8062">
                  <a:extLst>
                    <a:ext uri="{FF2B5EF4-FFF2-40B4-BE49-F238E27FC236}">
                      <a16:creationId xmlns:a16="http://schemas.microsoft.com/office/drawing/2014/main" id="{4DB222BC-DA7F-70BC-2C93-4DADDAE71E94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69" name="مخطط انسيابي: رابط 8068">
                    <a:extLst>
                      <a:ext uri="{FF2B5EF4-FFF2-40B4-BE49-F238E27FC236}">
                        <a16:creationId xmlns:a16="http://schemas.microsoft.com/office/drawing/2014/main" id="{8B221ABB-FB83-2F22-D29B-DA565697716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0" name="مخطط انسيابي: رابط 8069">
                    <a:extLst>
                      <a:ext uri="{FF2B5EF4-FFF2-40B4-BE49-F238E27FC236}">
                        <a16:creationId xmlns:a16="http://schemas.microsoft.com/office/drawing/2014/main" id="{E1729665-7797-EA15-687B-3019DDE6003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1" name="مخطط انسيابي: رابط 8070">
                    <a:extLst>
                      <a:ext uri="{FF2B5EF4-FFF2-40B4-BE49-F238E27FC236}">
                        <a16:creationId xmlns:a16="http://schemas.microsoft.com/office/drawing/2014/main" id="{37B0EAF2-FC4E-01B7-C43F-0FA368CB5C3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72" name="مخطط انسيابي: رابط 8071">
                    <a:extLst>
                      <a:ext uri="{FF2B5EF4-FFF2-40B4-BE49-F238E27FC236}">
                        <a16:creationId xmlns:a16="http://schemas.microsoft.com/office/drawing/2014/main" id="{3316320B-516A-8534-B3BE-50008AC448A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64" name="مجموعة 8063">
                  <a:extLst>
                    <a:ext uri="{FF2B5EF4-FFF2-40B4-BE49-F238E27FC236}">
                      <a16:creationId xmlns:a16="http://schemas.microsoft.com/office/drawing/2014/main" id="{811C6E3A-967E-5652-2547-D52CA5D8CC0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65" name="مخطط انسيابي: رابط 8064">
                    <a:extLst>
                      <a:ext uri="{FF2B5EF4-FFF2-40B4-BE49-F238E27FC236}">
                        <a16:creationId xmlns:a16="http://schemas.microsoft.com/office/drawing/2014/main" id="{26704E8E-B6A6-561B-5103-D720DAAAC32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66" name="مخطط انسيابي: رابط 8065">
                    <a:extLst>
                      <a:ext uri="{FF2B5EF4-FFF2-40B4-BE49-F238E27FC236}">
                        <a16:creationId xmlns:a16="http://schemas.microsoft.com/office/drawing/2014/main" id="{48C7909E-541B-7055-6A64-B20F6ACDABE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67" name="مخطط انسيابي: رابط 8066">
                    <a:extLst>
                      <a:ext uri="{FF2B5EF4-FFF2-40B4-BE49-F238E27FC236}">
                        <a16:creationId xmlns:a16="http://schemas.microsoft.com/office/drawing/2014/main" id="{833411AD-285B-F6A6-E671-1222D293F1A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68" name="مخطط انسيابي: رابط 8067">
                    <a:extLst>
                      <a:ext uri="{FF2B5EF4-FFF2-40B4-BE49-F238E27FC236}">
                        <a16:creationId xmlns:a16="http://schemas.microsoft.com/office/drawing/2014/main" id="{57802E5A-7D41-94E5-8A70-886575FE8AE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057" name="مخطط انسيابي: رابط 8056">
                <a:extLst>
                  <a:ext uri="{FF2B5EF4-FFF2-40B4-BE49-F238E27FC236}">
                    <a16:creationId xmlns:a16="http://schemas.microsoft.com/office/drawing/2014/main" id="{732AF072-716E-1365-71FD-B98D4BD9FF2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058" name="مخطط انسيابي: رابط 8057">
                <a:extLst>
                  <a:ext uri="{FF2B5EF4-FFF2-40B4-BE49-F238E27FC236}">
                    <a16:creationId xmlns:a16="http://schemas.microsoft.com/office/drawing/2014/main" id="{6CD756ED-2CAB-24E5-70EE-4560D8A14FB5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059" name="مخطط انسيابي: رابط 8058">
                <a:extLst>
                  <a:ext uri="{FF2B5EF4-FFF2-40B4-BE49-F238E27FC236}">
                    <a16:creationId xmlns:a16="http://schemas.microsoft.com/office/drawing/2014/main" id="{3394A476-6CAC-0D73-CE8F-8680A11380B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060" name="مخطط انسيابي: رابط 8059">
                <a:extLst>
                  <a:ext uri="{FF2B5EF4-FFF2-40B4-BE49-F238E27FC236}">
                    <a16:creationId xmlns:a16="http://schemas.microsoft.com/office/drawing/2014/main" id="{3A41B530-E5D4-410C-22B3-F05B10FB342E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6" name="مجموعة 7865">
              <a:extLst>
                <a:ext uri="{FF2B5EF4-FFF2-40B4-BE49-F238E27FC236}">
                  <a16:creationId xmlns:a16="http://schemas.microsoft.com/office/drawing/2014/main" id="{7ACA8F08-7ACB-0772-5085-58619291C653}"/>
                </a:ext>
              </a:extLst>
            </p:cNvPr>
            <p:cNvGrpSpPr/>
            <p:nvPr/>
          </p:nvGrpSpPr>
          <p:grpSpPr>
            <a:xfrm>
              <a:off x="3841568" y="1574152"/>
              <a:ext cx="596232" cy="411218"/>
              <a:chOff x="8455365" y="1277024"/>
              <a:chExt cx="783945" cy="575873"/>
            </a:xfrm>
          </p:grpSpPr>
          <p:sp>
            <p:nvSpPr>
              <p:cNvPr id="8029" name="مستطيل: زوايا مستديرة 8028">
                <a:extLst>
                  <a:ext uri="{FF2B5EF4-FFF2-40B4-BE49-F238E27FC236}">
                    <a16:creationId xmlns:a16="http://schemas.microsoft.com/office/drawing/2014/main" id="{A535331D-C430-70F2-8453-C32CA83708FC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030" name="مجموعة 8029">
                <a:extLst>
                  <a:ext uri="{FF2B5EF4-FFF2-40B4-BE49-F238E27FC236}">
                    <a16:creationId xmlns:a16="http://schemas.microsoft.com/office/drawing/2014/main" id="{515295E7-C071-86EC-05E4-F31DBE12A81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035" name="مجموعة 8034">
                  <a:extLst>
                    <a:ext uri="{FF2B5EF4-FFF2-40B4-BE49-F238E27FC236}">
                      <a16:creationId xmlns:a16="http://schemas.microsoft.com/office/drawing/2014/main" id="{82F7F02D-831E-56B5-55FA-FDC3494E249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51" name="مخطط انسيابي: رابط 8050">
                    <a:extLst>
                      <a:ext uri="{FF2B5EF4-FFF2-40B4-BE49-F238E27FC236}">
                        <a16:creationId xmlns:a16="http://schemas.microsoft.com/office/drawing/2014/main" id="{CFB1449B-55D4-DE0E-8E1E-34AF99AA5B1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52" name="مخطط انسيابي: رابط 8051">
                    <a:extLst>
                      <a:ext uri="{FF2B5EF4-FFF2-40B4-BE49-F238E27FC236}">
                        <a16:creationId xmlns:a16="http://schemas.microsoft.com/office/drawing/2014/main" id="{3DCD4C97-2069-D69B-9EEB-B2E2240E6FE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53" name="مخطط انسيابي: رابط 8052">
                    <a:extLst>
                      <a:ext uri="{FF2B5EF4-FFF2-40B4-BE49-F238E27FC236}">
                        <a16:creationId xmlns:a16="http://schemas.microsoft.com/office/drawing/2014/main" id="{ACEC1EAC-9A19-CA1C-AE9E-0620E33D02D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54" name="مخطط انسيابي: رابط 8053">
                    <a:extLst>
                      <a:ext uri="{FF2B5EF4-FFF2-40B4-BE49-F238E27FC236}">
                        <a16:creationId xmlns:a16="http://schemas.microsoft.com/office/drawing/2014/main" id="{CE6F45AB-6B22-FEFB-5A62-0B22F125E2E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36" name="مجموعة 8035">
                  <a:extLst>
                    <a:ext uri="{FF2B5EF4-FFF2-40B4-BE49-F238E27FC236}">
                      <a16:creationId xmlns:a16="http://schemas.microsoft.com/office/drawing/2014/main" id="{2BBC5926-58B3-9CF9-FCFB-0A91CAEA0F5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47" name="مخطط انسيابي: رابط 8046">
                    <a:extLst>
                      <a:ext uri="{FF2B5EF4-FFF2-40B4-BE49-F238E27FC236}">
                        <a16:creationId xmlns:a16="http://schemas.microsoft.com/office/drawing/2014/main" id="{1F3E7463-B138-C984-02D7-AFABFBBF6C2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8" name="مخطط انسيابي: رابط 8047">
                    <a:extLst>
                      <a:ext uri="{FF2B5EF4-FFF2-40B4-BE49-F238E27FC236}">
                        <a16:creationId xmlns:a16="http://schemas.microsoft.com/office/drawing/2014/main" id="{42C370DB-F239-9A2F-875A-93C3977B3E3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9" name="مخطط انسيابي: رابط 8048">
                    <a:extLst>
                      <a:ext uri="{FF2B5EF4-FFF2-40B4-BE49-F238E27FC236}">
                        <a16:creationId xmlns:a16="http://schemas.microsoft.com/office/drawing/2014/main" id="{08B97120-F13A-2491-6139-676BB223E1B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50" name="مخطط انسيابي: رابط 8049">
                    <a:extLst>
                      <a:ext uri="{FF2B5EF4-FFF2-40B4-BE49-F238E27FC236}">
                        <a16:creationId xmlns:a16="http://schemas.microsoft.com/office/drawing/2014/main" id="{BFA3E852-8CA6-2C50-BE06-16640E2ECB0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37" name="مجموعة 8036">
                  <a:extLst>
                    <a:ext uri="{FF2B5EF4-FFF2-40B4-BE49-F238E27FC236}">
                      <a16:creationId xmlns:a16="http://schemas.microsoft.com/office/drawing/2014/main" id="{FA22ECC1-F68C-F177-3A55-52A702321939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43" name="مخطط انسيابي: رابط 8042">
                    <a:extLst>
                      <a:ext uri="{FF2B5EF4-FFF2-40B4-BE49-F238E27FC236}">
                        <a16:creationId xmlns:a16="http://schemas.microsoft.com/office/drawing/2014/main" id="{240D6B4D-48DE-8E6F-93D5-1E8F4D709BE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4" name="مخطط انسيابي: رابط 8043">
                    <a:extLst>
                      <a:ext uri="{FF2B5EF4-FFF2-40B4-BE49-F238E27FC236}">
                        <a16:creationId xmlns:a16="http://schemas.microsoft.com/office/drawing/2014/main" id="{B252D8A6-4B0F-3760-FEE9-A347C5F541A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5" name="مخطط انسيابي: رابط 8044">
                    <a:extLst>
                      <a:ext uri="{FF2B5EF4-FFF2-40B4-BE49-F238E27FC236}">
                        <a16:creationId xmlns:a16="http://schemas.microsoft.com/office/drawing/2014/main" id="{DE58AC3C-D168-71E6-21C1-FDF12AA078D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6" name="مخطط انسيابي: رابط 8045">
                    <a:extLst>
                      <a:ext uri="{FF2B5EF4-FFF2-40B4-BE49-F238E27FC236}">
                        <a16:creationId xmlns:a16="http://schemas.microsoft.com/office/drawing/2014/main" id="{471596EC-0A28-6BFA-FA27-325470870FA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38" name="مجموعة 8037">
                  <a:extLst>
                    <a:ext uri="{FF2B5EF4-FFF2-40B4-BE49-F238E27FC236}">
                      <a16:creationId xmlns:a16="http://schemas.microsoft.com/office/drawing/2014/main" id="{595C94D0-3ADA-DABE-09ED-FEA53CEB159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39" name="مخطط انسيابي: رابط 8038">
                    <a:extLst>
                      <a:ext uri="{FF2B5EF4-FFF2-40B4-BE49-F238E27FC236}">
                        <a16:creationId xmlns:a16="http://schemas.microsoft.com/office/drawing/2014/main" id="{52EE451A-16A0-EE42-7C59-BBBAACD5C16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0" name="مخطط انسيابي: رابط 8039">
                    <a:extLst>
                      <a:ext uri="{FF2B5EF4-FFF2-40B4-BE49-F238E27FC236}">
                        <a16:creationId xmlns:a16="http://schemas.microsoft.com/office/drawing/2014/main" id="{47C14D86-1F4E-F950-CF0F-D850996B3EF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1" name="مخطط انسيابي: رابط 8040">
                    <a:extLst>
                      <a:ext uri="{FF2B5EF4-FFF2-40B4-BE49-F238E27FC236}">
                        <a16:creationId xmlns:a16="http://schemas.microsoft.com/office/drawing/2014/main" id="{F21FB757-1C36-8AB8-A8A1-C9B2F8F6E78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42" name="مخطط انسيابي: رابط 8041">
                    <a:extLst>
                      <a:ext uri="{FF2B5EF4-FFF2-40B4-BE49-F238E27FC236}">
                        <a16:creationId xmlns:a16="http://schemas.microsoft.com/office/drawing/2014/main" id="{6B8C4E3E-316A-5FC8-D08B-A861E8D0503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031" name="مخطط انسيابي: رابط 8030">
                <a:extLst>
                  <a:ext uri="{FF2B5EF4-FFF2-40B4-BE49-F238E27FC236}">
                    <a16:creationId xmlns:a16="http://schemas.microsoft.com/office/drawing/2014/main" id="{305EBF7B-1088-16D4-060A-4C6AD86589A6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032" name="مخطط انسيابي: رابط 8031">
                <a:extLst>
                  <a:ext uri="{FF2B5EF4-FFF2-40B4-BE49-F238E27FC236}">
                    <a16:creationId xmlns:a16="http://schemas.microsoft.com/office/drawing/2014/main" id="{9B2291C3-680E-1E97-E110-1AF2B34831C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033" name="مخطط انسيابي: رابط 8032">
                <a:extLst>
                  <a:ext uri="{FF2B5EF4-FFF2-40B4-BE49-F238E27FC236}">
                    <a16:creationId xmlns:a16="http://schemas.microsoft.com/office/drawing/2014/main" id="{AB82399E-4CC7-E3CD-485B-814A1E49E513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034" name="مخطط انسيابي: رابط 8033">
                <a:extLst>
                  <a:ext uri="{FF2B5EF4-FFF2-40B4-BE49-F238E27FC236}">
                    <a16:creationId xmlns:a16="http://schemas.microsoft.com/office/drawing/2014/main" id="{7A2D92D5-0AB9-19E6-50A8-D83E335D7CB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7" name="مجموعة 7866">
              <a:extLst>
                <a:ext uri="{FF2B5EF4-FFF2-40B4-BE49-F238E27FC236}">
                  <a16:creationId xmlns:a16="http://schemas.microsoft.com/office/drawing/2014/main" id="{64F09EF8-7A32-E903-907E-7741D27A16DE}"/>
                </a:ext>
              </a:extLst>
            </p:cNvPr>
            <p:cNvGrpSpPr/>
            <p:nvPr/>
          </p:nvGrpSpPr>
          <p:grpSpPr>
            <a:xfrm>
              <a:off x="3083401" y="1136458"/>
              <a:ext cx="591144" cy="411218"/>
              <a:chOff x="8455365" y="1259239"/>
              <a:chExt cx="783945" cy="575873"/>
            </a:xfrm>
          </p:grpSpPr>
          <p:sp>
            <p:nvSpPr>
              <p:cNvPr id="8003" name="مستطيل: زوايا مستديرة 8002">
                <a:extLst>
                  <a:ext uri="{FF2B5EF4-FFF2-40B4-BE49-F238E27FC236}">
                    <a16:creationId xmlns:a16="http://schemas.microsoft.com/office/drawing/2014/main" id="{50B9F6D7-3057-A3D0-2DD7-32BA77789A2C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004" name="مجموعة 8003">
                <a:extLst>
                  <a:ext uri="{FF2B5EF4-FFF2-40B4-BE49-F238E27FC236}">
                    <a16:creationId xmlns:a16="http://schemas.microsoft.com/office/drawing/2014/main" id="{30D51288-662F-B0A8-E064-1B10A39872F5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009" name="مجموعة 8008">
                  <a:extLst>
                    <a:ext uri="{FF2B5EF4-FFF2-40B4-BE49-F238E27FC236}">
                      <a16:creationId xmlns:a16="http://schemas.microsoft.com/office/drawing/2014/main" id="{0BE099B2-EDD3-8A21-5DED-0D54D5FD8F3B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25" name="مخطط انسيابي: رابط 8024">
                    <a:extLst>
                      <a:ext uri="{FF2B5EF4-FFF2-40B4-BE49-F238E27FC236}">
                        <a16:creationId xmlns:a16="http://schemas.microsoft.com/office/drawing/2014/main" id="{3C62F3FB-DACB-DE9B-2792-730F53CC307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26" name="مخطط انسيابي: رابط 8025">
                    <a:extLst>
                      <a:ext uri="{FF2B5EF4-FFF2-40B4-BE49-F238E27FC236}">
                        <a16:creationId xmlns:a16="http://schemas.microsoft.com/office/drawing/2014/main" id="{CA872871-241C-02F6-F7A2-2FB5FBFDD41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27" name="مخطط انسيابي: رابط 8026">
                    <a:extLst>
                      <a:ext uri="{FF2B5EF4-FFF2-40B4-BE49-F238E27FC236}">
                        <a16:creationId xmlns:a16="http://schemas.microsoft.com/office/drawing/2014/main" id="{58099DC2-D16F-0300-3A0D-2838EC611AD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28" name="مخطط انسيابي: رابط 8027">
                    <a:extLst>
                      <a:ext uri="{FF2B5EF4-FFF2-40B4-BE49-F238E27FC236}">
                        <a16:creationId xmlns:a16="http://schemas.microsoft.com/office/drawing/2014/main" id="{3C74D0FA-0E39-AF83-0F8A-70F81C19314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10" name="مجموعة 8009">
                  <a:extLst>
                    <a:ext uri="{FF2B5EF4-FFF2-40B4-BE49-F238E27FC236}">
                      <a16:creationId xmlns:a16="http://schemas.microsoft.com/office/drawing/2014/main" id="{612116DC-2185-2734-29E5-CC938EB8173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21" name="مخطط انسيابي: رابط 8020">
                    <a:extLst>
                      <a:ext uri="{FF2B5EF4-FFF2-40B4-BE49-F238E27FC236}">
                        <a16:creationId xmlns:a16="http://schemas.microsoft.com/office/drawing/2014/main" id="{51E2696C-4829-9246-C6F1-0EB2FCCC3FE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22" name="مخطط انسيابي: رابط 8021">
                    <a:extLst>
                      <a:ext uri="{FF2B5EF4-FFF2-40B4-BE49-F238E27FC236}">
                        <a16:creationId xmlns:a16="http://schemas.microsoft.com/office/drawing/2014/main" id="{0F4EFAE3-3F26-0A84-DCA1-BD706E58C53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23" name="مخطط انسيابي: رابط 8022">
                    <a:extLst>
                      <a:ext uri="{FF2B5EF4-FFF2-40B4-BE49-F238E27FC236}">
                        <a16:creationId xmlns:a16="http://schemas.microsoft.com/office/drawing/2014/main" id="{D63EBCE4-9BE2-ACD3-84A1-FA8ED8EDBE3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24" name="مخطط انسيابي: رابط 8023">
                    <a:extLst>
                      <a:ext uri="{FF2B5EF4-FFF2-40B4-BE49-F238E27FC236}">
                        <a16:creationId xmlns:a16="http://schemas.microsoft.com/office/drawing/2014/main" id="{B65F3044-ADF6-54A9-CD3E-EFC0C39030B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11" name="مجموعة 8010">
                  <a:extLst>
                    <a:ext uri="{FF2B5EF4-FFF2-40B4-BE49-F238E27FC236}">
                      <a16:creationId xmlns:a16="http://schemas.microsoft.com/office/drawing/2014/main" id="{44A0DB2C-AE57-9C93-B615-A68FEBEF9096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17" name="مخطط انسيابي: رابط 8016">
                    <a:extLst>
                      <a:ext uri="{FF2B5EF4-FFF2-40B4-BE49-F238E27FC236}">
                        <a16:creationId xmlns:a16="http://schemas.microsoft.com/office/drawing/2014/main" id="{22850390-D0F4-50CC-4258-59914E783F3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18" name="مخطط انسيابي: رابط 8017">
                    <a:extLst>
                      <a:ext uri="{FF2B5EF4-FFF2-40B4-BE49-F238E27FC236}">
                        <a16:creationId xmlns:a16="http://schemas.microsoft.com/office/drawing/2014/main" id="{0504F79A-A1EC-8344-2238-A4D5593E1C1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19" name="مخطط انسيابي: رابط 8018">
                    <a:extLst>
                      <a:ext uri="{FF2B5EF4-FFF2-40B4-BE49-F238E27FC236}">
                        <a16:creationId xmlns:a16="http://schemas.microsoft.com/office/drawing/2014/main" id="{C20D68BB-B271-FC55-5BD3-F02EF89EA2F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20" name="مخطط انسيابي: رابط 8019">
                    <a:extLst>
                      <a:ext uri="{FF2B5EF4-FFF2-40B4-BE49-F238E27FC236}">
                        <a16:creationId xmlns:a16="http://schemas.microsoft.com/office/drawing/2014/main" id="{F49FEB9B-45DE-CF05-2555-981BCEEA019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012" name="مجموعة 8011">
                  <a:extLst>
                    <a:ext uri="{FF2B5EF4-FFF2-40B4-BE49-F238E27FC236}">
                      <a16:creationId xmlns:a16="http://schemas.microsoft.com/office/drawing/2014/main" id="{F8604AB1-5C32-DBF3-4508-EA861D4FC810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013" name="مخطط انسيابي: رابط 8012">
                    <a:extLst>
                      <a:ext uri="{FF2B5EF4-FFF2-40B4-BE49-F238E27FC236}">
                        <a16:creationId xmlns:a16="http://schemas.microsoft.com/office/drawing/2014/main" id="{8A70C01A-78EB-B517-2A49-504E91CFF2D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14" name="مخطط انسيابي: رابط 8013">
                    <a:extLst>
                      <a:ext uri="{FF2B5EF4-FFF2-40B4-BE49-F238E27FC236}">
                        <a16:creationId xmlns:a16="http://schemas.microsoft.com/office/drawing/2014/main" id="{AC208901-C681-89B1-A8EA-F772E6E7FFA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15" name="مخطط انسيابي: رابط 8014">
                    <a:extLst>
                      <a:ext uri="{FF2B5EF4-FFF2-40B4-BE49-F238E27FC236}">
                        <a16:creationId xmlns:a16="http://schemas.microsoft.com/office/drawing/2014/main" id="{FC8963A1-B83F-5DDB-C6BC-2E1D6C5C79E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16" name="مخطط انسيابي: رابط 8015">
                    <a:extLst>
                      <a:ext uri="{FF2B5EF4-FFF2-40B4-BE49-F238E27FC236}">
                        <a16:creationId xmlns:a16="http://schemas.microsoft.com/office/drawing/2014/main" id="{68F80F6A-95A9-C668-9559-C55AC6CC155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005" name="مخطط انسيابي: رابط 8004">
                <a:extLst>
                  <a:ext uri="{FF2B5EF4-FFF2-40B4-BE49-F238E27FC236}">
                    <a16:creationId xmlns:a16="http://schemas.microsoft.com/office/drawing/2014/main" id="{37CDCD54-D9BF-B4B7-5FD0-27252B2C41F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006" name="مخطط انسيابي: رابط 8005">
                <a:extLst>
                  <a:ext uri="{FF2B5EF4-FFF2-40B4-BE49-F238E27FC236}">
                    <a16:creationId xmlns:a16="http://schemas.microsoft.com/office/drawing/2014/main" id="{57AC90E3-6C1A-93C1-E94C-1A0856A30106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007" name="مخطط انسيابي: رابط 8006">
                <a:extLst>
                  <a:ext uri="{FF2B5EF4-FFF2-40B4-BE49-F238E27FC236}">
                    <a16:creationId xmlns:a16="http://schemas.microsoft.com/office/drawing/2014/main" id="{381E4736-9FE2-2B29-F8B7-2F0A31B2A576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008" name="مخطط انسيابي: رابط 8007">
                <a:extLst>
                  <a:ext uri="{FF2B5EF4-FFF2-40B4-BE49-F238E27FC236}">
                    <a16:creationId xmlns:a16="http://schemas.microsoft.com/office/drawing/2014/main" id="{68EE0F28-D587-DA83-8F57-8526294CA948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8" name="مجموعة 7867">
              <a:extLst>
                <a:ext uri="{FF2B5EF4-FFF2-40B4-BE49-F238E27FC236}">
                  <a16:creationId xmlns:a16="http://schemas.microsoft.com/office/drawing/2014/main" id="{43E46235-C02C-291B-DC04-5070F96ADC33}"/>
                </a:ext>
              </a:extLst>
            </p:cNvPr>
            <p:cNvGrpSpPr/>
            <p:nvPr/>
          </p:nvGrpSpPr>
          <p:grpSpPr>
            <a:xfrm>
              <a:off x="3079070" y="1576307"/>
              <a:ext cx="596232" cy="411218"/>
              <a:chOff x="8455365" y="1277024"/>
              <a:chExt cx="783945" cy="575873"/>
            </a:xfrm>
          </p:grpSpPr>
          <p:sp>
            <p:nvSpPr>
              <p:cNvPr id="7977" name="مستطيل: زوايا مستديرة 7976">
                <a:extLst>
                  <a:ext uri="{FF2B5EF4-FFF2-40B4-BE49-F238E27FC236}">
                    <a16:creationId xmlns:a16="http://schemas.microsoft.com/office/drawing/2014/main" id="{2F5B02FB-944D-1CF5-FE33-0CAD070E5A64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978" name="مجموعة 7977">
                <a:extLst>
                  <a:ext uri="{FF2B5EF4-FFF2-40B4-BE49-F238E27FC236}">
                    <a16:creationId xmlns:a16="http://schemas.microsoft.com/office/drawing/2014/main" id="{B0E1B0F9-33AB-823B-6ADA-040663171D3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983" name="مجموعة 7982">
                  <a:extLst>
                    <a:ext uri="{FF2B5EF4-FFF2-40B4-BE49-F238E27FC236}">
                      <a16:creationId xmlns:a16="http://schemas.microsoft.com/office/drawing/2014/main" id="{C3D220EF-E627-7770-DFFA-665C3239247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99" name="مخطط انسيابي: رابط 7998">
                    <a:extLst>
                      <a:ext uri="{FF2B5EF4-FFF2-40B4-BE49-F238E27FC236}">
                        <a16:creationId xmlns:a16="http://schemas.microsoft.com/office/drawing/2014/main" id="{8CC63AC0-DFCA-22E0-DF66-DDE6FA95DE8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00" name="مخطط انسيابي: رابط 7999">
                    <a:extLst>
                      <a:ext uri="{FF2B5EF4-FFF2-40B4-BE49-F238E27FC236}">
                        <a16:creationId xmlns:a16="http://schemas.microsoft.com/office/drawing/2014/main" id="{E967A33E-0778-BD0C-B4C4-BD36154E41A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01" name="مخطط انسيابي: رابط 8000">
                    <a:extLst>
                      <a:ext uri="{FF2B5EF4-FFF2-40B4-BE49-F238E27FC236}">
                        <a16:creationId xmlns:a16="http://schemas.microsoft.com/office/drawing/2014/main" id="{7AE2E5ED-C148-2023-FD01-5AAD4AA2276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002" name="مخطط انسيابي: رابط 8001">
                    <a:extLst>
                      <a:ext uri="{FF2B5EF4-FFF2-40B4-BE49-F238E27FC236}">
                        <a16:creationId xmlns:a16="http://schemas.microsoft.com/office/drawing/2014/main" id="{9835020D-7AE7-88D3-1AD3-20C433C3E9A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84" name="مجموعة 7983">
                  <a:extLst>
                    <a:ext uri="{FF2B5EF4-FFF2-40B4-BE49-F238E27FC236}">
                      <a16:creationId xmlns:a16="http://schemas.microsoft.com/office/drawing/2014/main" id="{7DD9EE27-421E-86D1-67E2-C21CEAE5F1B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95" name="مخطط انسيابي: رابط 7994">
                    <a:extLst>
                      <a:ext uri="{FF2B5EF4-FFF2-40B4-BE49-F238E27FC236}">
                        <a16:creationId xmlns:a16="http://schemas.microsoft.com/office/drawing/2014/main" id="{269593CA-20FF-0173-2DBA-4ACE5758CE3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96" name="مخطط انسيابي: رابط 7995">
                    <a:extLst>
                      <a:ext uri="{FF2B5EF4-FFF2-40B4-BE49-F238E27FC236}">
                        <a16:creationId xmlns:a16="http://schemas.microsoft.com/office/drawing/2014/main" id="{96F4EC6F-2D0D-5CB7-EDF5-169640CFACD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97" name="مخطط انسيابي: رابط 7996">
                    <a:extLst>
                      <a:ext uri="{FF2B5EF4-FFF2-40B4-BE49-F238E27FC236}">
                        <a16:creationId xmlns:a16="http://schemas.microsoft.com/office/drawing/2014/main" id="{714652DF-5525-3446-3396-1FFD92E942E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98" name="مخطط انسيابي: رابط 7997">
                    <a:extLst>
                      <a:ext uri="{FF2B5EF4-FFF2-40B4-BE49-F238E27FC236}">
                        <a16:creationId xmlns:a16="http://schemas.microsoft.com/office/drawing/2014/main" id="{DDF03A1D-DAD4-B1F5-AFBE-72F9A075EED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85" name="مجموعة 7984">
                  <a:extLst>
                    <a:ext uri="{FF2B5EF4-FFF2-40B4-BE49-F238E27FC236}">
                      <a16:creationId xmlns:a16="http://schemas.microsoft.com/office/drawing/2014/main" id="{90D4C39A-945B-6BC8-AC35-3CA1A6A02A1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91" name="مخطط انسيابي: رابط 7990">
                    <a:extLst>
                      <a:ext uri="{FF2B5EF4-FFF2-40B4-BE49-F238E27FC236}">
                        <a16:creationId xmlns:a16="http://schemas.microsoft.com/office/drawing/2014/main" id="{08BBB1D1-DA88-B75C-3D23-938E2A3DAEF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92" name="مخطط انسيابي: رابط 7991">
                    <a:extLst>
                      <a:ext uri="{FF2B5EF4-FFF2-40B4-BE49-F238E27FC236}">
                        <a16:creationId xmlns:a16="http://schemas.microsoft.com/office/drawing/2014/main" id="{7BAA53B9-DBC6-3A1B-ACA0-94A817FE00C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93" name="مخطط انسيابي: رابط 7992">
                    <a:extLst>
                      <a:ext uri="{FF2B5EF4-FFF2-40B4-BE49-F238E27FC236}">
                        <a16:creationId xmlns:a16="http://schemas.microsoft.com/office/drawing/2014/main" id="{BFF06938-EAA7-CB6B-D833-05165840239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94" name="مخطط انسيابي: رابط 7993">
                    <a:extLst>
                      <a:ext uri="{FF2B5EF4-FFF2-40B4-BE49-F238E27FC236}">
                        <a16:creationId xmlns:a16="http://schemas.microsoft.com/office/drawing/2014/main" id="{F9982E13-E599-1C9F-0696-EC33C3C627F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86" name="مجموعة 7985">
                  <a:extLst>
                    <a:ext uri="{FF2B5EF4-FFF2-40B4-BE49-F238E27FC236}">
                      <a16:creationId xmlns:a16="http://schemas.microsoft.com/office/drawing/2014/main" id="{201B03D2-CA30-8841-293A-276F21C4CFC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87" name="مخطط انسيابي: رابط 7986">
                    <a:extLst>
                      <a:ext uri="{FF2B5EF4-FFF2-40B4-BE49-F238E27FC236}">
                        <a16:creationId xmlns:a16="http://schemas.microsoft.com/office/drawing/2014/main" id="{C7F15C16-59A7-91CD-CE62-789B2299E68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88" name="مخطط انسيابي: رابط 7987">
                    <a:extLst>
                      <a:ext uri="{FF2B5EF4-FFF2-40B4-BE49-F238E27FC236}">
                        <a16:creationId xmlns:a16="http://schemas.microsoft.com/office/drawing/2014/main" id="{196ECFF8-DEB0-E273-D2CF-5B0574A1A3A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89" name="مخطط انسيابي: رابط 7988">
                    <a:extLst>
                      <a:ext uri="{FF2B5EF4-FFF2-40B4-BE49-F238E27FC236}">
                        <a16:creationId xmlns:a16="http://schemas.microsoft.com/office/drawing/2014/main" id="{85750AA3-5501-CCE8-395E-EF8048EBE58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90" name="مخطط انسيابي: رابط 7989">
                    <a:extLst>
                      <a:ext uri="{FF2B5EF4-FFF2-40B4-BE49-F238E27FC236}">
                        <a16:creationId xmlns:a16="http://schemas.microsoft.com/office/drawing/2014/main" id="{8F661298-8D3B-E90A-E15A-64E79AA6E9B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979" name="مخطط انسيابي: رابط 7978">
                <a:extLst>
                  <a:ext uri="{FF2B5EF4-FFF2-40B4-BE49-F238E27FC236}">
                    <a16:creationId xmlns:a16="http://schemas.microsoft.com/office/drawing/2014/main" id="{F05BC57C-0BBE-7AFF-2E7C-560BA401FFE9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980" name="مخطط انسيابي: رابط 7979">
                <a:extLst>
                  <a:ext uri="{FF2B5EF4-FFF2-40B4-BE49-F238E27FC236}">
                    <a16:creationId xmlns:a16="http://schemas.microsoft.com/office/drawing/2014/main" id="{BC597171-0FF0-565B-AD5B-8E38BBC233FA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981" name="مخطط انسيابي: رابط 7980">
                <a:extLst>
                  <a:ext uri="{FF2B5EF4-FFF2-40B4-BE49-F238E27FC236}">
                    <a16:creationId xmlns:a16="http://schemas.microsoft.com/office/drawing/2014/main" id="{6B3449D1-7E56-B15A-3CB5-41F59887EAE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982" name="مخطط انسيابي: رابط 7981">
                <a:extLst>
                  <a:ext uri="{FF2B5EF4-FFF2-40B4-BE49-F238E27FC236}">
                    <a16:creationId xmlns:a16="http://schemas.microsoft.com/office/drawing/2014/main" id="{30974E48-9759-7B80-E908-CEC903DE1E82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69" name="مجموعة 7868">
              <a:extLst>
                <a:ext uri="{FF2B5EF4-FFF2-40B4-BE49-F238E27FC236}">
                  <a16:creationId xmlns:a16="http://schemas.microsoft.com/office/drawing/2014/main" id="{5FECAC7B-F1CA-2854-E9BD-F8AC33514246}"/>
                </a:ext>
              </a:extLst>
            </p:cNvPr>
            <p:cNvGrpSpPr/>
            <p:nvPr/>
          </p:nvGrpSpPr>
          <p:grpSpPr>
            <a:xfrm>
              <a:off x="2323432" y="1139676"/>
              <a:ext cx="591144" cy="411218"/>
              <a:chOff x="8455365" y="1259239"/>
              <a:chExt cx="783945" cy="575873"/>
            </a:xfrm>
          </p:grpSpPr>
          <p:sp>
            <p:nvSpPr>
              <p:cNvPr id="7951" name="مستطيل: زوايا مستديرة 7950">
                <a:extLst>
                  <a:ext uri="{FF2B5EF4-FFF2-40B4-BE49-F238E27FC236}">
                    <a16:creationId xmlns:a16="http://schemas.microsoft.com/office/drawing/2014/main" id="{92F5156E-88E1-8456-DE6B-872F87671EFE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952" name="مجموعة 7951">
                <a:extLst>
                  <a:ext uri="{FF2B5EF4-FFF2-40B4-BE49-F238E27FC236}">
                    <a16:creationId xmlns:a16="http://schemas.microsoft.com/office/drawing/2014/main" id="{40690CE8-26FF-7E19-72DD-09A5EBF9E7C0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957" name="مجموعة 7956">
                  <a:extLst>
                    <a:ext uri="{FF2B5EF4-FFF2-40B4-BE49-F238E27FC236}">
                      <a16:creationId xmlns:a16="http://schemas.microsoft.com/office/drawing/2014/main" id="{8D8F96F6-4BB5-BAA4-DE80-4B7BA51A7FDB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73" name="مخطط انسيابي: رابط 7972">
                    <a:extLst>
                      <a:ext uri="{FF2B5EF4-FFF2-40B4-BE49-F238E27FC236}">
                        <a16:creationId xmlns:a16="http://schemas.microsoft.com/office/drawing/2014/main" id="{46642A85-B12D-2B7F-0DFD-76526723563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74" name="مخطط انسيابي: رابط 7973">
                    <a:extLst>
                      <a:ext uri="{FF2B5EF4-FFF2-40B4-BE49-F238E27FC236}">
                        <a16:creationId xmlns:a16="http://schemas.microsoft.com/office/drawing/2014/main" id="{D55E4CB2-AB9A-7706-8597-B7D462FB660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75" name="مخطط انسيابي: رابط 7974">
                    <a:extLst>
                      <a:ext uri="{FF2B5EF4-FFF2-40B4-BE49-F238E27FC236}">
                        <a16:creationId xmlns:a16="http://schemas.microsoft.com/office/drawing/2014/main" id="{61132FD3-2A6E-CE8C-7E42-AFB02E7C4C2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76" name="مخطط انسيابي: رابط 7975">
                    <a:extLst>
                      <a:ext uri="{FF2B5EF4-FFF2-40B4-BE49-F238E27FC236}">
                        <a16:creationId xmlns:a16="http://schemas.microsoft.com/office/drawing/2014/main" id="{A2D31C4D-63F2-1929-7E44-A5080921B9D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58" name="مجموعة 7957">
                  <a:extLst>
                    <a:ext uri="{FF2B5EF4-FFF2-40B4-BE49-F238E27FC236}">
                      <a16:creationId xmlns:a16="http://schemas.microsoft.com/office/drawing/2014/main" id="{A354591E-DBFB-F5B6-CA9C-B2CC4395B31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69" name="مخطط انسيابي: رابط 7968">
                    <a:extLst>
                      <a:ext uri="{FF2B5EF4-FFF2-40B4-BE49-F238E27FC236}">
                        <a16:creationId xmlns:a16="http://schemas.microsoft.com/office/drawing/2014/main" id="{20D513B0-82E1-4F58-90A5-3BA76AB44AC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70" name="مخطط انسيابي: رابط 7969">
                    <a:extLst>
                      <a:ext uri="{FF2B5EF4-FFF2-40B4-BE49-F238E27FC236}">
                        <a16:creationId xmlns:a16="http://schemas.microsoft.com/office/drawing/2014/main" id="{5C346BA1-23B5-3DD9-C254-CF9CB9A6329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71" name="مخطط انسيابي: رابط 7970">
                    <a:extLst>
                      <a:ext uri="{FF2B5EF4-FFF2-40B4-BE49-F238E27FC236}">
                        <a16:creationId xmlns:a16="http://schemas.microsoft.com/office/drawing/2014/main" id="{196361F4-4CCE-BA79-E899-77653E14DD8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72" name="مخطط انسيابي: رابط 7971">
                    <a:extLst>
                      <a:ext uri="{FF2B5EF4-FFF2-40B4-BE49-F238E27FC236}">
                        <a16:creationId xmlns:a16="http://schemas.microsoft.com/office/drawing/2014/main" id="{E09FF96C-8A08-F097-75F1-63C84CFAB21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59" name="مجموعة 7958">
                  <a:extLst>
                    <a:ext uri="{FF2B5EF4-FFF2-40B4-BE49-F238E27FC236}">
                      <a16:creationId xmlns:a16="http://schemas.microsoft.com/office/drawing/2014/main" id="{CCFD1736-6092-6085-DDA4-A93659E52D5E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65" name="مخطط انسيابي: رابط 7964">
                    <a:extLst>
                      <a:ext uri="{FF2B5EF4-FFF2-40B4-BE49-F238E27FC236}">
                        <a16:creationId xmlns:a16="http://schemas.microsoft.com/office/drawing/2014/main" id="{5EAAC3C2-E5FD-2ED4-75D2-EBA5015C46D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66" name="مخطط انسيابي: رابط 7965">
                    <a:extLst>
                      <a:ext uri="{FF2B5EF4-FFF2-40B4-BE49-F238E27FC236}">
                        <a16:creationId xmlns:a16="http://schemas.microsoft.com/office/drawing/2014/main" id="{80B62D75-28C9-4F53-D33C-A23CEC02C2F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67" name="مخطط انسيابي: رابط 7966">
                    <a:extLst>
                      <a:ext uri="{FF2B5EF4-FFF2-40B4-BE49-F238E27FC236}">
                        <a16:creationId xmlns:a16="http://schemas.microsoft.com/office/drawing/2014/main" id="{A17EFA71-DF38-ED26-79CF-528637F690B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68" name="مخطط انسيابي: رابط 7967">
                    <a:extLst>
                      <a:ext uri="{FF2B5EF4-FFF2-40B4-BE49-F238E27FC236}">
                        <a16:creationId xmlns:a16="http://schemas.microsoft.com/office/drawing/2014/main" id="{574E0C91-BF5B-9514-D876-1B34A73A1B0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60" name="مجموعة 7959">
                  <a:extLst>
                    <a:ext uri="{FF2B5EF4-FFF2-40B4-BE49-F238E27FC236}">
                      <a16:creationId xmlns:a16="http://schemas.microsoft.com/office/drawing/2014/main" id="{5F106B73-CDE2-0F26-3531-DDEA3A9C0D1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61" name="مخطط انسيابي: رابط 7960">
                    <a:extLst>
                      <a:ext uri="{FF2B5EF4-FFF2-40B4-BE49-F238E27FC236}">
                        <a16:creationId xmlns:a16="http://schemas.microsoft.com/office/drawing/2014/main" id="{F3D151B8-3479-D4BD-F9DF-24F78536016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62" name="مخطط انسيابي: رابط 7961">
                    <a:extLst>
                      <a:ext uri="{FF2B5EF4-FFF2-40B4-BE49-F238E27FC236}">
                        <a16:creationId xmlns:a16="http://schemas.microsoft.com/office/drawing/2014/main" id="{5B62F53A-0E58-C84A-DB77-4FFDAE74EE4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63" name="مخطط انسيابي: رابط 7962">
                    <a:extLst>
                      <a:ext uri="{FF2B5EF4-FFF2-40B4-BE49-F238E27FC236}">
                        <a16:creationId xmlns:a16="http://schemas.microsoft.com/office/drawing/2014/main" id="{4FFB33F1-1911-88E9-726A-3082EE8E4B0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64" name="مخطط انسيابي: رابط 7963">
                    <a:extLst>
                      <a:ext uri="{FF2B5EF4-FFF2-40B4-BE49-F238E27FC236}">
                        <a16:creationId xmlns:a16="http://schemas.microsoft.com/office/drawing/2014/main" id="{150AA75F-C571-0B6B-6F73-FA4C61B20C4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953" name="مخطط انسيابي: رابط 7952">
                <a:extLst>
                  <a:ext uri="{FF2B5EF4-FFF2-40B4-BE49-F238E27FC236}">
                    <a16:creationId xmlns:a16="http://schemas.microsoft.com/office/drawing/2014/main" id="{3C213801-456A-1EAD-B03D-69678DF5AB23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954" name="مخطط انسيابي: رابط 7953">
                <a:extLst>
                  <a:ext uri="{FF2B5EF4-FFF2-40B4-BE49-F238E27FC236}">
                    <a16:creationId xmlns:a16="http://schemas.microsoft.com/office/drawing/2014/main" id="{7B1D2289-FA65-6371-CC09-B1ECBC2B51A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955" name="مخطط انسيابي: رابط 7954">
                <a:extLst>
                  <a:ext uri="{FF2B5EF4-FFF2-40B4-BE49-F238E27FC236}">
                    <a16:creationId xmlns:a16="http://schemas.microsoft.com/office/drawing/2014/main" id="{05A45541-2E0B-B63E-EB06-27C6FE3F93DE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956" name="مخطط انسيابي: رابط 7955">
                <a:extLst>
                  <a:ext uri="{FF2B5EF4-FFF2-40B4-BE49-F238E27FC236}">
                    <a16:creationId xmlns:a16="http://schemas.microsoft.com/office/drawing/2014/main" id="{F21F3BA2-DED6-35B1-B4FA-BEFC72F150C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70" name="مجموعة 7869">
              <a:extLst>
                <a:ext uri="{FF2B5EF4-FFF2-40B4-BE49-F238E27FC236}">
                  <a16:creationId xmlns:a16="http://schemas.microsoft.com/office/drawing/2014/main" id="{E002607C-F25D-58AF-D362-95247915D86D}"/>
                </a:ext>
              </a:extLst>
            </p:cNvPr>
            <p:cNvGrpSpPr/>
            <p:nvPr/>
          </p:nvGrpSpPr>
          <p:grpSpPr>
            <a:xfrm>
              <a:off x="2319101" y="1579525"/>
              <a:ext cx="596232" cy="411218"/>
              <a:chOff x="8455365" y="1277024"/>
              <a:chExt cx="783945" cy="575873"/>
            </a:xfrm>
          </p:grpSpPr>
          <p:sp>
            <p:nvSpPr>
              <p:cNvPr id="7925" name="مستطيل: زوايا مستديرة 7924">
                <a:extLst>
                  <a:ext uri="{FF2B5EF4-FFF2-40B4-BE49-F238E27FC236}">
                    <a16:creationId xmlns:a16="http://schemas.microsoft.com/office/drawing/2014/main" id="{6C5DDE97-C5DA-51C4-0A81-24F81ABC7C17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926" name="مجموعة 7925">
                <a:extLst>
                  <a:ext uri="{FF2B5EF4-FFF2-40B4-BE49-F238E27FC236}">
                    <a16:creationId xmlns:a16="http://schemas.microsoft.com/office/drawing/2014/main" id="{49617001-91FF-E148-0503-AA2268FAC469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931" name="مجموعة 7930">
                  <a:extLst>
                    <a:ext uri="{FF2B5EF4-FFF2-40B4-BE49-F238E27FC236}">
                      <a16:creationId xmlns:a16="http://schemas.microsoft.com/office/drawing/2014/main" id="{C59EF716-028D-E8BA-8F2A-6AA882C600B4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47" name="مخطط انسيابي: رابط 7946">
                    <a:extLst>
                      <a:ext uri="{FF2B5EF4-FFF2-40B4-BE49-F238E27FC236}">
                        <a16:creationId xmlns:a16="http://schemas.microsoft.com/office/drawing/2014/main" id="{590154ED-B045-FDE7-EB66-516DEF88A26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8" name="مخطط انسيابي: رابط 7947">
                    <a:extLst>
                      <a:ext uri="{FF2B5EF4-FFF2-40B4-BE49-F238E27FC236}">
                        <a16:creationId xmlns:a16="http://schemas.microsoft.com/office/drawing/2014/main" id="{CCEB4D25-CF54-86DB-807F-7275B5DDEE9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9" name="مخطط انسيابي: رابط 7948">
                    <a:extLst>
                      <a:ext uri="{FF2B5EF4-FFF2-40B4-BE49-F238E27FC236}">
                        <a16:creationId xmlns:a16="http://schemas.microsoft.com/office/drawing/2014/main" id="{199D4E8D-96F8-88C2-038A-68C3AC6843E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50" name="مخطط انسيابي: رابط 7949">
                    <a:extLst>
                      <a:ext uri="{FF2B5EF4-FFF2-40B4-BE49-F238E27FC236}">
                        <a16:creationId xmlns:a16="http://schemas.microsoft.com/office/drawing/2014/main" id="{5F396FD7-6F91-2598-D2F6-3167642EBB3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32" name="مجموعة 7931">
                  <a:extLst>
                    <a:ext uri="{FF2B5EF4-FFF2-40B4-BE49-F238E27FC236}">
                      <a16:creationId xmlns:a16="http://schemas.microsoft.com/office/drawing/2014/main" id="{DFC0FBBC-CC3F-B72A-810C-48CE8CFAA18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43" name="مخطط انسيابي: رابط 7942">
                    <a:extLst>
                      <a:ext uri="{FF2B5EF4-FFF2-40B4-BE49-F238E27FC236}">
                        <a16:creationId xmlns:a16="http://schemas.microsoft.com/office/drawing/2014/main" id="{57D3FA58-8C1A-279F-DB25-E02C85DC4FA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4" name="مخطط انسيابي: رابط 7943">
                    <a:extLst>
                      <a:ext uri="{FF2B5EF4-FFF2-40B4-BE49-F238E27FC236}">
                        <a16:creationId xmlns:a16="http://schemas.microsoft.com/office/drawing/2014/main" id="{B9AB203C-5255-2A69-5483-B55669F5836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5" name="مخطط انسيابي: رابط 7944">
                    <a:extLst>
                      <a:ext uri="{FF2B5EF4-FFF2-40B4-BE49-F238E27FC236}">
                        <a16:creationId xmlns:a16="http://schemas.microsoft.com/office/drawing/2014/main" id="{FF14129F-F7CD-C4D7-8039-70CF2BACE89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6" name="مخطط انسيابي: رابط 7945">
                    <a:extLst>
                      <a:ext uri="{FF2B5EF4-FFF2-40B4-BE49-F238E27FC236}">
                        <a16:creationId xmlns:a16="http://schemas.microsoft.com/office/drawing/2014/main" id="{8FD35DDE-A00B-6A11-7D1D-B11B2CA93D7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33" name="مجموعة 7932">
                  <a:extLst>
                    <a:ext uri="{FF2B5EF4-FFF2-40B4-BE49-F238E27FC236}">
                      <a16:creationId xmlns:a16="http://schemas.microsoft.com/office/drawing/2014/main" id="{DE32856A-846D-755D-4976-6505439D403A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39" name="مخطط انسيابي: رابط 7938">
                    <a:extLst>
                      <a:ext uri="{FF2B5EF4-FFF2-40B4-BE49-F238E27FC236}">
                        <a16:creationId xmlns:a16="http://schemas.microsoft.com/office/drawing/2014/main" id="{83D19906-9D36-3C0C-4155-717704915BD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0" name="مخطط انسيابي: رابط 7939">
                    <a:extLst>
                      <a:ext uri="{FF2B5EF4-FFF2-40B4-BE49-F238E27FC236}">
                        <a16:creationId xmlns:a16="http://schemas.microsoft.com/office/drawing/2014/main" id="{0D48A190-295B-E285-83B2-032ADCD2909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1" name="مخطط انسيابي: رابط 7940">
                    <a:extLst>
                      <a:ext uri="{FF2B5EF4-FFF2-40B4-BE49-F238E27FC236}">
                        <a16:creationId xmlns:a16="http://schemas.microsoft.com/office/drawing/2014/main" id="{D711B9E8-F4DC-4ABD-F836-9039EA966C0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42" name="مخطط انسيابي: رابط 7941">
                    <a:extLst>
                      <a:ext uri="{FF2B5EF4-FFF2-40B4-BE49-F238E27FC236}">
                        <a16:creationId xmlns:a16="http://schemas.microsoft.com/office/drawing/2014/main" id="{E3DD19F8-1B5C-620C-BC58-D553B10B90E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34" name="مجموعة 7933">
                  <a:extLst>
                    <a:ext uri="{FF2B5EF4-FFF2-40B4-BE49-F238E27FC236}">
                      <a16:creationId xmlns:a16="http://schemas.microsoft.com/office/drawing/2014/main" id="{5303814A-E43C-8832-374A-A5F1322CAE0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35" name="مخطط انسيابي: رابط 7934">
                    <a:extLst>
                      <a:ext uri="{FF2B5EF4-FFF2-40B4-BE49-F238E27FC236}">
                        <a16:creationId xmlns:a16="http://schemas.microsoft.com/office/drawing/2014/main" id="{9480C867-9E90-8DA8-87AE-7673A3FF2AF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36" name="مخطط انسيابي: رابط 7935">
                    <a:extLst>
                      <a:ext uri="{FF2B5EF4-FFF2-40B4-BE49-F238E27FC236}">
                        <a16:creationId xmlns:a16="http://schemas.microsoft.com/office/drawing/2014/main" id="{1D345E36-E120-A2E4-BD1F-33A892882C1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37" name="مخطط انسيابي: رابط 7936">
                    <a:extLst>
                      <a:ext uri="{FF2B5EF4-FFF2-40B4-BE49-F238E27FC236}">
                        <a16:creationId xmlns:a16="http://schemas.microsoft.com/office/drawing/2014/main" id="{D559208A-2042-1175-2342-DDF413F58FF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38" name="مخطط انسيابي: رابط 7937">
                    <a:extLst>
                      <a:ext uri="{FF2B5EF4-FFF2-40B4-BE49-F238E27FC236}">
                        <a16:creationId xmlns:a16="http://schemas.microsoft.com/office/drawing/2014/main" id="{15452379-EA0F-EE69-BA9D-B1B15E9E33C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927" name="مخطط انسيابي: رابط 7926">
                <a:extLst>
                  <a:ext uri="{FF2B5EF4-FFF2-40B4-BE49-F238E27FC236}">
                    <a16:creationId xmlns:a16="http://schemas.microsoft.com/office/drawing/2014/main" id="{DEACE0CA-95A7-A719-7020-39787EDF8DA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928" name="مخطط انسيابي: رابط 7927">
                <a:extLst>
                  <a:ext uri="{FF2B5EF4-FFF2-40B4-BE49-F238E27FC236}">
                    <a16:creationId xmlns:a16="http://schemas.microsoft.com/office/drawing/2014/main" id="{CE9066BB-AC0A-E89E-37C0-035B5CD3CAB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929" name="مخطط انسيابي: رابط 7928">
                <a:extLst>
                  <a:ext uri="{FF2B5EF4-FFF2-40B4-BE49-F238E27FC236}">
                    <a16:creationId xmlns:a16="http://schemas.microsoft.com/office/drawing/2014/main" id="{9B3ADE91-48FF-5157-C44E-2D160DA5054D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930" name="مخطط انسيابي: رابط 7929">
                <a:extLst>
                  <a:ext uri="{FF2B5EF4-FFF2-40B4-BE49-F238E27FC236}">
                    <a16:creationId xmlns:a16="http://schemas.microsoft.com/office/drawing/2014/main" id="{45541512-D100-D13E-2E08-33190C68D3BF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71" name="مجموعة 7870">
              <a:extLst>
                <a:ext uri="{FF2B5EF4-FFF2-40B4-BE49-F238E27FC236}">
                  <a16:creationId xmlns:a16="http://schemas.microsoft.com/office/drawing/2014/main" id="{5119103C-8D8F-1D6E-4255-C8561F7CB271}"/>
                </a:ext>
              </a:extLst>
            </p:cNvPr>
            <p:cNvGrpSpPr/>
            <p:nvPr/>
          </p:nvGrpSpPr>
          <p:grpSpPr>
            <a:xfrm>
              <a:off x="1546077" y="1134303"/>
              <a:ext cx="591144" cy="411218"/>
              <a:chOff x="8455365" y="1259239"/>
              <a:chExt cx="783945" cy="575873"/>
            </a:xfrm>
          </p:grpSpPr>
          <p:sp>
            <p:nvSpPr>
              <p:cNvPr id="7899" name="مستطيل: زوايا مستديرة 7898">
                <a:extLst>
                  <a:ext uri="{FF2B5EF4-FFF2-40B4-BE49-F238E27FC236}">
                    <a16:creationId xmlns:a16="http://schemas.microsoft.com/office/drawing/2014/main" id="{BF5C7616-9C30-1710-C14C-D57387C33F9E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900" name="مجموعة 7899">
                <a:extLst>
                  <a:ext uri="{FF2B5EF4-FFF2-40B4-BE49-F238E27FC236}">
                    <a16:creationId xmlns:a16="http://schemas.microsoft.com/office/drawing/2014/main" id="{439AC8DD-481B-0571-55B7-193368BC5B36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905" name="مجموعة 7904">
                  <a:extLst>
                    <a:ext uri="{FF2B5EF4-FFF2-40B4-BE49-F238E27FC236}">
                      <a16:creationId xmlns:a16="http://schemas.microsoft.com/office/drawing/2014/main" id="{93D1053E-4E2B-05F7-8D9E-C0EE31ECB4F2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21" name="مخطط انسيابي: رابط 7920">
                    <a:extLst>
                      <a:ext uri="{FF2B5EF4-FFF2-40B4-BE49-F238E27FC236}">
                        <a16:creationId xmlns:a16="http://schemas.microsoft.com/office/drawing/2014/main" id="{2C1AA415-A1CD-8DBF-2679-F8A226C1EF6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22" name="مخطط انسيابي: رابط 7921">
                    <a:extLst>
                      <a:ext uri="{FF2B5EF4-FFF2-40B4-BE49-F238E27FC236}">
                        <a16:creationId xmlns:a16="http://schemas.microsoft.com/office/drawing/2014/main" id="{8762978D-4F75-B3F9-60B4-8C106342687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23" name="مخطط انسيابي: رابط 7922">
                    <a:extLst>
                      <a:ext uri="{FF2B5EF4-FFF2-40B4-BE49-F238E27FC236}">
                        <a16:creationId xmlns:a16="http://schemas.microsoft.com/office/drawing/2014/main" id="{7C687F31-FD9A-4BE9-8F6F-AC2344CFE7A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24" name="مخطط انسيابي: رابط 7923">
                    <a:extLst>
                      <a:ext uri="{FF2B5EF4-FFF2-40B4-BE49-F238E27FC236}">
                        <a16:creationId xmlns:a16="http://schemas.microsoft.com/office/drawing/2014/main" id="{DCB7976A-A496-6F24-8FC7-36242690E09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06" name="مجموعة 7905">
                  <a:extLst>
                    <a:ext uri="{FF2B5EF4-FFF2-40B4-BE49-F238E27FC236}">
                      <a16:creationId xmlns:a16="http://schemas.microsoft.com/office/drawing/2014/main" id="{F2D40E86-BC29-4509-265E-7D613C53965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17" name="مخطط انسيابي: رابط 7916">
                    <a:extLst>
                      <a:ext uri="{FF2B5EF4-FFF2-40B4-BE49-F238E27FC236}">
                        <a16:creationId xmlns:a16="http://schemas.microsoft.com/office/drawing/2014/main" id="{FA6606EC-C45B-1532-BDF9-DEA02B85015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8" name="مخطط انسيابي: رابط 7917">
                    <a:extLst>
                      <a:ext uri="{FF2B5EF4-FFF2-40B4-BE49-F238E27FC236}">
                        <a16:creationId xmlns:a16="http://schemas.microsoft.com/office/drawing/2014/main" id="{9A62937B-61B1-9C49-D27E-60FF35072D5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9" name="مخطط انسيابي: رابط 7918">
                    <a:extLst>
                      <a:ext uri="{FF2B5EF4-FFF2-40B4-BE49-F238E27FC236}">
                        <a16:creationId xmlns:a16="http://schemas.microsoft.com/office/drawing/2014/main" id="{F87FFCD8-7F8A-776F-4C54-19D1FA0F06F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20" name="مخطط انسيابي: رابط 7919">
                    <a:extLst>
                      <a:ext uri="{FF2B5EF4-FFF2-40B4-BE49-F238E27FC236}">
                        <a16:creationId xmlns:a16="http://schemas.microsoft.com/office/drawing/2014/main" id="{6066A5C1-BBB0-2D94-9533-5F8555415A4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07" name="مجموعة 7906">
                  <a:extLst>
                    <a:ext uri="{FF2B5EF4-FFF2-40B4-BE49-F238E27FC236}">
                      <a16:creationId xmlns:a16="http://schemas.microsoft.com/office/drawing/2014/main" id="{52E05DD7-51E6-348F-A093-A78CB9B7CA3D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13" name="مخطط انسيابي: رابط 7912">
                    <a:extLst>
                      <a:ext uri="{FF2B5EF4-FFF2-40B4-BE49-F238E27FC236}">
                        <a16:creationId xmlns:a16="http://schemas.microsoft.com/office/drawing/2014/main" id="{F79F07B9-E25D-61D1-1645-568B17C6D40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4" name="مخطط انسيابي: رابط 7913">
                    <a:extLst>
                      <a:ext uri="{FF2B5EF4-FFF2-40B4-BE49-F238E27FC236}">
                        <a16:creationId xmlns:a16="http://schemas.microsoft.com/office/drawing/2014/main" id="{931A0382-4529-BC0D-5D78-8B69D3EE125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5" name="مخطط انسيابي: رابط 7914">
                    <a:extLst>
                      <a:ext uri="{FF2B5EF4-FFF2-40B4-BE49-F238E27FC236}">
                        <a16:creationId xmlns:a16="http://schemas.microsoft.com/office/drawing/2014/main" id="{7A938AA9-8EC4-68CA-91FA-7CCA65905DE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6" name="مخطط انسيابي: رابط 7915">
                    <a:extLst>
                      <a:ext uri="{FF2B5EF4-FFF2-40B4-BE49-F238E27FC236}">
                        <a16:creationId xmlns:a16="http://schemas.microsoft.com/office/drawing/2014/main" id="{8389C2D8-F0C5-61A7-3168-D8D182B090B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908" name="مجموعة 7907">
                  <a:extLst>
                    <a:ext uri="{FF2B5EF4-FFF2-40B4-BE49-F238E27FC236}">
                      <a16:creationId xmlns:a16="http://schemas.microsoft.com/office/drawing/2014/main" id="{30412240-F3D8-8107-F08F-AED31A9427A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909" name="مخطط انسيابي: رابط 7908">
                    <a:extLst>
                      <a:ext uri="{FF2B5EF4-FFF2-40B4-BE49-F238E27FC236}">
                        <a16:creationId xmlns:a16="http://schemas.microsoft.com/office/drawing/2014/main" id="{DC7A1916-BEC0-41BE-AE98-83BFEF8ED0A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0" name="مخطط انسيابي: رابط 7909">
                    <a:extLst>
                      <a:ext uri="{FF2B5EF4-FFF2-40B4-BE49-F238E27FC236}">
                        <a16:creationId xmlns:a16="http://schemas.microsoft.com/office/drawing/2014/main" id="{7A29B98E-21AB-226B-AA1F-8BF32A7FF41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1" name="مخطط انسيابي: رابط 7910">
                    <a:extLst>
                      <a:ext uri="{FF2B5EF4-FFF2-40B4-BE49-F238E27FC236}">
                        <a16:creationId xmlns:a16="http://schemas.microsoft.com/office/drawing/2014/main" id="{08DBCBB9-19D6-BC2A-6F2E-CA0BAA10AA8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912" name="مخطط انسيابي: رابط 7911">
                    <a:extLst>
                      <a:ext uri="{FF2B5EF4-FFF2-40B4-BE49-F238E27FC236}">
                        <a16:creationId xmlns:a16="http://schemas.microsoft.com/office/drawing/2014/main" id="{7791B571-B5D4-A61E-9DD0-9620F6CE625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901" name="مخطط انسيابي: رابط 7900">
                <a:extLst>
                  <a:ext uri="{FF2B5EF4-FFF2-40B4-BE49-F238E27FC236}">
                    <a16:creationId xmlns:a16="http://schemas.microsoft.com/office/drawing/2014/main" id="{CE3C78DF-0A54-3D97-41C6-D13BE861617A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902" name="مخطط انسيابي: رابط 7901">
                <a:extLst>
                  <a:ext uri="{FF2B5EF4-FFF2-40B4-BE49-F238E27FC236}">
                    <a16:creationId xmlns:a16="http://schemas.microsoft.com/office/drawing/2014/main" id="{35FE31A3-EFE5-7AF9-2C99-2EC06345E80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903" name="مخطط انسيابي: رابط 7902">
                <a:extLst>
                  <a:ext uri="{FF2B5EF4-FFF2-40B4-BE49-F238E27FC236}">
                    <a16:creationId xmlns:a16="http://schemas.microsoft.com/office/drawing/2014/main" id="{07BC305F-309D-73CF-5682-FAD95ACCC38C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7904" name="مخطط انسيابي: رابط 7903">
                <a:extLst>
                  <a:ext uri="{FF2B5EF4-FFF2-40B4-BE49-F238E27FC236}">
                    <a16:creationId xmlns:a16="http://schemas.microsoft.com/office/drawing/2014/main" id="{A8801508-6763-DE1E-8C6E-D202F20180C6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7872" name="مجموعة 7871">
              <a:extLst>
                <a:ext uri="{FF2B5EF4-FFF2-40B4-BE49-F238E27FC236}">
                  <a16:creationId xmlns:a16="http://schemas.microsoft.com/office/drawing/2014/main" id="{D2E6CD24-4E8E-F27E-5640-E718E33EB95D}"/>
                </a:ext>
              </a:extLst>
            </p:cNvPr>
            <p:cNvGrpSpPr/>
            <p:nvPr/>
          </p:nvGrpSpPr>
          <p:grpSpPr>
            <a:xfrm>
              <a:off x="1541746" y="1574152"/>
              <a:ext cx="596232" cy="411218"/>
              <a:chOff x="8455365" y="1277024"/>
              <a:chExt cx="783945" cy="575873"/>
            </a:xfrm>
          </p:grpSpPr>
          <p:sp>
            <p:nvSpPr>
              <p:cNvPr id="7873" name="مستطيل: زوايا مستديرة 7872">
                <a:extLst>
                  <a:ext uri="{FF2B5EF4-FFF2-40B4-BE49-F238E27FC236}">
                    <a16:creationId xmlns:a16="http://schemas.microsoft.com/office/drawing/2014/main" id="{A42A6781-F46F-7B64-07BA-0F8685EE79D2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7874" name="مجموعة 7873">
                <a:extLst>
                  <a:ext uri="{FF2B5EF4-FFF2-40B4-BE49-F238E27FC236}">
                    <a16:creationId xmlns:a16="http://schemas.microsoft.com/office/drawing/2014/main" id="{25AB7806-3D03-CD87-584B-98609FFBE96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7879" name="مجموعة 7878">
                  <a:extLst>
                    <a:ext uri="{FF2B5EF4-FFF2-40B4-BE49-F238E27FC236}">
                      <a16:creationId xmlns:a16="http://schemas.microsoft.com/office/drawing/2014/main" id="{BB9C187B-C238-6CC5-0909-E24F8D35808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95" name="مخطط انسيابي: رابط 7894">
                    <a:extLst>
                      <a:ext uri="{FF2B5EF4-FFF2-40B4-BE49-F238E27FC236}">
                        <a16:creationId xmlns:a16="http://schemas.microsoft.com/office/drawing/2014/main" id="{692FE340-A352-61BA-2CC9-B2D7681FB2C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96" name="مخطط انسيابي: رابط 7895">
                    <a:extLst>
                      <a:ext uri="{FF2B5EF4-FFF2-40B4-BE49-F238E27FC236}">
                        <a16:creationId xmlns:a16="http://schemas.microsoft.com/office/drawing/2014/main" id="{06A5E2F7-E888-C8D4-129D-C11219149D7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97" name="مخطط انسيابي: رابط 7896">
                    <a:extLst>
                      <a:ext uri="{FF2B5EF4-FFF2-40B4-BE49-F238E27FC236}">
                        <a16:creationId xmlns:a16="http://schemas.microsoft.com/office/drawing/2014/main" id="{45F71648-622C-ADEC-0668-C9F2DA71248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98" name="مخطط انسيابي: رابط 7897">
                    <a:extLst>
                      <a:ext uri="{FF2B5EF4-FFF2-40B4-BE49-F238E27FC236}">
                        <a16:creationId xmlns:a16="http://schemas.microsoft.com/office/drawing/2014/main" id="{9CC3D716-E820-0549-E1D7-6173CD03FBD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80" name="مجموعة 7879">
                  <a:extLst>
                    <a:ext uri="{FF2B5EF4-FFF2-40B4-BE49-F238E27FC236}">
                      <a16:creationId xmlns:a16="http://schemas.microsoft.com/office/drawing/2014/main" id="{A63280F8-8632-5DBC-13BA-4BD1C35CEAF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91" name="مخطط انسيابي: رابط 7890">
                    <a:extLst>
                      <a:ext uri="{FF2B5EF4-FFF2-40B4-BE49-F238E27FC236}">
                        <a16:creationId xmlns:a16="http://schemas.microsoft.com/office/drawing/2014/main" id="{B5FAC78A-8897-9087-8864-204EF47E7AD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92" name="مخطط انسيابي: رابط 7891">
                    <a:extLst>
                      <a:ext uri="{FF2B5EF4-FFF2-40B4-BE49-F238E27FC236}">
                        <a16:creationId xmlns:a16="http://schemas.microsoft.com/office/drawing/2014/main" id="{18874DD0-0901-9F63-25BB-8A9A393DEAF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93" name="مخطط انسيابي: رابط 7892">
                    <a:extLst>
                      <a:ext uri="{FF2B5EF4-FFF2-40B4-BE49-F238E27FC236}">
                        <a16:creationId xmlns:a16="http://schemas.microsoft.com/office/drawing/2014/main" id="{ACE0BC2D-564E-E8D5-7B92-811F039586B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94" name="مخطط انسيابي: رابط 7893">
                    <a:extLst>
                      <a:ext uri="{FF2B5EF4-FFF2-40B4-BE49-F238E27FC236}">
                        <a16:creationId xmlns:a16="http://schemas.microsoft.com/office/drawing/2014/main" id="{1316194F-EF62-8BA3-D782-1BBDDECFB8A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81" name="مجموعة 7880">
                  <a:extLst>
                    <a:ext uri="{FF2B5EF4-FFF2-40B4-BE49-F238E27FC236}">
                      <a16:creationId xmlns:a16="http://schemas.microsoft.com/office/drawing/2014/main" id="{724257C3-E40A-D9BA-5CA2-544819E6F67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87" name="مخطط انسيابي: رابط 7886">
                    <a:extLst>
                      <a:ext uri="{FF2B5EF4-FFF2-40B4-BE49-F238E27FC236}">
                        <a16:creationId xmlns:a16="http://schemas.microsoft.com/office/drawing/2014/main" id="{D032C44B-19AF-5232-DA27-54F211C2B02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88" name="مخطط انسيابي: رابط 7887">
                    <a:extLst>
                      <a:ext uri="{FF2B5EF4-FFF2-40B4-BE49-F238E27FC236}">
                        <a16:creationId xmlns:a16="http://schemas.microsoft.com/office/drawing/2014/main" id="{94186C8A-CCC2-18E7-A690-3BA5371DF2E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89" name="مخطط انسيابي: رابط 7888">
                    <a:extLst>
                      <a:ext uri="{FF2B5EF4-FFF2-40B4-BE49-F238E27FC236}">
                        <a16:creationId xmlns:a16="http://schemas.microsoft.com/office/drawing/2014/main" id="{B7D631A4-0B40-CA8E-EC88-027CA8E743A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90" name="مخطط انسيابي: رابط 7889">
                    <a:extLst>
                      <a:ext uri="{FF2B5EF4-FFF2-40B4-BE49-F238E27FC236}">
                        <a16:creationId xmlns:a16="http://schemas.microsoft.com/office/drawing/2014/main" id="{7EDB83D3-C614-D18A-5EBB-96763229AAD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7882" name="مجموعة 7881">
                  <a:extLst>
                    <a:ext uri="{FF2B5EF4-FFF2-40B4-BE49-F238E27FC236}">
                      <a16:creationId xmlns:a16="http://schemas.microsoft.com/office/drawing/2014/main" id="{31F6F59B-F8E6-34C8-5624-48BE172B736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7883" name="مخطط انسيابي: رابط 7882">
                    <a:extLst>
                      <a:ext uri="{FF2B5EF4-FFF2-40B4-BE49-F238E27FC236}">
                        <a16:creationId xmlns:a16="http://schemas.microsoft.com/office/drawing/2014/main" id="{96D333B4-D6AC-91AA-BF1D-16646266F69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84" name="مخطط انسيابي: رابط 7883">
                    <a:extLst>
                      <a:ext uri="{FF2B5EF4-FFF2-40B4-BE49-F238E27FC236}">
                        <a16:creationId xmlns:a16="http://schemas.microsoft.com/office/drawing/2014/main" id="{79CDB5BD-210B-5CB8-89A4-68031EA48CE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85" name="مخطط انسيابي: رابط 7884">
                    <a:extLst>
                      <a:ext uri="{FF2B5EF4-FFF2-40B4-BE49-F238E27FC236}">
                        <a16:creationId xmlns:a16="http://schemas.microsoft.com/office/drawing/2014/main" id="{DD690B13-3ACE-715C-088C-5281C34C19D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7886" name="مخطط انسيابي: رابط 7885">
                    <a:extLst>
                      <a:ext uri="{FF2B5EF4-FFF2-40B4-BE49-F238E27FC236}">
                        <a16:creationId xmlns:a16="http://schemas.microsoft.com/office/drawing/2014/main" id="{DD5450F9-B6CE-F404-9E4E-6A82B98F6F7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7875" name="مخطط انسيابي: رابط 7874">
                <a:extLst>
                  <a:ext uri="{FF2B5EF4-FFF2-40B4-BE49-F238E27FC236}">
                    <a16:creationId xmlns:a16="http://schemas.microsoft.com/office/drawing/2014/main" id="{CC451F4C-8B02-AC54-CE42-E03C03FB0A0A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7876" name="مخطط انسيابي: رابط 7875">
                <a:extLst>
                  <a:ext uri="{FF2B5EF4-FFF2-40B4-BE49-F238E27FC236}">
                    <a16:creationId xmlns:a16="http://schemas.microsoft.com/office/drawing/2014/main" id="{682D214F-6FB0-C4D5-CA07-9E30821A73F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7877" name="مخطط انسيابي: رابط 7876">
                <a:extLst>
                  <a:ext uri="{FF2B5EF4-FFF2-40B4-BE49-F238E27FC236}">
                    <a16:creationId xmlns:a16="http://schemas.microsoft.com/office/drawing/2014/main" id="{529E6035-9815-E829-E73F-12857C59A8C0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7878" name="مخطط انسيابي: رابط 7877">
                <a:extLst>
                  <a:ext uri="{FF2B5EF4-FFF2-40B4-BE49-F238E27FC236}">
                    <a16:creationId xmlns:a16="http://schemas.microsoft.com/office/drawing/2014/main" id="{CDF4CC57-7618-2CD7-EB2C-29692CA6C4C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grpSp>
        <p:nvGrpSpPr>
          <p:cNvPr id="8289" name="مجموعة 8288">
            <a:extLst>
              <a:ext uri="{FF2B5EF4-FFF2-40B4-BE49-F238E27FC236}">
                <a16:creationId xmlns:a16="http://schemas.microsoft.com/office/drawing/2014/main" id="{37ABFDFA-67D1-7AB8-9AA8-C439C442F902}"/>
              </a:ext>
            </a:extLst>
          </p:cNvPr>
          <p:cNvGrpSpPr/>
          <p:nvPr/>
        </p:nvGrpSpPr>
        <p:grpSpPr>
          <a:xfrm>
            <a:off x="197912" y="4647267"/>
            <a:ext cx="9614173" cy="861404"/>
            <a:chOff x="197912" y="1129339"/>
            <a:chExt cx="9614173" cy="861404"/>
          </a:xfrm>
        </p:grpSpPr>
        <p:sp>
          <p:nvSpPr>
            <p:cNvPr id="8290" name="مستطيل: زوايا مستديرة 8289">
              <a:extLst>
                <a:ext uri="{FF2B5EF4-FFF2-40B4-BE49-F238E27FC236}">
                  <a16:creationId xmlns:a16="http://schemas.microsoft.com/office/drawing/2014/main" id="{74F6A649-E058-9AB4-4333-A1D570EE8BD9}"/>
                </a:ext>
              </a:extLst>
            </p:cNvPr>
            <p:cNvSpPr/>
            <p:nvPr/>
          </p:nvSpPr>
          <p:spPr>
            <a:xfrm>
              <a:off x="197912" y="1132619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291" name="مستطيل: زوايا مستديرة 8290">
              <a:extLst>
                <a:ext uri="{FF2B5EF4-FFF2-40B4-BE49-F238E27FC236}">
                  <a16:creationId xmlns:a16="http://schemas.microsoft.com/office/drawing/2014/main" id="{51C155A2-AA70-FA77-6D80-317B6CA7CC74}"/>
                </a:ext>
              </a:extLst>
            </p:cNvPr>
            <p:cNvSpPr/>
            <p:nvPr/>
          </p:nvSpPr>
          <p:spPr>
            <a:xfrm>
              <a:off x="950802" y="118645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292" name="مستطيل: زوايا مستديرة 8291">
              <a:extLst>
                <a:ext uri="{FF2B5EF4-FFF2-40B4-BE49-F238E27FC236}">
                  <a16:creationId xmlns:a16="http://schemas.microsoft.com/office/drawing/2014/main" id="{87363882-A33B-6A89-5D9B-1BA032F81EBD}"/>
                </a:ext>
              </a:extLst>
            </p:cNvPr>
            <p:cNvSpPr/>
            <p:nvPr/>
          </p:nvSpPr>
          <p:spPr>
            <a:xfrm>
              <a:off x="7718634" y="113143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293" name="مستطيل: زوايا مستديرة 8292">
              <a:extLst>
                <a:ext uri="{FF2B5EF4-FFF2-40B4-BE49-F238E27FC236}">
                  <a16:creationId xmlns:a16="http://schemas.microsoft.com/office/drawing/2014/main" id="{ABFC45C1-13D3-85AE-7C34-A560186D5836}"/>
                </a:ext>
              </a:extLst>
            </p:cNvPr>
            <p:cNvSpPr/>
            <p:nvPr/>
          </p:nvSpPr>
          <p:spPr>
            <a:xfrm>
              <a:off x="713851" y="118623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294" name="مستطيل: زوايا مستديرة 8293">
              <a:extLst>
                <a:ext uri="{FF2B5EF4-FFF2-40B4-BE49-F238E27FC236}">
                  <a16:creationId xmlns:a16="http://schemas.microsoft.com/office/drawing/2014/main" id="{E351A40E-8125-2425-67DB-D8E87BFBDAF2}"/>
                </a:ext>
              </a:extLst>
            </p:cNvPr>
            <p:cNvSpPr/>
            <p:nvPr/>
          </p:nvSpPr>
          <p:spPr>
            <a:xfrm>
              <a:off x="476900" y="118600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295" name="مستطيل: زوايا مستديرة 8294">
              <a:extLst>
                <a:ext uri="{FF2B5EF4-FFF2-40B4-BE49-F238E27FC236}">
                  <a16:creationId xmlns:a16="http://schemas.microsoft.com/office/drawing/2014/main" id="{1F12BCC4-D4CA-62B8-3408-E5F73007C812}"/>
                </a:ext>
              </a:extLst>
            </p:cNvPr>
            <p:cNvSpPr/>
            <p:nvPr/>
          </p:nvSpPr>
          <p:spPr>
            <a:xfrm>
              <a:off x="239950" y="1185788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8296" name="مجموعة 8295">
              <a:extLst>
                <a:ext uri="{FF2B5EF4-FFF2-40B4-BE49-F238E27FC236}">
                  <a16:creationId xmlns:a16="http://schemas.microsoft.com/office/drawing/2014/main" id="{FDDDDC3F-2348-A5E0-7A5E-7FB20B16104F}"/>
                </a:ext>
              </a:extLst>
            </p:cNvPr>
            <p:cNvGrpSpPr/>
            <p:nvPr/>
          </p:nvGrpSpPr>
          <p:grpSpPr>
            <a:xfrm>
              <a:off x="6918433" y="1133232"/>
              <a:ext cx="591144" cy="411218"/>
              <a:chOff x="8455365" y="1259239"/>
              <a:chExt cx="783945" cy="575873"/>
            </a:xfrm>
          </p:grpSpPr>
          <p:sp>
            <p:nvSpPr>
              <p:cNvPr id="8708" name="مستطيل: زوايا مستديرة 8707">
                <a:extLst>
                  <a:ext uri="{FF2B5EF4-FFF2-40B4-BE49-F238E27FC236}">
                    <a16:creationId xmlns:a16="http://schemas.microsoft.com/office/drawing/2014/main" id="{E879C301-FFCF-7CF8-0942-F6636B82FE7D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709" name="مجموعة 8708">
                <a:extLst>
                  <a:ext uri="{FF2B5EF4-FFF2-40B4-BE49-F238E27FC236}">
                    <a16:creationId xmlns:a16="http://schemas.microsoft.com/office/drawing/2014/main" id="{EA553263-276D-FE88-9DF6-F45A9708BF1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714" name="مجموعة 8713">
                  <a:extLst>
                    <a:ext uri="{FF2B5EF4-FFF2-40B4-BE49-F238E27FC236}">
                      <a16:creationId xmlns:a16="http://schemas.microsoft.com/office/drawing/2014/main" id="{FB49D4DB-73DD-766B-310A-5E23237849E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30" name="مخطط انسيابي: رابط 8729">
                    <a:extLst>
                      <a:ext uri="{FF2B5EF4-FFF2-40B4-BE49-F238E27FC236}">
                        <a16:creationId xmlns:a16="http://schemas.microsoft.com/office/drawing/2014/main" id="{E8F9DA4E-FB03-9C51-2DAE-7820A88C201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31" name="مخطط انسيابي: رابط 8730">
                    <a:extLst>
                      <a:ext uri="{FF2B5EF4-FFF2-40B4-BE49-F238E27FC236}">
                        <a16:creationId xmlns:a16="http://schemas.microsoft.com/office/drawing/2014/main" id="{9C0B1B3E-C353-AF07-827E-EE711DEC457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32" name="مخطط انسيابي: رابط 8731">
                    <a:extLst>
                      <a:ext uri="{FF2B5EF4-FFF2-40B4-BE49-F238E27FC236}">
                        <a16:creationId xmlns:a16="http://schemas.microsoft.com/office/drawing/2014/main" id="{EEE58D30-A278-0CD8-416A-E084B933980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33" name="مخطط انسيابي: رابط 8732">
                    <a:extLst>
                      <a:ext uri="{FF2B5EF4-FFF2-40B4-BE49-F238E27FC236}">
                        <a16:creationId xmlns:a16="http://schemas.microsoft.com/office/drawing/2014/main" id="{5CEBBB5F-DB09-FA8B-E7DB-8AAB56CC22A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15" name="مجموعة 8714">
                  <a:extLst>
                    <a:ext uri="{FF2B5EF4-FFF2-40B4-BE49-F238E27FC236}">
                      <a16:creationId xmlns:a16="http://schemas.microsoft.com/office/drawing/2014/main" id="{7ED5E8B4-E694-A062-2DD0-AFB0F014CA0F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26" name="مخطط انسيابي: رابط 8725">
                    <a:extLst>
                      <a:ext uri="{FF2B5EF4-FFF2-40B4-BE49-F238E27FC236}">
                        <a16:creationId xmlns:a16="http://schemas.microsoft.com/office/drawing/2014/main" id="{9057BFA1-919F-AE5D-B214-5260B82DEEE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7" name="مخطط انسيابي: رابط 8726">
                    <a:extLst>
                      <a:ext uri="{FF2B5EF4-FFF2-40B4-BE49-F238E27FC236}">
                        <a16:creationId xmlns:a16="http://schemas.microsoft.com/office/drawing/2014/main" id="{4DC0C7DD-0C24-E2C1-1144-9E85C0FFBDE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8" name="مخطط انسيابي: رابط 8727">
                    <a:extLst>
                      <a:ext uri="{FF2B5EF4-FFF2-40B4-BE49-F238E27FC236}">
                        <a16:creationId xmlns:a16="http://schemas.microsoft.com/office/drawing/2014/main" id="{D64C361E-80B2-552D-1E5B-9F354456B00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9" name="مخطط انسيابي: رابط 8728">
                    <a:extLst>
                      <a:ext uri="{FF2B5EF4-FFF2-40B4-BE49-F238E27FC236}">
                        <a16:creationId xmlns:a16="http://schemas.microsoft.com/office/drawing/2014/main" id="{6B9BA11E-5BCD-A83F-DEA0-87A81466423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16" name="مجموعة 8715">
                  <a:extLst>
                    <a:ext uri="{FF2B5EF4-FFF2-40B4-BE49-F238E27FC236}">
                      <a16:creationId xmlns:a16="http://schemas.microsoft.com/office/drawing/2014/main" id="{9B7A0B61-E8C0-1B42-A2E0-564AA76EF4E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22" name="مخطط انسيابي: رابط 8721">
                    <a:extLst>
                      <a:ext uri="{FF2B5EF4-FFF2-40B4-BE49-F238E27FC236}">
                        <a16:creationId xmlns:a16="http://schemas.microsoft.com/office/drawing/2014/main" id="{05A9A612-EB57-40F2-16B5-FC45695A28E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3" name="مخطط انسيابي: رابط 8722">
                    <a:extLst>
                      <a:ext uri="{FF2B5EF4-FFF2-40B4-BE49-F238E27FC236}">
                        <a16:creationId xmlns:a16="http://schemas.microsoft.com/office/drawing/2014/main" id="{0B92E978-DA5D-5238-F659-3435F578752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4" name="مخطط انسيابي: رابط 8723">
                    <a:extLst>
                      <a:ext uri="{FF2B5EF4-FFF2-40B4-BE49-F238E27FC236}">
                        <a16:creationId xmlns:a16="http://schemas.microsoft.com/office/drawing/2014/main" id="{28EE7CF3-8975-4D21-A795-1AF21238A2E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5" name="مخطط انسيابي: رابط 8724">
                    <a:extLst>
                      <a:ext uri="{FF2B5EF4-FFF2-40B4-BE49-F238E27FC236}">
                        <a16:creationId xmlns:a16="http://schemas.microsoft.com/office/drawing/2014/main" id="{23B0A2CC-930A-E8D3-4D9E-827F4D23AA1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17" name="مجموعة 8716">
                  <a:extLst>
                    <a:ext uri="{FF2B5EF4-FFF2-40B4-BE49-F238E27FC236}">
                      <a16:creationId xmlns:a16="http://schemas.microsoft.com/office/drawing/2014/main" id="{357C3709-C4D3-FD5B-A27F-5B10E99C5B1F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18" name="مخطط انسيابي: رابط 8717">
                    <a:extLst>
                      <a:ext uri="{FF2B5EF4-FFF2-40B4-BE49-F238E27FC236}">
                        <a16:creationId xmlns:a16="http://schemas.microsoft.com/office/drawing/2014/main" id="{22A00265-ACD4-26BC-7C24-D15004281B5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19" name="مخطط انسيابي: رابط 8718">
                    <a:extLst>
                      <a:ext uri="{FF2B5EF4-FFF2-40B4-BE49-F238E27FC236}">
                        <a16:creationId xmlns:a16="http://schemas.microsoft.com/office/drawing/2014/main" id="{DF042006-A4CD-E306-7215-FCED81C49BA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0" name="مخطط انسيابي: رابط 8719">
                    <a:extLst>
                      <a:ext uri="{FF2B5EF4-FFF2-40B4-BE49-F238E27FC236}">
                        <a16:creationId xmlns:a16="http://schemas.microsoft.com/office/drawing/2014/main" id="{D225E793-158A-B0B2-77B0-81EB774D95C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21" name="مخطط انسيابي: رابط 8720">
                    <a:extLst>
                      <a:ext uri="{FF2B5EF4-FFF2-40B4-BE49-F238E27FC236}">
                        <a16:creationId xmlns:a16="http://schemas.microsoft.com/office/drawing/2014/main" id="{40A50E88-4473-1862-1CDA-81094145B2A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710" name="مخطط انسيابي: رابط 8709">
                <a:extLst>
                  <a:ext uri="{FF2B5EF4-FFF2-40B4-BE49-F238E27FC236}">
                    <a16:creationId xmlns:a16="http://schemas.microsoft.com/office/drawing/2014/main" id="{A6A4CEC5-ADE0-1ED7-CB07-7B3D89ACA286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711" name="مخطط انسيابي: رابط 8710">
                <a:extLst>
                  <a:ext uri="{FF2B5EF4-FFF2-40B4-BE49-F238E27FC236}">
                    <a16:creationId xmlns:a16="http://schemas.microsoft.com/office/drawing/2014/main" id="{613E8ABC-D031-3AC6-FB27-317F0A53F91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712" name="مخطط انسيابي: رابط 8711">
                <a:extLst>
                  <a:ext uri="{FF2B5EF4-FFF2-40B4-BE49-F238E27FC236}">
                    <a16:creationId xmlns:a16="http://schemas.microsoft.com/office/drawing/2014/main" id="{3981915E-A246-3E58-D3F2-DEAD1E8C51C4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713" name="مخطط انسيابي: رابط 8712">
                <a:extLst>
                  <a:ext uri="{FF2B5EF4-FFF2-40B4-BE49-F238E27FC236}">
                    <a16:creationId xmlns:a16="http://schemas.microsoft.com/office/drawing/2014/main" id="{248FB957-539D-11B9-5412-7B50A637656E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297" name="مجموعة 8296">
              <a:extLst>
                <a:ext uri="{FF2B5EF4-FFF2-40B4-BE49-F238E27FC236}">
                  <a16:creationId xmlns:a16="http://schemas.microsoft.com/office/drawing/2014/main" id="{0FD95031-76E3-1CF8-3696-29B1A8D72A45}"/>
                </a:ext>
              </a:extLst>
            </p:cNvPr>
            <p:cNvGrpSpPr/>
            <p:nvPr/>
          </p:nvGrpSpPr>
          <p:grpSpPr>
            <a:xfrm>
              <a:off x="6914102" y="1573081"/>
              <a:ext cx="596232" cy="411218"/>
              <a:chOff x="8455365" y="1277024"/>
              <a:chExt cx="783945" cy="575873"/>
            </a:xfrm>
          </p:grpSpPr>
          <p:sp>
            <p:nvSpPr>
              <p:cNvPr id="8682" name="مستطيل: زوايا مستديرة 8681">
                <a:extLst>
                  <a:ext uri="{FF2B5EF4-FFF2-40B4-BE49-F238E27FC236}">
                    <a16:creationId xmlns:a16="http://schemas.microsoft.com/office/drawing/2014/main" id="{96167A3F-A819-659A-A21B-E328FB62666F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683" name="مجموعة 8682">
                <a:extLst>
                  <a:ext uri="{FF2B5EF4-FFF2-40B4-BE49-F238E27FC236}">
                    <a16:creationId xmlns:a16="http://schemas.microsoft.com/office/drawing/2014/main" id="{8FB4858E-DD09-F206-FF5B-A16A4ADD08E9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688" name="مجموعة 8687">
                  <a:extLst>
                    <a:ext uri="{FF2B5EF4-FFF2-40B4-BE49-F238E27FC236}">
                      <a16:creationId xmlns:a16="http://schemas.microsoft.com/office/drawing/2014/main" id="{B8A41BF8-4721-EB85-B1C2-8C4DD5581A57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04" name="مخطط انسيابي: رابط 8703">
                    <a:extLst>
                      <a:ext uri="{FF2B5EF4-FFF2-40B4-BE49-F238E27FC236}">
                        <a16:creationId xmlns:a16="http://schemas.microsoft.com/office/drawing/2014/main" id="{9CE64171-43AC-B8E9-C0B6-5F021A7B059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05" name="مخطط انسيابي: رابط 8704">
                    <a:extLst>
                      <a:ext uri="{FF2B5EF4-FFF2-40B4-BE49-F238E27FC236}">
                        <a16:creationId xmlns:a16="http://schemas.microsoft.com/office/drawing/2014/main" id="{F609C5E2-BA20-5D93-5FAD-04B9071166F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06" name="مخطط انسيابي: رابط 8705">
                    <a:extLst>
                      <a:ext uri="{FF2B5EF4-FFF2-40B4-BE49-F238E27FC236}">
                        <a16:creationId xmlns:a16="http://schemas.microsoft.com/office/drawing/2014/main" id="{313CD16B-5CFB-31F7-AB6D-5F8D54BDCAD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07" name="مخطط انسيابي: رابط 8706">
                    <a:extLst>
                      <a:ext uri="{FF2B5EF4-FFF2-40B4-BE49-F238E27FC236}">
                        <a16:creationId xmlns:a16="http://schemas.microsoft.com/office/drawing/2014/main" id="{B77D4C8F-AF47-9390-AAFB-196DA62E15A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89" name="مجموعة 8688">
                  <a:extLst>
                    <a:ext uri="{FF2B5EF4-FFF2-40B4-BE49-F238E27FC236}">
                      <a16:creationId xmlns:a16="http://schemas.microsoft.com/office/drawing/2014/main" id="{D0AE6E56-A8D7-5250-CB99-85AA774D0B61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00" name="مخطط انسيابي: رابط 8699">
                    <a:extLst>
                      <a:ext uri="{FF2B5EF4-FFF2-40B4-BE49-F238E27FC236}">
                        <a16:creationId xmlns:a16="http://schemas.microsoft.com/office/drawing/2014/main" id="{F2818501-42B3-A863-8EA8-B3D82619173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01" name="مخطط انسيابي: رابط 8700">
                    <a:extLst>
                      <a:ext uri="{FF2B5EF4-FFF2-40B4-BE49-F238E27FC236}">
                        <a16:creationId xmlns:a16="http://schemas.microsoft.com/office/drawing/2014/main" id="{214D7F9F-AC2A-5DB6-6832-8FEA2ECFA0F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02" name="مخطط انسيابي: رابط 8701">
                    <a:extLst>
                      <a:ext uri="{FF2B5EF4-FFF2-40B4-BE49-F238E27FC236}">
                        <a16:creationId xmlns:a16="http://schemas.microsoft.com/office/drawing/2014/main" id="{5AF13709-16AB-B673-EA6F-26EE9F7521A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03" name="مخطط انسيابي: رابط 8702">
                    <a:extLst>
                      <a:ext uri="{FF2B5EF4-FFF2-40B4-BE49-F238E27FC236}">
                        <a16:creationId xmlns:a16="http://schemas.microsoft.com/office/drawing/2014/main" id="{D70B0BD8-ABE2-329A-89A9-5A932348C4D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90" name="مجموعة 8689">
                  <a:extLst>
                    <a:ext uri="{FF2B5EF4-FFF2-40B4-BE49-F238E27FC236}">
                      <a16:creationId xmlns:a16="http://schemas.microsoft.com/office/drawing/2014/main" id="{640FFCD6-ED11-37B4-C787-7FA027B4E089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96" name="مخطط انسيابي: رابط 8695">
                    <a:extLst>
                      <a:ext uri="{FF2B5EF4-FFF2-40B4-BE49-F238E27FC236}">
                        <a16:creationId xmlns:a16="http://schemas.microsoft.com/office/drawing/2014/main" id="{F6551821-691D-8329-1D56-E15B41FE951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97" name="مخطط انسيابي: رابط 8696">
                    <a:extLst>
                      <a:ext uri="{FF2B5EF4-FFF2-40B4-BE49-F238E27FC236}">
                        <a16:creationId xmlns:a16="http://schemas.microsoft.com/office/drawing/2014/main" id="{3318D143-4390-ABC6-1229-6A1B3C8C227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98" name="مخطط انسيابي: رابط 8697">
                    <a:extLst>
                      <a:ext uri="{FF2B5EF4-FFF2-40B4-BE49-F238E27FC236}">
                        <a16:creationId xmlns:a16="http://schemas.microsoft.com/office/drawing/2014/main" id="{2BD00BB2-6048-44A6-0110-85AC932FC5A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99" name="مخطط انسيابي: رابط 8698">
                    <a:extLst>
                      <a:ext uri="{FF2B5EF4-FFF2-40B4-BE49-F238E27FC236}">
                        <a16:creationId xmlns:a16="http://schemas.microsoft.com/office/drawing/2014/main" id="{AE4EFD43-DDF9-34AC-075A-1B4DD0B7FD6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91" name="مجموعة 8690">
                  <a:extLst>
                    <a:ext uri="{FF2B5EF4-FFF2-40B4-BE49-F238E27FC236}">
                      <a16:creationId xmlns:a16="http://schemas.microsoft.com/office/drawing/2014/main" id="{EEDA895A-9537-F305-BA11-0F9FDDE840A5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92" name="مخطط انسيابي: رابط 8691">
                    <a:extLst>
                      <a:ext uri="{FF2B5EF4-FFF2-40B4-BE49-F238E27FC236}">
                        <a16:creationId xmlns:a16="http://schemas.microsoft.com/office/drawing/2014/main" id="{CA074684-C9D3-47A0-6D4F-385FF4D63C8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93" name="مخطط انسيابي: رابط 8692">
                    <a:extLst>
                      <a:ext uri="{FF2B5EF4-FFF2-40B4-BE49-F238E27FC236}">
                        <a16:creationId xmlns:a16="http://schemas.microsoft.com/office/drawing/2014/main" id="{2278DE6E-A8C1-8A0B-DEC3-9DE30668CC7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94" name="مخطط انسيابي: رابط 8693">
                    <a:extLst>
                      <a:ext uri="{FF2B5EF4-FFF2-40B4-BE49-F238E27FC236}">
                        <a16:creationId xmlns:a16="http://schemas.microsoft.com/office/drawing/2014/main" id="{394C4E4F-8E09-234C-790B-9AB946C7D43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95" name="مخطط انسيابي: رابط 8694">
                    <a:extLst>
                      <a:ext uri="{FF2B5EF4-FFF2-40B4-BE49-F238E27FC236}">
                        <a16:creationId xmlns:a16="http://schemas.microsoft.com/office/drawing/2014/main" id="{26E8B709-AC14-75F1-2E3F-0E8DD5495B3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684" name="مخطط انسيابي: رابط 8683">
                <a:extLst>
                  <a:ext uri="{FF2B5EF4-FFF2-40B4-BE49-F238E27FC236}">
                    <a16:creationId xmlns:a16="http://schemas.microsoft.com/office/drawing/2014/main" id="{96147057-8F9F-EAAE-E793-8D157C05A9F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685" name="مخطط انسيابي: رابط 8684">
                <a:extLst>
                  <a:ext uri="{FF2B5EF4-FFF2-40B4-BE49-F238E27FC236}">
                    <a16:creationId xmlns:a16="http://schemas.microsoft.com/office/drawing/2014/main" id="{192576EC-0C90-E3B3-7599-8567CE3803F9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686" name="مخطط انسيابي: رابط 8685">
                <a:extLst>
                  <a:ext uri="{FF2B5EF4-FFF2-40B4-BE49-F238E27FC236}">
                    <a16:creationId xmlns:a16="http://schemas.microsoft.com/office/drawing/2014/main" id="{2A0B58A0-6FA6-B506-9B54-63B00D8A7C0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687" name="مخطط انسيابي: رابط 8686">
                <a:extLst>
                  <a:ext uri="{FF2B5EF4-FFF2-40B4-BE49-F238E27FC236}">
                    <a16:creationId xmlns:a16="http://schemas.microsoft.com/office/drawing/2014/main" id="{0484FE78-7F35-B781-FDFE-9D55D8C7D398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sp>
          <p:nvSpPr>
            <p:cNvPr id="8298" name="مستطيل: زوايا مستديرة 8297">
              <a:extLst>
                <a:ext uri="{FF2B5EF4-FFF2-40B4-BE49-F238E27FC236}">
                  <a16:creationId xmlns:a16="http://schemas.microsoft.com/office/drawing/2014/main" id="{6520DC6E-E420-3F59-0C44-DA9A637937A0}"/>
                </a:ext>
              </a:extLst>
            </p:cNvPr>
            <p:cNvSpPr/>
            <p:nvPr/>
          </p:nvSpPr>
          <p:spPr>
            <a:xfrm>
              <a:off x="197912" y="1570370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299" name="مستطيل: زوايا مستديرة 8298">
              <a:extLst>
                <a:ext uri="{FF2B5EF4-FFF2-40B4-BE49-F238E27FC236}">
                  <a16:creationId xmlns:a16="http://schemas.microsoft.com/office/drawing/2014/main" id="{57A06DE8-7635-94E1-CFA7-E115B3A074B5}"/>
                </a:ext>
              </a:extLst>
            </p:cNvPr>
            <p:cNvSpPr/>
            <p:nvPr/>
          </p:nvSpPr>
          <p:spPr>
            <a:xfrm>
              <a:off x="950802" y="162420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300" name="مستطيل: زوايا مستديرة 8299">
              <a:extLst>
                <a:ext uri="{FF2B5EF4-FFF2-40B4-BE49-F238E27FC236}">
                  <a16:creationId xmlns:a16="http://schemas.microsoft.com/office/drawing/2014/main" id="{AC3EC13D-0365-CE73-E0A0-EC0CBF3B799E}"/>
                </a:ext>
              </a:extLst>
            </p:cNvPr>
            <p:cNvSpPr/>
            <p:nvPr/>
          </p:nvSpPr>
          <p:spPr>
            <a:xfrm>
              <a:off x="7718634" y="156918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301" name="مستطيل: زوايا مستديرة 8300">
              <a:extLst>
                <a:ext uri="{FF2B5EF4-FFF2-40B4-BE49-F238E27FC236}">
                  <a16:creationId xmlns:a16="http://schemas.microsoft.com/office/drawing/2014/main" id="{853E9DB8-9199-E370-4637-91CF176C3B76}"/>
                </a:ext>
              </a:extLst>
            </p:cNvPr>
            <p:cNvSpPr/>
            <p:nvPr/>
          </p:nvSpPr>
          <p:spPr>
            <a:xfrm>
              <a:off x="713851" y="162398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302" name="مستطيل: زوايا مستديرة 8301">
              <a:extLst>
                <a:ext uri="{FF2B5EF4-FFF2-40B4-BE49-F238E27FC236}">
                  <a16:creationId xmlns:a16="http://schemas.microsoft.com/office/drawing/2014/main" id="{5F7038F6-C80E-B624-CCF4-C4183D8E21A5}"/>
                </a:ext>
              </a:extLst>
            </p:cNvPr>
            <p:cNvSpPr/>
            <p:nvPr/>
          </p:nvSpPr>
          <p:spPr>
            <a:xfrm>
              <a:off x="476900" y="162376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303" name="مستطيل: زوايا مستديرة 8302">
              <a:extLst>
                <a:ext uri="{FF2B5EF4-FFF2-40B4-BE49-F238E27FC236}">
                  <a16:creationId xmlns:a16="http://schemas.microsoft.com/office/drawing/2014/main" id="{EFBFDA41-36BE-D258-31CB-DA037DA0C8FD}"/>
                </a:ext>
              </a:extLst>
            </p:cNvPr>
            <p:cNvSpPr/>
            <p:nvPr/>
          </p:nvSpPr>
          <p:spPr>
            <a:xfrm>
              <a:off x="239950" y="162353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8304" name="مجموعة 8303">
              <a:extLst>
                <a:ext uri="{FF2B5EF4-FFF2-40B4-BE49-F238E27FC236}">
                  <a16:creationId xmlns:a16="http://schemas.microsoft.com/office/drawing/2014/main" id="{3819DDAA-CD2F-12D4-01DB-62D9B720BD0E}"/>
                </a:ext>
              </a:extLst>
            </p:cNvPr>
            <p:cNvGrpSpPr/>
            <p:nvPr/>
          </p:nvGrpSpPr>
          <p:grpSpPr>
            <a:xfrm>
              <a:off x="6149876" y="1129339"/>
              <a:ext cx="591144" cy="411218"/>
              <a:chOff x="8455365" y="1259239"/>
              <a:chExt cx="783945" cy="575873"/>
            </a:xfrm>
          </p:grpSpPr>
          <p:sp>
            <p:nvSpPr>
              <p:cNvPr id="8656" name="مستطيل: زوايا مستديرة 8655">
                <a:extLst>
                  <a:ext uri="{FF2B5EF4-FFF2-40B4-BE49-F238E27FC236}">
                    <a16:creationId xmlns:a16="http://schemas.microsoft.com/office/drawing/2014/main" id="{890F10B9-9646-130F-8C2E-C72D70676AC0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657" name="مجموعة 8656">
                <a:extLst>
                  <a:ext uri="{FF2B5EF4-FFF2-40B4-BE49-F238E27FC236}">
                    <a16:creationId xmlns:a16="http://schemas.microsoft.com/office/drawing/2014/main" id="{763AFAE5-E05C-3347-CA0C-1C3C2401E5D2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662" name="مجموعة 8661">
                  <a:extLst>
                    <a:ext uri="{FF2B5EF4-FFF2-40B4-BE49-F238E27FC236}">
                      <a16:creationId xmlns:a16="http://schemas.microsoft.com/office/drawing/2014/main" id="{0F559D73-790B-CFCE-4011-E3EF1A9183CA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78" name="مخطط انسيابي: رابط 8677">
                    <a:extLst>
                      <a:ext uri="{FF2B5EF4-FFF2-40B4-BE49-F238E27FC236}">
                        <a16:creationId xmlns:a16="http://schemas.microsoft.com/office/drawing/2014/main" id="{E99728E2-DA5B-9ECB-59EE-D6C4A720435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79" name="مخطط انسيابي: رابط 8678">
                    <a:extLst>
                      <a:ext uri="{FF2B5EF4-FFF2-40B4-BE49-F238E27FC236}">
                        <a16:creationId xmlns:a16="http://schemas.microsoft.com/office/drawing/2014/main" id="{30E0A99F-7F85-1413-FABE-279B3B8C0A8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80" name="مخطط انسيابي: رابط 8679">
                    <a:extLst>
                      <a:ext uri="{FF2B5EF4-FFF2-40B4-BE49-F238E27FC236}">
                        <a16:creationId xmlns:a16="http://schemas.microsoft.com/office/drawing/2014/main" id="{A8750234-1FA0-43A8-5D67-DE15846563C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81" name="مخطط انسيابي: رابط 8680">
                    <a:extLst>
                      <a:ext uri="{FF2B5EF4-FFF2-40B4-BE49-F238E27FC236}">
                        <a16:creationId xmlns:a16="http://schemas.microsoft.com/office/drawing/2014/main" id="{74A9DB62-5F40-FB80-78F4-782824D3B02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63" name="مجموعة 8662">
                  <a:extLst>
                    <a:ext uri="{FF2B5EF4-FFF2-40B4-BE49-F238E27FC236}">
                      <a16:creationId xmlns:a16="http://schemas.microsoft.com/office/drawing/2014/main" id="{CAFA3874-3CF0-C0AA-30C5-FCF61F1890B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74" name="مخطط انسيابي: رابط 8673">
                    <a:extLst>
                      <a:ext uri="{FF2B5EF4-FFF2-40B4-BE49-F238E27FC236}">
                        <a16:creationId xmlns:a16="http://schemas.microsoft.com/office/drawing/2014/main" id="{A1B6E37F-0242-205D-A80A-849B0E3070A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75" name="مخطط انسيابي: رابط 8674">
                    <a:extLst>
                      <a:ext uri="{FF2B5EF4-FFF2-40B4-BE49-F238E27FC236}">
                        <a16:creationId xmlns:a16="http://schemas.microsoft.com/office/drawing/2014/main" id="{94A675C6-69AA-A8D5-4D0F-03EF1B77D0E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76" name="مخطط انسيابي: رابط 8675">
                    <a:extLst>
                      <a:ext uri="{FF2B5EF4-FFF2-40B4-BE49-F238E27FC236}">
                        <a16:creationId xmlns:a16="http://schemas.microsoft.com/office/drawing/2014/main" id="{596D1B0A-14F4-2D8F-6B51-0FF7A3F1786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77" name="مخطط انسيابي: رابط 8676">
                    <a:extLst>
                      <a:ext uri="{FF2B5EF4-FFF2-40B4-BE49-F238E27FC236}">
                        <a16:creationId xmlns:a16="http://schemas.microsoft.com/office/drawing/2014/main" id="{9B769F22-F27F-6A82-1F29-B6B6C46F0F4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64" name="مجموعة 8663">
                  <a:extLst>
                    <a:ext uri="{FF2B5EF4-FFF2-40B4-BE49-F238E27FC236}">
                      <a16:creationId xmlns:a16="http://schemas.microsoft.com/office/drawing/2014/main" id="{A88CEE8C-2A61-A088-7D53-CA00940001B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70" name="مخطط انسيابي: رابط 8669">
                    <a:extLst>
                      <a:ext uri="{FF2B5EF4-FFF2-40B4-BE49-F238E27FC236}">
                        <a16:creationId xmlns:a16="http://schemas.microsoft.com/office/drawing/2014/main" id="{FA657A73-B020-EE73-F962-C7AE19076B3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71" name="مخطط انسيابي: رابط 8670">
                    <a:extLst>
                      <a:ext uri="{FF2B5EF4-FFF2-40B4-BE49-F238E27FC236}">
                        <a16:creationId xmlns:a16="http://schemas.microsoft.com/office/drawing/2014/main" id="{C14A1A0E-C2D6-3CD5-82D2-81E510B8606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72" name="مخطط انسيابي: رابط 8671">
                    <a:extLst>
                      <a:ext uri="{FF2B5EF4-FFF2-40B4-BE49-F238E27FC236}">
                        <a16:creationId xmlns:a16="http://schemas.microsoft.com/office/drawing/2014/main" id="{8A97080F-BA1D-AA94-92B8-398C998C088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73" name="مخطط انسيابي: رابط 8672">
                    <a:extLst>
                      <a:ext uri="{FF2B5EF4-FFF2-40B4-BE49-F238E27FC236}">
                        <a16:creationId xmlns:a16="http://schemas.microsoft.com/office/drawing/2014/main" id="{17A16AB0-CC47-EB93-0626-F16BE604E77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65" name="مجموعة 8664">
                  <a:extLst>
                    <a:ext uri="{FF2B5EF4-FFF2-40B4-BE49-F238E27FC236}">
                      <a16:creationId xmlns:a16="http://schemas.microsoft.com/office/drawing/2014/main" id="{E9CEFECA-9D03-D6A5-9E19-C71853E5181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66" name="مخطط انسيابي: رابط 8665">
                    <a:extLst>
                      <a:ext uri="{FF2B5EF4-FFF2-40B4-BE49-F238E27FC236}">
                        <a16:creationId xmlns:a16="http://schemas.microsoft.com/office/drawing/2014/main" id="{CC2B1422-4B33-D6BD-DD94-03CF0508593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67" name="مخطط انسيابي: رابط 8666">
                    <a:extLst>
                      <a:ext uri="{FF2B5EF4-FFF2-40B4-BE49-F238E27FC236}">
                        <a16:creationId xmlns:a16="http://schemas.microsoft.com/office/drawing/2014/main" id="{6C105FF8-33E9-8D68-4E8C-683E75B1C86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68" name="مخطط انسيابي: رابط 8667">
                    <a:extLst>
                      <a:ext uri="{FF2B5EF4-FFF2-40B4-BE49-F238E27FC236}">
                        <a16:creationId xmlns:a16="http://schemas.microsoft.com/office/drawing/2014/main" id="{C42FB1E2-ACDC-7777-2448-F151074FDEA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69" name="مخطط انسيابي: رابط 8668">
                    <a:extLst>
                      <a:ext uri="{FF2B5EF4-FFF2-40B4-BE49-F238E27FC236}">
                        <a16:creationId xmlns:a16="http://schemas.microsoft.com/office/drawing/2014/main" id="{A0BFE369-D4A8-C999-6EA3-D4DB49ED5E0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658" name="مخطط انسيابي: رابط 8657">
                <a:extLst>
                  <a:ext uri="{FF2B5EF4-FFF2-40B4-BE49-F238E27FC236}">
                    <a16:creationId xmlns:a16="http://schemas.microsoft.com/office/drawing/2014/main" id="{A2F2923E-179F-4430-BCDC-B1C16774ED2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659" name="مخطط انسيابي: رابط 8658">
                <a:extLst>
                  <a:ext uri="{FF2B5EF4-FFF2-40B4-BE49-F238E27FC236}">
                    <a16:creationId xmlns:a16="http://schemas.microsoft.com/office/drawing/2014/main" id="{54BAB4F4-78E9-329E-12EB-170E98C4C63C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660" name="مخطط انسيابي: رابط 8659">
                <a:extLst>
                  <a:ext uri="{FF2B5EF4-FFF2-40B4-BE49-F238E27FC236}">
                    <a16:creationId xmlns:a16="http://schemas.microsoft.com/office/drawing/2014/main" id="{7DB75355-42A9-6A61-ED14-26BE7F534BA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661" name="مخطط انسيابي: رابط 8660">
                <a:extLst>
                  <a:ext uri="{FF2B5EF4-FFF2-40B4-BE49-F238E27FC236}">
                    <a16:creationId xmlns:a16="http://schemas.microsoft.com/office/drawing/2014/main" id="{0A978BD2-0C4A-F747-015D-19525A29D3B5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05" name="مجموعة 8304">
              <a:extLst>
                <a:ext uri="{FF2B5EF4-FFF2-40B4-BE49-F238E27FC236}">
                  <a16:creationId xmlns:a16="http://schemas.microsoft.com/office/drawing/2014/main" id="{506D06EE-664E-D858-C882-1F1779C3040C}"/>
                </a:ext>
              </a:extLst>
            </p:cNvPr>
            <p:cNvGrpSpPr/>
            <p:nvPr/>
          </p:nvGrpSpPr>
          <p:grpSpPr>
            <a:xfrm>
              <a:off x="6145545" y="1569188"/>
              <a:ext cx="596232" cy="411218"/>
              <a:chOff x="8455365" y="1277024"/>
              <a:chExt cx="783945" cy="575873"/>
            </a:xfrm>
          </p:grpSpPr>
          <p:sp>
            <p:nvSpPr>
              <p:cNvPr id="8630" name="مستطيل: زوايا مستديرة 8629">
                <a:extLst>
                  <a:ext uri="{FF2B5EF4-FFF2-40B4-BE49-F238E27FC236}">
                    <a16:creationId xmlns:a16="http://schemas.microsoft.com/office/drawing/2014/main" id="{A24B0331-8622-D475-DD5F-99415665DDE3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631" name="مجموعة 8630">
                <a:extLst>
                  <a:ext uri="{FF2B5EF4-FFF2-40B4-BE49-F238E27FC236}">
                    <a16:creationId xmlns:a16="http://schemas.microsoft.com/office/drawing/2014/main" id="{649F5527-F9C4-FDBF-BF22-3D250ABC369C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636" name="مجموعة 8635">
                  <a:extLst>
                    <a:ext uri="{FF2B5EF4-FFF2-40B4-BE49-F238E27FC236}">
                      <a16:creationId xmlns:a16="http://schemas.microsoft.com/office/drawing/2014/main" id="{C2A8F27A-CB9D-E2B9-EF05-B01D147CB441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52" name="مخطط انسيابي: رابط 8651">
                    <a:extLst>
                      <a:ext uri="{FF2B5EF4-FFF2-40B4-BE49-F238E27FC236}">
                        <a16:creationId xmlns:a16="http://schemas.microsoft.com/office/drawing/2014/main" id="{66289866-AA30-5350-1153-4ADD4FB9D95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53" name="مخطط انسيابي: رابط 8652">
                    <a:extLst>
                      <a:ext uri="{FF2B5EF4-FFF2-40B4-BE49-F238E27FC236}">
                        <a16:creationId xmlns:a16="http://schemas.microsoft.com/office/drawing/2014/main" id="{EC7B43CF-848B-1E91-893E-5EB8E9A2B5E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54" name="مخطط انسيابي: رابط 8653">
                    <a:extLst>
                      <a:ext uri="{FF2B5EF4-FFF2-40B4-BE49-F238E27FC236}">
                        <a16:creationId xmlns:a16="http://schemas.microsoft.com/office/drawing/2014/main" id="{F33CE448-8B4F-5499-5128-3D2045A7354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55" name="مخطط انسيابي: رابط 8654">
                    <a:extLst>
                      <a:ext uri="{FF2B5EF4-FFF2-40B4-BE49-F238E27FC236}">
                        <a16:creationId xmlns:a16="http://schemas.microsoft.com/office/drawing/2014/main" id="{5F88A68A-1441-AF53-ED5A-F8BC7A7A417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37" name="مجموعة 8636">
                  <a:extLst>
                    <a:ext uri="{FF2B5EF4-FFF2-40B4-BE49-F238E27FC236}">
                      <a16:creationId xmlns:a16="http://schemas.microsoft.com/office/drawing/2014/main" id="{7099C725-638C-835C-6806-096506D5538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48" name="مخطط انسيابي: رابط 8647">
                    <a:extLst>
                      <a:ext uri="{FF2B5EF4-FFF2-40B4-BE49-F238E27FC236}">
                        <a16:creationId xmlns:a16="http://schemas.microsoft.com/office/drawing/2014/main" id="{890CA8CC-1DCA-4588-AF08-F593CBCE568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49" name="مخطط انسيابي: رابط 8648">
                    <a:extLst>
                      <a:ext uri="{FF2B5EF4-FFF2-40B4-BE49-F238E27FC236}">
                        <a16:creationId xmlns:a16="http://schemas.microsoft.com/office/drawing/2014/main" id="{E6E66D82-951B-6907-7631-A8378639140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50" name="مخطط انسيابي: رابط 8649">
                    <a:extLst>
                      <a:ext uri="{FF2B5EF4-FFF2-40B4-BE49-F238E27FC236}">
                        <a16:creationId xmlns:a16="http://schemas.microsoft.com/office/drawing/2014/main" id="{D75AE208-0E85-DB95-D746-7FA1A9DBB1B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51" name="مخطط انسيابي: رابط 8650">
                    <a:extLst>
                      <a:ext uri="{FF2B5EF4-FFF2-40B4-BE49-F238E27FC236}">
                        <a16:creationId xmlns:a16="http://schemas.microsoft.com/office/drawing/2014/main" id="{8F74745B-DAFF-3FDD-77D5-7C2243EC897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38" name="مجموعة 8637">
                  <a:extLst>
                    <a:ext uri="{FF2B5EF4-FFF2-40B4-BE49-F238E27FC236}">
                      <a16:creationId xmlns:a16="http://schemas.microsoft.com/office/drawing/2014/main" id="{A0B7D43B-FA05-97F7-74F4-21749FA3F966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44" name="مخطط انسيابي: رابط 8643">
                    <a:extLst>
                      <a:ext uri="{FF2B5EF4-FFF2-40B4-BE49-F238E27FC236}">
                        <a16:creationId xmlns:a16="http://schemas.microsoft.com/office/drawing/2014/main" id="{864BAA81-096A-6D93-2280-EDF6489AF1C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45" name="مخطط انسيابي: رابط 8644">
                    <a:extLst>
                      <a:ext uri="{FF2B5EF4-FFF2-40B4-BE49-F238E27FC236}">
                        <a16:creationId xmlns:a16="http://schemas.microsoft.com/office/drawing/2014/main" id="{2DFBF766-DFB7-B9C7-6064-917CC7B0CF1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46" name="مخطط انسيابي: رابط 8645">
                    <a:extLst>
                      <a:ext uri="{FF2B5EF4-FFF2-40B4-BE49-F238E27FC236}">
                        <a16:creationId xmlns:a16="http://schemas.microsoft.com/office/drawing/2014/main" id="{F84F1F17-3BD3-4C36-BB41-64587DA4FD9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47" name="مخطط انسيابي: رابط 8646">
                    <a:extLst>
                      <a:ext uri="{FF2B5EF4-FFF2-40B4-BE49-F238E27FC236}">
                        <a16:creationId xmlns:a16="http://schemas.microsoft.com/office/drawing/2014/main" id="{780C4B06-B1CB-7481-34E0-35EB052558B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39" name="مجموعة 8638">
                  <a:extLst>
                    <a:ext uri="{FF2B5EF4-FFF2-40B4-BE49-F238E27FC236}">
                      <a16:creationId xmlns:a16="http://schemas.microsoft.com/office/drawing/2014/main" id="{82DB50D6-4557-5369-9AF9-EF65340EE8C1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40" name="مخطط انسيابي: رابط 8639">
                    <a:extLst>
                      <a:ext uri="{FF2B5EF4-FFF2-40B4-BE49-F238E27FC236}">
                        <a16:creationId xmlns:a16="http://schemas.microsoft.com/office/drawing/2014/main" id="{A16CBF8F-61EA-B9B5-E6A3-48E2A49731F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41" name="مخطط انسيابي: رابط 8640">
                    <a:extLst>
                      <a:ext uri="{FF2B5EF4-FFF2-40B4-BE49-F238E27FC236}">
                        <a16:creationId xmlns:a16="http://schemas.microsoft.com/office/drawing/2014/main" id="{E38A76F4-CC01-7D3A-48DF-53F00E0E4C5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42" name="مخطط انسيابي: رابط 8641">
                    <a:extLst>
                      <a:ext uri="{FF2B5EF4-FFF2-40B4-BE49-F238E27FC236}">
                        <a16:creationId xmlns:a16="http://schemas.microsoft.com/office/drawing/2014/main" id="{A65FE617-7875-CF70-996D-BDF1EAD0DB4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43" name="مخطط انسيابي: رابط 8642">
                    <a:extLst>
                      <a:ext uri="{FF2B5EF4-FFF2-40B4-BE49-F238E27FC236}">
                        <a16:creationId xmlns:a16="http://schemas.microsoft.com/office/drawing/2014/main" id="{4E835598-D474-9988-5252-C160B45BAE2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632" name="مخطط انسيابي: رابط 8631">
                <a:extLst>
                  <a:ext uri="{FF2B5EF4-FFF2-40B4-BE49-F238E27FC236}">
                    <a16:creationId xmlns:a16="http://schemas.microsoft.com/office/drawing/2014/main" id="{DAC89BD3-8932-F5AE-189A-956F64B3CA8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633" name="مخطط انسيابي: رابط 8632">
                <a:extLst>
                  <a:ext uri="{FF2B5EF4-FFF2-40B4-BE49-F238E27FC236}">
                    <a16:creationId xmlns:a16="http://schemas.microsoft.com/office/drawing/2014/main" id="{145753E0-E606-23F2-8969-2DD84A94B23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634" name="مخطط انسيابي: رابط 8633">
                <a:extLst>
                  <a:ext uri="{FF2B5EF4-FFF2-40B4-BE49-F238E27FC236}">
                    <a16:creationId xmlns:a16="http://schemas.microsoft.com/office/drawing/2014/main" id="{1028AC65-4AB6-1D2E-01EB-F39E58357D48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635" name="مخطط انسيابي: رابط 8634">
                <a:extLst>
                  <a:ext uri="{FF2B5EF4-FFF2-40B4-BE49-F238E27FC236}">
                    <a16:creationId xmlns:a16="http://schemas.microsoft.com/office/drawing/2014/main" id="{AEA8AF18-9EE9-5886-1F54-783E75A4E90C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06" name="مجموعة 8305">
              <a:extLst>
                <a:ext uri="{FF2B5EF4-FFF2-40B4-BE49-F238E27FC236}">
                  <a16:creationId xmlns:a16="http://schemas.microsoft.com/office/drawing/2014/main" id="{9A8B43A7-EF9B-55AE-ABBB-57382500FE20}"/>
                </a:ext>
              </a:extLst>
            </p:cNvPr>
            <p:cNvGrpSpPr/>
            <p:nvPr/>
          </p:nvGrpSpPr>
          <p:grpSpPr>
            <a:xfrm>
              <a:off x="5389139" y="1132264"/>
              <a:ext cx="591144" cy="411218"/>
              <a:chOff x="8455365" y="1259239"/>
              <a:chExt cx="783945" cy="575873"/>
            </a:xfrm>
          </p:grpSpPr>
          <p:sp>
            <p:nvSpPr>
              <p:cNvPr id="8604" name="مستطيل: زوايا مستديرة 8603">
                <a:extLst>
                  <a:ext uri="{FF2B5EF4-FFF2-40B4-BE49-F238E27FC236}">
                    <a16:creationId xmlns:a16="http://schemas.microsoft.com/office/drawing/2014/main" id="{CDF28200-D26F-0932-5EE9-F12C36809094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605" name="مجموعة 8604">
                <a:extLst>
                  <a:ext uri="{FF2B5EF4-FFF2-40B4-BE49-F238E27FC236}">
                    <a16:creationId xmlns:a16="http://schemas.microsoft.com/office/drawing/2014/main" id="{EECF64B4-A7CC-5DB7-ADB0-9D8F65E464D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610" name="مجموعة 8609">
                  <a:extLst>
                    <a:ext uri="{FF2B5EF4-FFF2-40B4-BE49-F238E27FC236}">
                      <a16:creationId xmlns:a16="http://schemas.microsoft.com/office/drawing/2014/main" id="{80C3521E-D5E6-3C0E-A110-3A18CB893E0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26" name="مخطط انسيابي: رابط 8625">
                    <a:extLst>
                      <a:ext uri="{FF2B5EF4-FFF2-40B4-BE49-F238E27FC236}">
                        <a16:creationId xmlns:a16="http://schemas.microsoft.com/office/drawing/2014/main" id="{71E5C117-0F65-5887-352A-4D69BF55896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7" name="مخطط انسيابي: رابط 8626">
                    <a:extLst>
                      <a:ext uri="{FF2B5EF4-FFF2-40B4-BE49-F238E27FC236}">
                        <a16:creationId xmlns:a16="http://schemas.microsoft.com/office/drawing/2014/main" id="{6B7B8DD9-0649-8AD9-3026-817DD7842E5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8" name="مخطط انسيابي: رابط 8627">
                    <a:extLst>
                      <a:ext uri="{FF2B5EF4-FFF2-40B4-BE49-F238E27FC236}">
                        <a16:creationId xmlns:a16="http://schemas.microsoft.com/office/drawing/2014/main" id="{73BE50CA-FA3E-8B80-5016-783815B2004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9" name="مخطط انسيابي: رابط 8628">
                    <a:extLst>
                      <a:ext uri="{FF2B5EF4-FFF2-40B4-BE49-F238E27FC236}">
                        <a16:creationId xmlns:a16="http://schemas.microsoft.com/office/drawing/2014/main" id="{3CC27FDE-33E2-E8FB-C2C5-A735419D30B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11" name="مجموعة 8610">
                  <a:extLst>
                    <a:ext uri="{FF2B5EF4-FFF2-40B4-BE49-F238E27FC236}">
                      <a16:creationId xmlns:a16="http://schemas.microsoft.com/office/drawing/2014/main" id="{14B08495-3140-47BB-8BAB-1809E8E01728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22" name="مخطط انسيابي: رابط 8621">
                    <a:extLst>
                      <a:ext uri="{FF2B5EF4-FFF2-40B4-BE49-F238E27FC236}">
                        <a16:creationId xmlns:a16="http://schemas.microsoft.com/office/drawing/2014/main" id="{BD24F92B-FA57-E3A1-CF46-A07B0BB8B3E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3" name="مخطط انسيابي: رابط 8622">
                    <a:extLst>
                      <a:ext uri="{FF2B5EF4-FFF2-40B4-BE49-F238E27FC236}">
                        <a16:creationId xmlns:a16="http://schemas.microsoft.com/office/drawing/2014/main" id="{49BB20A9-C146-B619-42A9-2AC2534C78F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4" name="مخطط انسيابي: رابط 8623">
                    <a:extLst>
                      <a:ext uri="{FF2B5EF4-FFF2-40B4-BE49-F238E27FC236}">
                        <a16:creationId xmlns:a16="http://schemas.microsoft.com/office/drawing/2014/main" id="{C89D5EBA-EE02-7941-52CE-D0C71EF5BE7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5" name="مخطط انسيابي: رابط 8624">
                    <a:extLst>
                      <a:ext uri="{FF2B5EF4-FFF2-40B4-BE49-F238E27FC236}">
                        <a16:creationId xmlns:a16="http://schemas.microsoft.com/office/drawing/2014/main" id="{6B2DD88B-88B3-D37F-69D7-4D9D23A6111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12" name="مجموعة 8611">
                  <a:extLst>
                    <a:ext uri="{FF2B5EF4-FFF2-40B4-BE49-F238E27FC236}">
                      <a16:creationId xmlns:a16="http://schemas.microsoft.com/office/drawing/2014/main" id="{93B959F8-3F4A-42B0-9A7E-0DCBA58740FA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18" name="مخطط انسيابي: رابط 8617">
                    <a:extLst>
                      <a:ext uri="{FF2B5EF4-FFF2-40B4-BE49-F238E27FC236}">
                        <a16:creationId xmlns:a16="http://schemas.microsoft.com/office/drawing/2014/main" id="{B554E0CC-852A-6BD8-D0E5-A234C55BD6E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19" name="مخطط انسيابي: رابط 8618">
                    <a:extLst>
                      <a:ext uri="{FF2B5EF4-FFF2-40B4-BE49-F238E27FC236}">
                        <a16:creationId xmlns:a16="http://schemas.microsoft.com/office/drawing/2014/main" id="{BAB91CF7-F103-E0C9-CCA7-E6AB094699B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0" name="مخطط انسيابي: رابط 8619">
                    <a:extLst>
                      <a:ext uri="{FF2B5EF4-FFF2-40B4-BE49-F238E27FC236}">
                        <a16:creationId xmlns:a16="http://schemas.microsoft.com/office/drawing/2014/main" id="{5FD3AC77-D2A1-4AC8-B1CA-B58C69AD19C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21" name="مخطط انسيابي: رابط 8620">
                    <a:extLst>
                      <a:ext uri="{FF2B5EF4-FFF2-40B4-BE49-F238E27FC236}">
                        <a16:creationId xmlns:a16="http://schemas.microsoft.com/office/drawing/2014/main" id="{BC017058-080E-7E35-F717-7B9AE5987DB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613" name="مجموعة 8612">
                  <a:extLst>
                    <a:ext uri="{FF2B5EF4-FFF2-40B4-BE49-F238E27FC236}">
                      <a16:creationId xmlns:a16="http://schemas.microsoft.com/office/drawing/2014/main" id="{F5717852-2560-11CE-07CC-84F0CF37CCC9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14" name="مخطط انسيابي: رابط 8613">
                    <a:extLst>
                      <a:ext uri="{FF2B5EF4-FFF2-40B4-BE49-F238E27FC236}">
                        <a16:creationId xmlns:a16="http://schemas.microsoft.com/office/drawing/2014/main" id="{3FCD4A9E-687A-DAE9-FEFA-EDF45A46256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15" name="مخطط انسيابي: رابط 8614">
                    <a:extLst>
                      <a:ext uri="{FF2B5EF4-FFF2-40B4-BE49-F238E27FC236}">
                        <a16:creationId xmlns:a16="http://schemas.microsoft.com/office/drawing/2014/main" id="{A692573C-E7C4-9D51-0A96-F00EE0985A0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16" name="مخطط انسيابي: رابط 8615">
                    <a:extLst>
                      <a:ext uri="{FF2B5EF4-FFF2-40B4-BE49-F238E27FC236}">
                        <a16:creationId xmlns:a16="http://schemas.microsoft.com/office/drawing/2014/main" id="{19AC5D05-3982-4470-CB35-5599789B085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17" name="مخطط انسيابي: رابط 8616">
                    <a:extLst>
                      <a:ext uri="{FF2B5EF4-FFF2-40B4-BE49-F238E27FC236}">
                        <a16:creationId xmlns:a16="http://schemas.microsoft.com/office/drawing/2014/main" id="{BA108696-9010-86F7-E9B3-BD4BC847789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606" name="مخطط انسيابي: رابط 8605">
                <a:extLst>
                  <a:ext uri="{FF2B5EF4-FFF2-40B4-BE49-F238E27FC236}">
                    <a16:creationId xmlns:a16="http://schemas.microsoft.com/office/drawing/2014/main" id="{F6F818DF-EC6F-3999-56D0-379759641EB0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607" name="مخطط انسيابي: رابط 8606">
                <a:extLst>
                  <a:ext uri="{FF2B5EF4-FFF2-40B4-BE49-F238E27FC236}">
                    <a16:creationId xmlns:a16="http://schemas.microsoft.com/office/drawing/2014/main" id="{E5398193-2966-BDBE-D40B-E97B730816A8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608" name="مخطط انسيابي: رابط 8607">
                <a:extLst>
                  <a:ext uri="{FF2B5EF4-FFF2-40B4-BE49-F238E27FC236}">
                    <a16:creationId xmlns:a16="http://schemas.microsoft.com/office/drawing/2014/main" id="{C1D479C1-A92D-C5A3-DA7E-039C1AEB0707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609" name="مخطط انسيابي: رابط 8608">
                <a:extLst>
                  <a:ext uri="{FF2B5EF4-FFF2-40B4-BE49-F238E27FC236}">
                    <a16:creationId xmlns:a16="http://schemas.microsoft.com/office/drawing/2014/main" id="{3D86AF31-2D19-210D-04A3-9518B472157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07" name="مجموعة 8306">
              <a:extLst>
                <a:ext uri="{FF2B5EF4-FFF2-40B4-BE49-F238E27FC236}">
                  <a16:creationId xmlns:a16="http://schemas.microsoft.com/office/drawing/2014/main" id="{C9AD390B-6708-5498-FDBC-D28E0B616F70}"/>
                </a:ext>
              </a:extLst>
            </p:cNvPr>
            <p:cNvGrpSpPr/>
            <p:nvPr/>
          </p:nvGrpSpPr>
          <p:grpSpPr>
            <a:xfrm>
              <a:off x="5384808" y="1572113"/>
              <a:ext cx="596232" cy="411218"/>
              <a:chOff x="8455365" y="1277024"/>
              <a:chExt cx="783945" cy="575873"/>
            </a:xfrm>
          </p:grpSpPr>
          <p:sp>
            <p:nvSpPr>
              <p:cNvPr id="8578" name="مستطيل: زوايا مستديرة 8577">
                <a:extLst>
                  <a:ext uri="{FF2B5EF4-FFF2-40B4-BE49-F238E27FC236}">
                    <a16:creationId xmlns:a16="http://schemas.microsoft.com/office/drawing/2014/main" id="{109CB3C7-0A46-C52C-2564-0108C1A335BF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579" name="مجموعة 8578">
                <a:extLst>
                  <a:ext uri="{FF2B5EF4-FFF2-40B4-BE49-F238E27FC236}">
                    <a16:creationId xmlns:a16="http://schemas.microsoft.com/office/drawing/2014/main" id="{7F5B4425-4CE8-BD3C-E8E6-F695C2D920B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584" name="مجموعة 8583">
                  <a:extLst>
                    <a:ext uri="{FF2B5EF4-FFF2-40B4-BE49-F238E27FC236}">
                      <a16:creationId xmlns:a16="http://schemas.microsoft.com/office/drawing/2014/main" id="{283370DD-E7A0-D753-E2BA-FF783DC24ABD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600" name="مخطط انسيابي: رابط 8599">
                    <a:extLst>
                      <a:ext uri="{FF2B5EF4-FFF2-40B4-BE49-F238E27FC236}">
                        <a16:creationId xmlns:a16="http://schemas.microsoft.com/office/drawing/2014/main" id="{92C8DDAD-28C2-26A9-70F9-C846D7E50AA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01" name="مخطط انسيابي: رابط 8600">
                    <a:extLst>
                      <a:ext uri="{FF2B5EF4-FFF2-40B4-BE49-F238E27FC236}">
                        <a16:creationId xmlns:a16="http://schemas.microsoft.com/office/drawing/2014/main" id="{443532BD-E94C-3203-6BA4-99BC9BEF7AE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02" name="مخطط انسيابي: رابط 8601">
                    <a:extLst>
                      <a:ext uri="{FF2B5EF4-FFF2-40B4-BE49-F238E27FC236}">
                        <a16:creationId xmlns:a16="http://schemas.microsoft.com/office/drawing/2014/main" id="{1E07A2D1-94C6-706E-CF27-CA85E4573C6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603" name="مخطط انسيابي: رابط 8602">
                    <a:extLst>
                      <a:ext uri="{FF2B5EF4-FFF2-40B4-BE49-F238E27FC236}">
                        <a16:creationId xmlns:a16="http://schemas.microsoft.com/office/drawing/2014/main" id="{D04F5F83-ED4B-19EC-86B9-CB7F0464E7E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85" name="مجموعة 8584">
                  <a:extLst>
                    <a:ext uri="{FF2B5EF4-FFF2-40B4-BE49-F238E27FC236}">
                      <a16:creationId xmlns:a16="http://schemas.microsoft.com/office/drawing/2014/main" id="{4EB67A48-FAC3-7F60-393A-8A515AB4CA5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96" name="مخطط انسيابي: رابط 8595">
                    <a:extLst>
                      <a:ext uri="{FF2B5EF4-FFF2-40B4-BE49-F238E27FC236}">
                        <a16:creationId xmlns:a16="http://schemas.microsoft.com/office/drawing/2014/main" id="{25FC1C64-4EBC-5380-881F-76F6102F1DB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7" name="مخطط انسيابي: رابط 8596">
                    <a:extLst>
                      <a:ext uri="{FF2B5EF4-FFF2-40B4-BE49-F238E27FC236}">
                        <a16:creationId xmlns:a16="http://schemas.microsoft.com/office/drawing/2014/main" id="{0A4E5B19-8D1C-8859-772D-65E1C749706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8" name="مخطط انسيابي: رابط 8597">
                    <a:extLst>
                      <a:ext uri="{FF2B5EF4-FFF2-40B4-BE49-F238E27FC236}">
                        <a16:creationId xmlns:a16="http://schemas.microsoft.com/office/drawing/2014/main" id="{A0ED8919-8F12-AFCA-87EC-66BD2B1F026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9" name="مخطط انسيابي: رابط 8598">
                    <a:extLst>
                      <a:ext uri="{FF2B5EF4-FFF2-40B4-BE49-F238E27FC236}">
                        <a16:creationId xmlns:a16="http://schemas.microsoft.com/office/drawing/2014/main" id="{0CF75A5C-933D-CC60-C5D4-720D79A296F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86" name="مجموعة 8585">
                  <a:extLst>
                    <a:ext uri="{FF2B5EF4-FFF2-40B4-BE49-F238E27FC236}">
                      <a16:creationId xmlns:a16="http://schemas.microsoft.com/office/drawing/2014/main" id="{719EF19D-6435-9E1D-536E-FAC920D0F22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92" name="مخطط انسيابي: رابط 8591">
                    <a:extLst>
                      <a:ext uri="{FF2B5EF4-FFF2-40B4-BE49-F238E27FC236}">
                        <a16:creationId xmlns:a16="http://schemas.microsoft.com/office/drawing/2014/main" id="{F9D61609-296A-A447-9C51-32D3EFB9271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3" name="مخطط انسيابي: رابط 8592">
                    <a:extLst>
                      <a:ext uri="{FF2B5EF4-FFF2-40B4-BE49-F238E27FC236}">
                        <a16:creationId xmlns:a16="http://schemas.microsoft.com/office/drawing/2014/main" id="{52B752AB-89F8-2B14-1C93-0AF400B79EB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4" name="مخطط انسيابي: رابط 8593">
                    <a:extLst>
                      <a:ext uri="{FF2B5EF4-FFF2-40B4-BE49-F238E27FC236}">
                        <a16:creationId xmlns:a16="http://schemas.microsoft.com/office/drawing/2014/main" id="{B21A867B-9F4C-3A4B-EA62-26E0DD5146F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5" name="مخطط انسيابي: رابط 8594">
                    <a:extLst>
                      <a:ext uri="{FF2B5EF4-FFF2-40B4-BE49-F238E27FC236}">
                        <a16:creationId xmlns:a16="http://schemas.microsoft.com/office/drawing/2014/main" id="{EBBAC393-0D5E-ACFB-FD27-0CDE16EFA8C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87" name="مجموعة 8586">
                  <a:extLst>
                    <a:ext uri="{FF2B5EF4-FFF2-40B4-BE49-F238E27FC236}">
                      <a16:creationId xmlns:a16="http://schemas.microsoft.com/office/drawing/2014/main" id="{43919192-8385-5666-B888-561EEB26B7DD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88" name="مخطط انسيابي: رابط 8587">
                    <a:extLst>
                      <a:ext uri="{FF2B5EF4-FFF2-40B4-BE49-F238E27FC236}">
                        <a16:creationId xmlns:a16="http://schemas.microsoft.com/office/drawing/2014/main" id="{33AFF452-3AE3-78AC-5F27-5579350918F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89" name="مخطط انسيابي: رابط 8588">
                    <a:extLst>
                      <a:ext uri="{FF2B5EF4-FFF2-40B4-BE49-F238E27FC236}">
                        <a16:creationId xmlns:a16="http://schemas.microsoft.com/office/drawing/2014/main" id="{CEFCD159-DA9C-1F86-AA74-7CA526F4380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0" name="مخطط انسيابي: رابط 8589">
                    <a:extLst>
                      <a:ext uri="{FF2B5EF4-FFF2-40B4-BE49-F238E27FC236}">
                        <a16:creationId xmlns:a16="http://schemas.microsoft.com/office/drawing/2014/main" id="{02093C19-DF2D-F9BC-4E78-F91D010E80A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91" name="مخطط انسيابي: رابط 8590">
                    <a:extLst>
                      <a:ext uri="{FF2B5EF4-FFF2-40B4-BE49-F238E27FC236}">
                        <a16:creationId xmlns:a16="http://schemas.microsoft.com/office/drawing/2014/main" id="{64144847-0FA4-37BE-851F-5B0EAABEAC3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580" name="مخطط انسيابي: رابط 8579">
                <a:extLst>
                  <a:ext uri="{FF2B5EF4-FFF2-40B4-BE49-F238E27FC236}">
                    <a16:creationId xmlns:a16="http://schemas.microsoft.com/office/drawing/2014/main" id="{F9A56E99-0327-F2DA-01DE-BF7961DE5BA9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581" name="مخطط انسيابي: رابط 8580">
                <a:extLst>
                  <a:ext uri="{FF2B5EF4-FFF2-40B4-BE49-F238E27FC236}">
                    <a16:creationId xmlns:a16="http://schemas.microsoft.com/office/drawing/2014/main" id="{9618C91F-F963-85EF-8B62-A6A531BFC0FE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582" name="مخطط انسيابي: رابط 8581">
                <a:extLst>
                  <a:ext uri="{FF2B5EF4-FFF2-40B4-BE49-F238E27FC236}">
                    <a16:creationId xmlns:a16="http://schemas.microsoft.com/office/drawing/2014/main" id="{E5B0A726-12EE-7A14-B5ED-729F8BFB61F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583" name="مخطط انسيابي: رابط 8582">
                <a:extLst>
                  <a:ext uri="{FF2B5EF4-FFF2-40B4-BE49-F238E27FC236}">
                    <a16:creationId xmlns:a16="http://schemas.microsoft.com/office/drawing/2014/main" id="{95898234-DABA-6354-D8A7-A452BE921627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08" name="مجموعة 8307">
              <a:extLst>
                <a:ext uri="{FF2B5EF4-FFF2-40B4-BE49-F238E27FC236}">
                  <a16:creationId xmlns:a16="http://schemas.microsoft.com/office/drawing/2014/main" id="{B2A98DF3-0824-2100-ED8F-41BD4845287C}"/>
                </a:ext>
              </a:extLst>
            </p:cNvPr>
            <p:cNvGrpSpPr/>
            <p:nvPr/>
          </p:nvGrpSpPr>
          <p:grpSpPr>
            <a:xfrm>
              <a:off x="4611909" y="1132264"/>
              <a:ext cx="591144" cy="411218"/>
              <a:chOff x="8455365" y="1259239"/>
              <a:chExt cx="783945" cy="575873"/>
            </a:xfrm>
          </p:grpSpPr>
          <p:sp>
            <p:nvSpPr>
              <p:cNvPr id="8552" name="مستطيل: زوايا مستديرة 8551">
                <a:extLst>
                  <a:ext uri="{FF2B5EF4-FFF2-40B4-BE49-F238E27FC236}">
                    <a16:creationId xmlns:a16="http://schemas.microsoft.com/office/drawing/2014/main" id="{E3EB7961-3027-42CE-FFD9-AC621CC3999F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553" name="مجموعة 8552">
                <a:extLst>
                  <a:ext uri="{FF2B5EF4-FFF2-40B4-BE49-F238E27FC236}">
                    <a16:creationId xmlns:a16="http://schemas.microsoft.com/office/drawing/2014/main" id="{1C1F09A4-CDCE-3C26-FCEC-5F02A902613F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558" name="مجموعة 8557">
                  <a:extLst>
                    <a:ext uri="{FF2B5EF4-FFF2-40B4-BE49-F238E27FC236}">
                      <a16:creationId xmlns:a16="http://schemas.microsoft.com/office/drawing/2014/main" id="{4D91EF1D-F2E0-CE45-E136-8613E63E2934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74" name="مخطط انسيابي: رابط 8573">
                    <a:extLst>
                      <a:ext uri="{FF2B5EF4-FFF2-40B4-BE49-F238E27FC236}">
                        <a16:creationId xmlns:a16="http://schemas.microsoft.com/office/drawing/2014/main" id="{3F1150DD-6C03-28F3-BC54-ECB3F1A6B5A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75" name="مخطط انسيابي: رابط 8574">
                    <a:extLst>
                      <a:ext uri="{FF2B5EF4-FFF2-40B4-BE49-F238E27FC236}">
                        <a16:creationId xmlns:a16="http://schemas.microsoft.com/office/drawing/2014/main" id="{3F562376-0514-3725-E7BB-7CA632D634F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76" name="مخطط انسيابي: رابط 8575">
                    <a:extLst>
                      <a:ext uri="{FF2B5EF4-FFF2-40B4-BE49-F238E27FC236}">
                        <a16:creationId xmlns:a16="http://schemas.microsoft.com/office/drawing/2014/main" id="{13752FCA-B109-923F-4C3E-605CEC80C9F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77" name="مخطط انسيابي: رابط 8576">
                    <a:extLst>
                      <a:ext uri="{FF2B5EF4-FFF2-40B4-BE49-F238E27FC236}">
                        <a16:creationId xmlns:a16="http://schemas.microsoft.com/office/drawing/2014/main" id="{D3842E1F-F23F-1EAB-6269-379BEB8753B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59" name="مجموعة 8558">
                  <a:extLst>
                    <a:ext uri="{FF2B5EF4-FFF2-40B4-BE49-F238E27FC236}">
                      <a16:creationId xmlns:a16="http://schemas.microsoft.com/office/drawing/2014/main" id="{A38B7481-D781-E418-A659-746537204FDB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70" name="مخطط انسيابي: رابط 8569">
                    <a:extLst>
                      <a:ext uri="{FF2B5EF4-FFF2-40B4-BE49-F238E27FC236}">
                        <a16:creationId xmlns:a16="http://schemas.microsoft.com/office/drawing/2014/main" id="{964B7D21-6D75-6070-ACFD-47F6C053B8E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71" name="مخطط انسيابي: رابط 8570">
                    <a:extLst>
                      <a:ext uri="{FF2B5EF4-FFF2-40B4-BE49-F238E27FC236}">
                        <a16:creationId xmlns:a16="http://schemas.microsoft.com/office/drawing/2014/main" id="{B9B97CF6-8EF3-8856-0A02-8BBDA042F9B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72" name="مخطط انسيابي: رابط 8571">
                    <a:extLst>
                      <a:ext uri="{FF2B5EF4-FFF2-40B4-BE49-F238E27FC236}">
                        <a16:creationId xmlns:a16="http://schemas.microsoft.com/office/drawing/2014/main" id="{BC712702-1D75-12E2-688A-01778FADEE2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73" name="مخطط انسيابي: رابط 8572">
                    <a:extLst>
                      <a:ext uri="{FF2B5EF4-FFF2-40B4-BE49-F238E27FC236}">
                        <a16:creationId xmlns:a16="http://schemas.microsoft.com/office/drawing/2014/main" id="{B355026D-6B2E-803E-C739-10BC7DB986E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60" name="مجموعة 8559">
                  <a:extLst>
                    <a:ext uri="{FF2B5EF4-FFF2-40B4-BE49-F238E27FC236}">
                      <a16:creationId xmlns:a16="http://schemas.microsoft.com/office/drawing/2014/main" id="{158862A3-AC64-6408-A735-2E8A893B285A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66" name="مخطط انسيابي: رابط 8565">
                    <a:extLst>
                      <a:ext uri="{FF2B5EF4-FFF2-40B4-BE49-F238E27FC236}">
                        <a16:creationId xmlns:a16="http://schemas.microsoft.com/office/drawing/2014/main" id="{CAAAB1B8-D818-AEE1-70AC-BABCC28B9D4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67" name="مخطط انسيابي: رابط 8566">
                    <a:extLst>
                      <a:ext uri="{FF2B5EF4-FFF2-40B4-BE49-F238E27FC236}">
                        <a16:creationId xmlns:a16="http://schemas.microsoft.com/office/drawing/2014/main" id="{6A416DA3-934A-ABB1-BE45-85D8F1DABA8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68" name="مخطط انسيابي: رابط 8567">
                    <a:extLst>
                      <a:ext uri="{FF2B5EF4-FFF2-40B4-BE49-F238E27FC236}">
                        <a16:creationId xmlns:a16="http://schemas.microsoft.com/office/drawing/2014/main" id="{629197FA-6AA4-F963-0FD4-DE530090AC0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69" name="مخطط انسيابي: رابط 8568">
                    <a:extLst>
                      <a:ext uri="{FF2B5EF4-FFF2-40B4-BE49-F238E27FC236}">
                        <a16:creationId xmlns:a16="http://schemas.microsoft.com/office/drawing/2014/main" id="{E0066E6F-53F5-71C5-F2F5-F82BEA17EC8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61" name="مجموعة 8560">
                  <a:extLst>
                    <a:ext uri="{FF2B5EF4-FFF2-40B4-BE49-F238E27FC236}">
                      <a16:creationId xmlns:a16="http://schemas.microsoft.com/office/drawing/2014/main" id="{7B6CC74F-96C5-A368-C2DB-FFEF5B9823B8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62" name="مخطط انسيابي: رابط 8561">
                    <a:extLst>
                      <a:ext uri="{FF2B5EF4-FFF2-40B4-BE49-F238E27FC236}">
                        <a16:creationId xmlns:a16="http://schemas.microsoft.com/office/drawing/2014/main" id="{7570E11D-57E5-DE2B-68ED-8958FF2BB54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63" name="مخطط انسيابي: رابط 8562">
                    <a:extLst>
                      <a:ext uri="{FF2B5EF4-FFF2-40B4-BE49-F238E27FC236}">
                        <a16:creationId xmlns:a16="http://schemas.microsoft.com/office/drawing/2014/main" id="{1E067C6E-FBB5-178C-8436-2DE10524E80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64" name="مخطط انسيابي: رابط 8563">
                    <a:extLst>
                      <a:ext uri="{FF2B5EF4-FFF2-40B4-BE49-F238E27FC236}">
                        <a16:creationId xmlns:a16="http://schemas.microsoft.com/office/drawing/2014/main" id="{936E42BF-2066-431A-4EF8-2474E65696E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65" name="مخطط انسيابي: رابط 8564">
                    <a:extLst>
                      <a:ext uri="{FF2B5EF4-FFF2-40B4-BE49-F238E27FC236}">
                        <a16:creationId xmlns:a16="http://schemas.microsoft.com/office/drawing/2014/main" id="{8E699711-185A-D2E1-B471-257E8BA3C76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554" name="مخطط انسيابي: رابط 8553">
                <a:extLst>
                  <a:ext uri="{FF2B5EF4-FFF2-40B4-BE49-F238E27FC236}">
                    <a16:creationId xmlns:a16="http://schemas.microsoft.com/office/drawing/2014/main" id="{9DF67610-1F41-751E-018A-07DD64149E1E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555" name="مخطط انسيابي: رابط 8554">
                <a:extLst>
                  <a:ext uri="{FF2B5EF4-FFF2-40B4-BE49-F238E27FC236}">
                    <a16:creationId xmlns:a16="http://schemas.microsoft.com/office/drawing/2014/main" id="{C6C8F1B9-6AFB-1FD4-C3F9-137858CE178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556" name="مخطط انسيابي: رابط 8555">
                <a:extLst>
                  <a:ext uri="{FF2B5EF4-FFF2-40B4-BE49-F238E27FC236}">
                    <a16:creationId xmlns:a16="http://schemas.microsoft.com/office/drawing/2014/main" id="{E63621CE-441B-C4A1-8822-F8A096FBDEE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557" name="مخطط انسيابي: رابط 8556">
                <a:extLst>
                  <a:ext uri="{FF2B5EF4-FFF2-40B4-BE49-F238E27FC236}">
                    <a16:creationId xmlns:a16="http://schemas.microsoft.com/office/drawing/2014/main" id="{24D12F60-1E73-B937-442D-352C443BE158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09" name="مجموعة 8308">
              <a:extLst>
                <a:ext uri="{FF2B5EF4-FFF2-40B4-BE49-F238E27FC236}">
                  <a16:creationId xmlns:a16="http://schemas.microsoft.com/office/drawing/2014/main" id="{5A8D9138-25C0-443B-92EF-64BFCE3D42B8}"/>
                </a:ext>
              </a:extLst>
            </p:cNvPr>
            <p:cNvGrpSpPr/>
            <p:nvPr/>
          </p:nvGrpSpPr>
          <p:grpSpPr>
            <a:xfrm>
              <a:off x="4607578" y="1572113"/>
              <a:ext cx="596232" cy="411218"/>
              <a:chOff x="8455365" y="1277024"/>
              <a:chExt cx="783945" cy="575873"/>
            </a:xfrm>
          </p:grpSpPr>
          <p:sp>
            <p:nvSpPr>
              <p:cNvPr id="8526" name="مستطيل: زوايا مستديرة 8525">
                <a:extLst>
                  <a:ext uri="{FF2B5EF4-FFF2-40B4-BE49-F238E27FC236}">
                    <a16:creationId xmlns:a16="http://schemas.microsoft.com/office/drawing/2014/main" id="{9544C220-BB18-D96E-7075-C50CD303BFC1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527" name="مجموعة 8526">
                <a:extLst>
                  <a:ext uri="{FF2B5EF4-FFF2-40B4-BE49-F238E27FC236}">
                    <a16:creationId xmlns:a16="http://schemas.microsoft.com/office/drawing/2014/main" id="{16DF6C5C-573C-67D5-CA60-EC5D3766FF35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532" name="مجموعة 8531">
                  <a:extLst>
                    <a:ext uri="{FF2B5EF4-FFF2-40B4-BE49-F238E27FC236}">
                      <a16:creationId xmlns:a16="http://schemas.microsoft.com/office/drawing/2014/main" id="{07F2F01A-35B9-5655-BFD1-2F7E11D30F06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48" name="مخطط انسيابي: رابط 8547">
                    <a:extLst>
                      <a:ext uri="{FF2B5EF4-FFF2-40B4-BE49-F238E27FC236}">
                        <a16:creationId xmlns:a16="http://schemas.microsoft.com/office/drawing/2014/main" id="{FF170B94-CF13-A36B-F7F2-A01C9E7F9F9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49" name="مخطط انسيابي: رابط 8548">
                    <a:extLst>
                      <a:ext uri="{FF2B5EF4-FFF2-40B4-BE49-F238E27FC236}">
                        <a16:creationId xmlns:a16="http://schemas.microsoft.com/office/drawing/2014/main" id="{E39A3D9C-EE3D-A668-CCE9-F0913BDB01D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50" name="مخطط انسيابي: رابط 8549">
                    <a:extLst>
                      <a:ext uri="{FF2B5EF4-FFF2-40B4-BE49-F238E27FC236}">
                        <a16:creationId xmlns:a16="http://schemas.microsoft.com/office/drawing/2014/main" id="{3F089042-A7BC-85A3-9797-472024CFFD5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51" name="مخطط انسيابي: رابط 8550">
                    <a:extLst>
                      <a:ext uri="{FF2B5EF4-FFF2-40B4-BE49-F238E27FC236}">
                        <a16:creationId xmlns:a16="http://schemas.microsoft.com/office/drawing/2014/main" id="{8999CEB7-1725-88DF-7E65-6A62E77FAB7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33" name="مجموعة 8532">
                  <a:extLst>
                    <a:ext uri="{FF2B5EF4-FFF2-40B4-BE49-F238E27FC236}">
                      <a16:creationId xmlns:a16="http://schemas.microsoft.com/office/drawing/2014/main" id="{8C094454-046D-A7A1-002C-D160D609C4E1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44" name="مخطط انسيابي: رابط 8543">
                    <a:extLst>
                      <a:ext uri="{FF2B5EF4-FFF2-40B4-BE49-F238E27FC236}">
                        <a16:creationId xmlns:a16="http://schemas.microsoft.com/office/drawing/2014/main" id="{D84CDC56-F7E2-A743-E736-B3D9C80413A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45" name="مخطط انسيابي: رابط 8544">
                    <a:extLst>
                      <a:ext uri="{FF2B5EF4-FFF2-40B4-BE49-F238E27FC236}">
                        <a16:creationId xmlns:a16="http://schemas.microsoft.com/office/drawing/2014/main" id="{BC7058CB-DB70-5167-52FC-695F0DAFC71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46" name="مخطط انسيابي: رابط 8545">
                    <a:extLst>
                      <a:ext uri="{FF2B5EF4-FFF2-40B4-BE49-F238E27FC236}">
                        <a16:creationId xmlns:a16="http://schemas.microsoft.com/office/drawing/2014/main" id="{7FA3318A-12E2-F4CA-5EC7-2B3FE1EABCD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47" name="مخطط انسيابي: رابط 8546">
                    <a:extLst>
                      <a:ext uri="{FF2B5EF4-FFF2-40B4-BE49-F238E27FC236}">
                        <a16:creationId xmlns:a16="http://schemas.microsoft.com/office/drawing/2014/main" id="{7DF02E28-34C1-1AE0-E845-7C78B592A63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34" name="مجموعة 8533">
                  <a:extLst>
                    <a:ext uri="{FF2B5EF4-FFF2-40B4-BE49-F238E27FC236}">
                      <a16:creationId xmlns:a16="http://schemas.microsoft.com/office/drawing/2014/main" id="{644C165C-B03A-FA5D-C3EA-8D9E1F060F7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40" name="مخطط انسيابي: رابط 8539">
                    <a:extLst>
                      <a:ext uri="{FF2B5EF4-FFF2-40B4-BE49-F238E27FC236}">
                        <a16:creationId xmlns:a16="http://schemas.microsoft.com/office/drawing/2014/main" id="{CF90F5B6-6B14-AF2E-D74F-C245F0A79B7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41" name="مخطط انسيابي: رابط 8540">
                    <a:extLst>
                      <a:ext uri="{FF2B5EF4-FFF2-40B4-BE49-F238E27FC236}">
                        <a16:creationId xmlns:a16="http://schemas.microsoft.com/office/drawing/2014/main" id="{955F8E5F-F448-D5C3-1A23-5BAAAE4860B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42" name="مخطط انسيابي: رابط 8541">
                    <a:extLst>
                      <a:ext uri="{FF2B5EF4-FFF2-40B4-BE49-F238E27FC236}">
                        <a16:creationId xmlns:a16="http://schemas.microsoft.com/office/drawing/2014/main" id="{1CB24921-AD62-E1CD-20AF-699C5E256DC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43" name="مخطط انسيابي: رابط 8542">
                    <a:extLst>
                      <a:ext uri="{FF2B5EF4-FFF2-40B4-BE49-F238E27FC236}">
                        <a16:creationId xmlns:a16="http://schemas.microsoft.com/office/drawing/2014/main" id="{667C2AB4-4001-9359-9D3E-5F1871B505B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35" name="مجموعة 8534">
                  <a:extLst>
                    <a:ext uri="{FF2B5EF4-FFF2-40B4-BE49-F238E27FC236}">
                      <a16:creationId xmlns:a16="http://schemas.microsoft.com/office/drawing/2014/main" id="{1E241565-1FB7-D984-65FC-5013BC76B910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36" name="مخطط انسيابي: رابط 8535">
                    <a:extLst>
                      <a:ext uri="{FF2B5EF4-FFF2-40B4-BE49-F238E27FC236}">
                        <a16:creationId xmlns:a16="http://schemas.microsoft.com/office/drawing/2014/main" id="{D1782EA9-6418-DAE1-6B9F-9634B310B31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37" name="مخطط انسيابي: رابط 8536">
                    <a:extLst>
                      <a:ext uri="{FF2B5EF4-FFF2-40B4-BE49-F238E27FC236}">
                        <a16:creationId xmlns:a16="http://schemas.microsoft.com/office/drawing/2014/main" id="{87524017-D252-52D2-8A87-FB955384DCC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38" name="مخطط انسيابي: رابط 8537">
                    <a:extLst>
                      <a:ext uri="{FF2B5EF4-FFF2-40B4-BE49-F238E27FC236}">
                        <a16:creationId xmlns:a16="http://schemas.microsoft.com/office/drawing/2014/main" id="{EB4F2FE4-7AD9-4065-9708-C7751CBB3D5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39" name="مخطط انسيابي: رابط 8538">
                    <a:extLst>
                      <a:ext uri="{FF2B5EF4-FFF2-40B4-BE49-F238E27FC236}">
                        <a16:creationId xmlns:a16="http://schemas.microsoft.com/office/drawing/2014/main" id="{345B6753-1233-18AB-F59D-86813CD0D31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528" name="مخطط انسيابي: رابط 8527">
                <a:extLst>
                  <a:ext uri="{FF2B5EF4-FFF2-40B4-BE49-F238E27FC236}">
                    <a16:creationId xmlns:a16="http://schemas.microsoft.com/office/drawing/2014/main" id="{19A03569-1490-EEDA-B934-42C7DAD6BA3A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529" name="مخطط انسيابي: رابط 8528">
                <a:extLst>
                  <a:ext uri="{FF2B5EF4-FFF2-40B4-BE49-F238E27FC236}">
                    <a16:creationId xmlns:a16="http://schemas.microsoft.com/office/drawing/2014/main" id="{8E55ECFB-8DC2-144F-C0D8-7EA9861ED69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530" name="مخطط انسيابي: رابط 8529">
                <a:extLst>
                  <a:ext uri="{FF2B5EF4-FFF2-40B4-BE49-F238E27FC236}">
                    <a16:creationId xmlns:a16="http://schemas.microsoft.com/office/drawing/2014/main" id="{7DAEFE99-F858-C947-9C69-034FCB1004BC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531" name="مخطط انسيابي: رابط 8530">
                <a:extLst>
                  <a:ext uri="{FF2B5EF4-FFF2-40B4-BE49-F238E27FC236}">
                    <a16:creationId xmlns:a16="http://schemas.microsoft.com/office/drawing/2014/main" id="{DDFD89E6-3402-9250-F6C6-336AB31C90B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0" name="مجموعة 8309">
              <a:extLst>
                <a:ext uri="{FF2B5EF4-FFF2-40B4-BE49-F238E27FC236}">
                  <a16:creationId xmlns:a16="http://schemas.microsoft.com/office/drawing/2014/main" id="{DF87AC59-731A-AF37-1C15-107E541D34D6}"/>
                </a:ext>
              </a:extLst>
            </p:cNvPr>
            <p:cNvGrpSpPr/>
            <p:nvPr/>
          </p:nvGrpSpPr>
          <p:grpSpPr>
            <a:xfrm>
              <a:off x="3845899" y="1134303"/>
              <a:ext cx="591144" cy="411218"/>
              <a:chOff x="8455365" y="1259239"/>
              <a:chExt cx="783945" cy="575873"/>
            </a:xfrm>
          </p:grpSpPr>
          <p:sp>
            <p:nvSpPr>
              <p:cNvPr id="8500" name="مستطيل: زوايا مستديرة 8499">
                <a:extLst>
                  <a:ext uri="{FF2B5EF4-FFF2-40B4-BE49-F238E27FC236}">
                    <a16:creationId xmlns:a16="http://schemas.microsoft.com/office/drawing/2014/main" id="{5DEC75E7-2A74-F6E3-02E8-B60E952BACCE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501" name="مجموعة 8500">
                <a:extLst>
                  <a:ext uri="{FF2B5EF4-FFF2-40B4-BE49-F238E27FC236}">
                    <a16:creationId xmlns:a16="http://schemas.microsoft.com/office/drawing/2014/main" id="{16028C35-122A-B4F0-01E0-718DEAE174E3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506" name="مجموعة 8505">
                  <a:extLst>
                    <a:ext uri="{FF2B5EF4-FFF2-40B4-BE49-F238E27FC236}">
                      <a16:creationId xmlns:a16="http://schemas.microsoft.com/office/drawing/2014/main" id="{AD73B2C8-3735-1EB2-0A83-327A77163609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22" name="مخطط انسيابي: رابط 8521">
                    <a:extLst>
                      <a:ext uri="{FF2B5EF4-FFF2-40B4-BE49-F238E27FC236}">
                        <a16:creationId xmlns:a16="http://schemas.microsoft.com/office/drawing/2014/main" id="{28AB2B10-C157-34EF-A77E-6E645BF3A64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23" name="مخطط انسيابي: رابط 8522">
                    <a:extLst>
                      <a:ext uri="{FF2B5EF4-FFF2-40B4-BE49-F238E27FC236}">
                        <a16:creationId xmlns:a16="http://schemas.microsoft.com/office/drawing/2014/main" id="{CFC5AAD8-43C1-33CE-D94E-BF611F7D3AA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24" name="مخطط انسيابي: رابط 8523">
                    <a:extLst>
                      <a:ext uri="{FF2B5EF4-FFF2-40B4-BE49-F238E27FC236}">
                        <a16:creationId xmlns:a16="http://schemas.microsoft.com/office/drawing/2014/main" id="{D9E55B69-B0C2-2844-6F16-7143A9314AD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25" name="مخطط انسيابي: رابط 8524">
                    <a:extLst>
                      <a:ext uri="{FF2B5EF4-FFF2-40B4-BE49-F238E27FC236}">
                        <a16:creationId xmlns:a16="http://schemas.microsoft.com/office/drawing/2014/main" id="{173213C4-311F-56F5-0C2F-000C143A5D8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07" name="مجموعة 8506">
                  <a:extLst>
                    <a:ext uri="{FF2B5EF4-FFF2-40B4-BE49-F238E27FC236}">
                      <a16:creationId xmlns:a16="http://schemas.microsoft.com/office/drawing/2014/main" id="{1A847659-24BB-21D0-3B0A-58AC42EA9316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18" name="مخطط انسيابي: رابط 8517">
                    <a:extLst>
                      <a:ext uri="{FF2B5EF4-FFF2-40B4-BE49-F238E27FC236}">
                        <a16:creationId xmlns:a16="http://schemas.microsoft.com/office/drawing/2014/main" id="{EFB37A9A-6D02-8B04-A47F-F91BAD04BF4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19" name="مخطط انسيابي: رابط 8518">
                    <a:extLst>
                      <a:ext uri="{FF2B5EF4-FFF2-40B4-BE49-F238E27FC236}">
                        <a16:creationId xmlns:a16="http://schemas.microsoft.com/office/drawing/2014/main" id="{312A10BA-E4B0-E5B9-6F82-AC68E7A9E95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20" name="مخطط انسيابي: رابط 8519">
                    <a:extLst>
                      <a:ext uri="{FF2B5EF4-FFF2-40B4-BE49-F238E27FC236}">
                        <a16:creationId xmlns:a16="http://schemas.microsoft.com/office/drawing/2014/main" id="{0C5B1485-4423-763A-0D02-0292FABD63A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21" name="مخطط انسيابي: رابط 8520">
                    <a:extLst>
                      <a:ext uri="{FF2B5EF4-FFF2-40B4-BE49-F238E27FC236}">
                        <a16:creationId xmlns:a16="http://schemas.microsoft.com/office/drawing/2014/main" id="{01E04B28-0C16-CCE1-89A5-A14DD6C7A78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08" name="مجموعة 8507">
                  <a:extLst>
                    <a:ext uri="{FF2B5EF4-FFF2-40B4-BE49-F238E27FC236}">
                      <a16:creationId xmlns:a16="http://schemas.microsoft.com/office/drawing/2014/main" id="{08FCB7F1-2EF0-9F5B-018F-3ADADAD67F31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14" name="مخطط انسيابي: رابط 8513">
                    <a:extLst>
                      <a:ext uri="{FF2B5EF4-FFF2-40B4-BE49-F238E27FC236}">
                        <a16:creationId xmlns:a16="http://schemas.microsoft.com/office/drawing/2014/main" id="{FA947DC9-69FF-FF94-6E22-6FDE49DDE25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15" name="مخطط انسيابي: رابط 8514">
                    <a:extLst>
                      <a:ext uri="{FF2B5EF4-FFF2-40B4-BE49-F238E27FC236}">
                        <a16:creationId xmlns:a16="http://schemas.microsoft.com/office/drawing/2014/main" id="{DC7C06F2-F713-D2DA-F0A2-80E9134C80E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16" name="مخطط انسيابي: رابط 8515">
                    <a:extLst>
                      <a:ext uri="{FF2B5EF4-FFF2-40B4-BE49-F238E27FC236}">
                        <a16:creationId xmlns:a16="http://schemas.microsoft.com/office/drawing/2014/main" id="{D166C976-9B98-B571-8D58-C9BE36F4EB0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17" name="مخطط انسيابي: رابط 8516">
                    <a:extLst>
                      <a:ext uri="{FF2B5EF4-FFF2-40B4-BE49-F238E27FC236}">
                        <a16:creationId xmlns:a16="http://schemas.microsoft.com/office/drawing/2014/main" id="{032F7D91-158C-550F-149D-521377FA0C3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509" name="مجموعة 8508">
                  <a:extLst>
                    <a:ext uri="{FF2B5EF4-FFF2-40B4-BE49-F238E27FC236}">
                      <a16:creationId xmlns:a16="http://schemas.microsoft.com/office/drawing/2014/main" id="{3FAF9388-1D9E-4AE3-0338-7CF3329D476D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510" name="مخطط انسيابي: رابط 8509">
                    <a:extLst>
                      <a:ext uri="{FF2B5EF4-FFF2-40B4-BE49-F238E27FC236}">
                        <a16:creationId xmlns:a16="http://schemas.microsoft.com/office/drawing/2014/main" id="{77B3A608-7109-D73D-F85D-4FC756AAE8D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11" name="مخطط انسيابي: رابط 8510">
                    <a:extLst>
                      <a:ext uri="{FF2B5EF4-FFF2-40B4-BE49-F238E27FC236}">
                        <a16:creationId xmlns:a16="http://schemas.microsoft.com/office/drawing/2014/main" id="{3EAB36D0-62B5-5235-044E-4358C4C65D1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12" name="مخطط انسيابي: رابط 8511">
                    <a:extLst>
                      <a:ext uri="{FF2B5EF4-FFF2-40B4-BE49-F238E27FC236}">
                        <a16:creationId xmlns:a16="http://schemas.microsoft.com/office/drawing/2014/main" id="{96021CBD-DF34-2183-73AE-84D135F538E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513" name="مخطط انسيابي: رابط 8512">
                    <a:extLst>
                      <a:ext uri="{FF2B5EF4-FFF2-40B4-BE49-F238E27FC236}">
                        <a16:creationId xmlns:a16="http://schemas.microsoft.com/office/drawing/2014/main" id="{3EB84BC5-7E93-5B37-1EFA-EB8E40F1549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502" name="مخطط انسيابي: رابط 8501">
                <a:extLst>
                  <a:ext uri="{FF2B5EF4-FFF2-40B4-BE49-F238E27FC236}">
                    <a16:creationId xmlns:a16="http://schemas.microsoft.com/office/drawing/2014/main" id="{D66220EB-8A80-BAC4-DA57-CB1DBF061249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503" name="مخطط انسيابي: رابط 8502">
                <a:extLst>
                  <a:ext uri="{FF2B5EF4-FFF2-40B4-BE49-F238E27FC236}">
                    <a16:creationId xmlns:a16="http://schemas.microsoft.com/office/drawing/2014/main" id="{8AA2F29B-3B5D-B7AF-0415-C1E2D6ADD64C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504" name="مخطط انسيابي: رابط 8503">
                <a:extLst>
                  <a:ext uri="{FF2B5EF4-FFF2-40B4-BE49-F238E27FC236}">
                    <a16:creationId xmlns:a16="http://schemas.microsoft.com/office/drawing/2014/main" id="{8B1F74F6-6969-C473-915A-76C33AB7D23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505" name="مخطط انسيابي: رابط 8504">
                <a:extLst>
                  <a:ext uri="{FF2B5EF4-FFF2-40B4-BE49-F238E27FC236}">
                    <a16:creationId xmlns:a16="http://schemas.microsoft.com/office/drawing/2014/main" id="{FDB81F9A-6748-B346-B862-2B698436036B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1" name="مجموعة 8310">
              <a:extLst>
                <a:ext uri="{FF2B5EF4-FFF2-40B4-BE49-F238E27FC236}">
                  <a16:creationId xmlns:a16="http://schemas.microsoft.com/office/drawing/2014/main" id="{A1202D5D-7DDC-4B3B-A44F-4EE74EA248D8}"/>
                </a:ext>
              </a:extLst>
            </p:cNvPr>
            <p:cNvGrpSpPr/>
            <p:nvPr/>
          </p:nvGrpSpPr>
          <p:grpSpPr>
            <a:xfrm>
              <a:off x="3841568" y="1574152"/>
              <a:ext cx="596232" cy="411218"/>
              <a:chOff x="8455365" y="1277024"/>
              <a:chExt cx="783945" cy="575873"/>
            </a:xfrm>
          </p:grpSpPr>
          <p:sp>
            <p:nvSpPr>
              <p:cNvPr id="8474" name="مستطيل: زوايا مستديرة 8473">
                <a:extLst>
                  <a:ext uri="{FF2B5EF4-FFF2-40B4-BE49-F238E27FC236}">
                    <a16:creationId xmlns:a16="http://schemas.microsoft.com/office/drawing/2014/main" id="{BE2E962A-F4D8-7B2A-9759-5EDABBD457DE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475" name="مجموعة 8474">
                <a:extLst>
                  <a:ext uri="{FF2B5EF4-FFF2-40B4-BE49-F238E27FC236}">
                    <a16:creationId xmlns:a16="http://schemas.microsoft.com/office/drawing/2014/main" id="{9027A9A9-BC78-D40F-B8BB-F947F6F73E07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480" name="مجموعة 8479">
                  <a:extLst>
                    <a:ext uri="{FF2B5EF4-FFF2-40B4-BE49-F238E27FC236}">
                      <a16:creationId xmlns:a16="http://schemas.microsoft.com/office/drawing/2014/main" id="{94D833AF-3D05-2E07-17B2-E3F3D2EAEAD3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96" name="مخطط انسيابي: رابط 8495">
                    <a:extLst>
                      <a:ext uri="{FF2B5EF4-FFF2-40B4-BE49-F238E27FC236}">
                        <a16:creationId xmlns:a16="http://schemas.microsoft.com/office/drawing/2014/main" id="{F535FBE4-B224-2340-F3D9-3C067656760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7" name="مخطط انسيابي: رابط 8496">
                    <a:extLst>
                      <a:ext uri="{FF2B5EF4-FFF2-40B4-BE49-F238E27FC236}">
                        <a16:creationId xmlns:a16="http://schemas.microsoft.com/office/drawing/2014/main" id="{DF917A1E-B831-8170-7E44-3890B04F203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8" name="مخطط انسيابي: رابط 8497">
                    <a:extLst>
                      <a:ext uri="{FF2B5EF4-FFF2-40B4-BE49-F238E27FC236}">
                        <a16:creationId xmlns:a16="http://schemas.microsoft.com/office/drawing/2014/main" id="{735ED0EC-DCC6-D5EA-81AE-27559F8E5EC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9" name="مخطط انسيابي: رابط 8498">
                    <a:extLst>
                      <a:ext uri="{FF2B5EF4-FFF2-40B4-BE49-F238E27FC236}">
                        <a16:creationId xmlns:a16="http://schemas.microsoft.com/office/drawing/2014/main" id="{83F0D27F-020B-06D9-E58A-81ED8E35527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81" name="مجموعة 8480">
                  <a:extLst>
                    <a:ext uri="{FF2B5EF4-FFF2-40B4-BE49-F238E27FC236}">
                      <a16:creationId xmlns:a16="http://schemas.microsoft.com/office/drawing/2014/main" id="{9A7A254B-C31B-D2D6-C499-18FEA58706BD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92" name="مخطط انسيابي: رابط 8491">
                    <a:extLst>
                      <a:ext uri="{FF2B5EF4-FFF2-40B4-BE49-F238E27FC236}">
                        <a16:creationId xmlns:a16="http://schemas.microsoft.com/office/drawing/2014/main" id="{41EB212F-40A9-A292-F7DF-01F570704F3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3" name="مخطط انسيابي: رابط 8492">
                    <a:extLst>
                      <a:ext uri="{FF2B5EF4-FFF2-40B4-BE49-F238E27FC236}">
                        <a16:creationId xmlns:a16="http://schemas.microsoft.com/office/drawing/2014/main" id="{527F0052-D8E5-C316-01B3-FF692A167A0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4" name="مخطط انسيابي: رابط 8493">
                    <a:extLst>
                      <a:ext uri="{FF2B5EF4-FFF2-40B4-BE49-F238E27FC236}">
                        <a16:creationId xmlns:a16="http://schemas.microsoft.com/office/drawing/2014/main" id="{BD9FCCC5-DDC2-6D39-953A-F6CE295C197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5" name="مخطط انسيابي: رابط 8494">
                    <a:extLst>
                      <a:ext uri="{FF2B5EF4-FFF2-40B4-BE49-F238E27FC236}">
                        <a16:creationId xmlns:a16="http://schemas.microsoft.com/office/drawing/2014/main" id="{A1E95840-F42A-E8F5-4C9E-D048C011883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82" name="مجموعة 8481">
                  <a:extLst>
                    <a:ext uri="{FF2B5EF4-FFF2-40B4-BE49-F238E27FC236}">
                      <a16:creationId xmlns:a16="http://schemas.microsoft.com/office/drawing/2014/main" id="{DA2BB8AA-B6B4-9AB6-D56F-A12942848F09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88" name="مخطط انسيابي: رابط 8487">
                    <a:extLst>
                      <a:ext uri="{FF2B5EF4-FFF2-40B4-BE49-F238E27FC236}">
                        <a16:creationId xmlns:a16="http://schemas.microsoft.com/office/drawing/2014/main" id="{34256F0A-EC85-C976-EF66-90DA6E1579C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89" name="مخطط انسيابي: رابط 8488">
                    <a:extLst>
                      <a:ext uri="{FF2B5EF4-FFF2-40B4-BE49-F238E27FC236}">
                        <a16:creationId xmlns:a16="http://schemas.microsoft.com/office/drawing/2014/main" id="{66410274-9D70-90D0-4B4B-9C3F840CDEE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0" name="مخطط انسيابي: رابط 8489">
                    <a:extLst>
                      <a:ext uri="{FF2B5EF4-FFF2-40B4-BE49-F238E27FC236}">
                        <a16:creationId xmlns:a16="http://schemas.microsoft.com/office/drawing/2014/main" id="{1E6614C8-3398-16DA-8FD3-F7F4A284104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91" name="مخطط انسيابي: رابط 8490">
                    <a:extLst>
                      <a:ext uri="{FF2B5EF4-FFF2-40B4-BE49-F238E27FC236}">
                        <a16:creationId xmlns:a16="http://schemas.microsoft.com/office/drawing/2014/main" id="{1553AE3C-057D-616B-9CEE-53BFBBA73F4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83" name="مجموعة 8482">
                  <a:extLst>
                    <a:ext uri="{FF2B5EF4-FFF2-40B4-BE49-F238E27FC236}">
                      <a16:creationId xmlns:a16="http://schemas.microsoft.com/office/drawing/2014/main" id="{957FB1C0-D054-F2B7-0120-08C4F843D441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84" name="مخطط انسيابي: رابط 8483">
                    <a:extLst>
                      <a:ext uri="{FF2B5EF4-FFF2-40B4-BE49-F238E27FC236}">
                        <a16:creationId xmlns:a16="http://schemas.microsoft.com/office/drawing/2014/main" id="{A1558919-BF2A-2DFB-8008-20AC390B044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85" name="مخطط انسيابي: رابط 8484">
                    <a:extLst>
                      <a:ext uri="{FF2B5EF4-FFF2-40B4-BE49-F238E27FC236}">
                        <a16:creationId xmlns:a16="http://schemas.microsoft.com/office/drawing/2014/main" id="{C0589005-E854-70DE-B4C9-9F8EA542AD7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86" name="مخطط انسيابي: رابط 8485">
                    <a:extLst>
                      <a:ext uri="{FF2B5EF4-FFF2-40B4-BE49-F238E27FC236}">
                        <a16:creationId xmlns:a16="http://schemas.microsoft.com/office/drawing/2014/main" id="{E42021FB-7EA8-B125-6153-26614D0DB12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87" name="مخطط انسيابي: رابط 8486">
                    <a:extLst>
                      <a:ext uri="{FF2B5EF4-FFF2-40B4-BE49-F238E27FC236}">
                        <a16:creationId xmlns:a16="http://schemas.microsoft.com/office/drawing/2014/main" id="{EDD32F17-3895-84DB-3F8C-F9A2200EFBF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476" name="مخطط انسيابي: رابط 8475">
                <a:extLst>
                  <a:ext uri="{FF2B5EF4-FFF2-40B4-BE49-F238E27FC236}">
                    <a16:creationId xmlns:a16="http://schemas.microsoft.com/office/drawing/2014/main" id="{0CE55157-AF98-29D6-1D5F-481E9264559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477" name="مخطط انسيابي: رابط 8476">
                <a:extLst>
                  <a:ext uri="{FF2B5EF4-FFF2-40B4-BE49-F238E27FC236}">
                    <a16:creationId xmlns:a16="http://schemas.microsoft.com/office/drawing/2014/main" id="{2DA0E318-4258-B3B2-92B8-84E68FEAFB4B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478" name="مخطط انسيابي: رابط 8477">
                <a:extLst>
                  <a:ext uri="{FF2B5EF4-FFF2-40B4-BE49-F238E27FC236}">
                    <a16:creationId xmlns:a16="http://schemas.microsoft.com/office/drawing/2014/main" id="{4ABBDDFA-C8C3-2CA5-D75D-C090F196B185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479" name="مخطط انسيابي: رابط 8478">
                <a:extLst>
                  <a:ext uri="{FF2B5EF4-FFF2-40B4-BE49-F238E27FC236}">
                    <a16:creationId xmlns:a16="http://schemas.microsoft.com/office/drawing/2014/main" id="{4B285CA8-A05E-4392-4C7D-9FD1FDE36C4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2" name="مجموعة 8311">
              <a:extLst>
                <a:ext uri="{FF2B5EF4-FFF2-40B4-BE49-F238E27FC236}">
                  <a16:creationId xmlns:a16="http://schemas.microsoft.com/office/drawing/2014/main" id="{DBEAE7B6-9811-588A-CB40-FD466376E981}"/>
                </a:ext>
              </a:extLst>
            </p:cNvPr>
            <p:cNvGrpSpPr/>
            <p:nvPr/>
          </p:nvGrpSpPr>
          <p:grpSpPr>
            <a:xfrm>
              <a:off x="3083401" y="1136458"/>
              <a:ext cx="591144" cy="411218"/>
              <a:chOff x="8455365" y="1259239"/>
              <a:chExt cx="783945" cy="575873"/>
            </a:xfrm>
          </p:grpSpPr>
          <p:sp>
            <p:nvSpPr>
              <p:cNvPr id="8448" name="مستطيل: زوايا مستديرة 8447">
                <a:extLst>
                  <a:ext uri="{FF2B5EF4-FFF2-40B4-BE49-F238E27FC236}">
                    <a16:creationId xmlns:a16="http://schemas.microsoft.com/office/drawing/2014/main" id="{B6217613-7467-F8AC-3F36-946C5487EAE2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449" name="مجموعة 8448">
                <a:extLst>
                  <a:ext uri="{FF2B5EF4-FFF2-40B4-BE49-F238E27FC236}">
                    <a16:creationId xmlns:a16="http://schemas.microsoft.com/office/drawing/2014/main" id="{7223C09B-21C7-8E3F-38C1-8BE62385E86E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454" name="مجموعة 8453">
                  <a:extLst>
                    <a:ext uri="{FF2B5EF4-FFF2-40B4-BE49-F238E27FC236}">
                      <a16:creationId xmlns:a16="http://schemas.microsoft.com/office/drawing/2014/main" id="{B89088D1-CCBA-6C78-03DE-969C8E113C41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70" name="مخطط انسيابي: رابط 8469">
                    <a:extLst>
                      <a:ext uri="{FF2B5EF4-FFF2-40B4-BE49-F238E27FC236}">
                        <a16:creationId xmlns:a16="http://schemas.microsoft.com/office/drawing/2014/main" id="{67F18AB7-60C0-1F9F-DFE9-FCA1F162E3E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71" name="مخطط انسيابي: رابط 8470">
                    <a:extLst>
                      <a:ext uri="{FF2B5EF4-FFF2-40B4-BE49-F238E27FC236}">
                        <a16:creationId xmlns:a16="http://schemas.microsoft.com/office/drawing/2014/main" id="{1DA52333-8A19-AEAE-C358-AE780B4DFF3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72" name="مخطط انسيابي: رابط 8471">
                    <a:extLst>
                      <a:ext uri="{FF2B5EF4-FFF2-40B4-BE49-F238E27FC236}">
                        <a16:creationId xmlns:a16="http://schemas.microsoft.com/office/drawing/2014/main" id="{F18E32F3-5C46-B8CB-7B3B-32C32DE842A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73" name="مخطط انسيابي: رابط 8472">
                    <a:extLst>
                      <a:ext uri="{FF2B5EF4-FFF2-40B4-BE49-F238E27FC236}">
                        <a16:creationId xmlns:a16="http://schemas.microsoft.com/office/drawing/2014/main" id="{75D76D9F-CAC2-0E0C-F58C-DC27CF18ACE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55" name="مجموعة 8454">
                  <a:extLst>
                    <a:ext uri="{FF2B5EF4-FFF2-40B4-BE49-F238E27FC236}">
                      <a16:creationId xmlns:a16="http://schemas.microsoft.com/office/drawing/2014/main" id="{EB9F936E-95FA-9A54-32C3-D96AAF472BF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66" name="مخطط انسيابي: رابط 8465">
                    <a:extLst>
                      <a:ext uri="{FF2B5EF4-FFF2-40B4-BE49-F238E27FC236}">
                        <a16:creationId xmlns:a16="http://schemas.microsoft.com/office/drawing/2014/main" id="{5FB641B0-D1CF-4ED1-327A-8187891F1AD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7" name="مخطط انسيابي: رابط 8466">
                    <a:extLst>
                      <a:ext uri="{FF2B5EF4-FFF2-40B4-BE49-F238E27FC236}">
                        <a16:creationId xmlns:a16="http://schemas.microsoft.com/office/drawing/2014/main" id="{864B1BBB-1CAF-C0E0-9AE6-B94F4F73E17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8" name="مخطط انسيابي: رابط 8467">
                    <a:extLst>
                      <a:ext uri="{FF2B5EF4-FFF2-40B4-BE49-F238E27FC236}">
                        <a16:creationId xmlns:a16="http://schemas.microsoft.com/office/drawing/2014/main" id="{1ED8B0DC-4EFF-C2DE-E651-A8FFC75EF37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9" name="مخطط انسيابي: رابط 8468">
                    <a:extLst>
                      <a:ext uri="{FF2B5EF4-FFF2-40B4-BE49-F238E27FC236}">
                        <a16:creationId xmlns:a16="http://schemas.microsoft.com/office/drawing/2014/main" id="{24E12FFC-2D47-1553-8908-94E6F7C618D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56" name="مجموعة 8455">
                  <a:extLst>
                    <a:ext uri="{FF2B5EF4-FFF2-40B4-BE49-F238E27FC236}">
                      <a16:creationId xmlns:a16="http://schemas.microsoft.com/office/drawing/2014/main" id="{3A67C65A-CF3B-03F3-7CFE-913CB775C850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62" name="مخطط انسيابي: رابط 8461">
                    <a:extLst>
                      <a:ext uri="{FF2B5EF4-FFF2-40B4-BE49-F238E27FC236}">
                        <a16:creationId xmlns:a16="http://schemas.microsoft.com/office/drawing/2014/main" id="{3072C2D2-77D0-295C-1505-F461B8EA697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3" name="مخطط انسيابي: رابط 8462">
                    <a:extLst>
                      <a:ext uri="{FF2B5EF4-FFF2-40B4-BE49-F238E27FC236}">
                        <a16:creationId xmlns:a16="http://schemas.microsoft.com/office/drawing/2014/main" id="{97B39038-A02A-0E8B-D9E0-E39F49D8738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4" name="مخطط انسيابي: رابط 8463">
                    <a:extLst>
                      <a:ext uri="{FF2B5EF4-FFF2-40B4-BE49-F238E27FC236}">
                        <a16:creationId xmlns:a16="http://schemas.microsoft.com/office/drawing/2014/main" id="{889091CB-33AB-36F4-5618-FE5EE4FBBA3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5" name="مخطط انسيابي: رابط 8464">
                    <a:extLst>
                      <a:ext uri="{FF2B5EF4-FFF2-40B4-BE49-F238E27FC236}">
                        <a16:creationId xmlns:a16="http://schemas.microsoft.com/office/drawing/2014/main" id="{0144FB70-DD0B-DE12-29CA-4601B543D20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57" name="مجموعة 8456">
                  <a:extLst>
                    <a:ext uri="{FF2B5EF4-FFF2-40B4-BE49-F238E27FC236}">
                      <a16:creationId xmlns:a16="http://schemas.microsoft.com/office/drawing/2014/main" id="{168FA3C9-D5FC-1989-56ED-A52344DC6FBD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58" name="مخطط انسيابي: رابط 8457">
                    <a:extLst>
                      <a:ext uri="{FF2B5EF4-FFF2-40B4-BE49-F238E27FC236}">
                        <a16:creationId xmlns:a16="http://schemas.microsoft.com/office/drawing/2014/main" id="{4288D804-495D-78CC-D733-3F01E174B71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59" name="مخطط انسيابي: رابط 8458">
                    <a:extLst>
                      <a:ext uri="{FF2B5EF4-FFF2-40B4-BE49-F238E27FC236}">
                        <a16:creationId xmlns:a16="http://schemas.microsoft.com/office/drawing/2014/main" id="{80B52E8B-0E21-624B-7B49-ED0A80CD695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0" name="مخطط انسيابي: رابط 8459">
                    <a:extLst>
                      <a:ext uri="{FF2B5EF4-FFF2-40B4-BE49-F238E27FC236}">
                        <a16:creationId xmlns:a16="http://schemas.microsoft.com/office/drawing/2014/main" id="{630CF294-F453-D0C9-DF4A-705CE36A06B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61" name="مخطط انسيابي: رابط 8460">
                    <a:extLst>
                      <a:ext uri="{FF2B5EF4-FFF2-40B4-BE49-F238E27FC236}">
                        <a16:creationId xmlns:a16="http://schemas.microsoft.com/office/drawing/2014/main" id="{9231497B-C211-F6CC-C680-C0662086C9E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450" name="مخطط انسيابي: رابط 8449">
                <a:extLst>
                  <a:ext uri="{FF2B5EF4-FFF2-40B4-BE49-F238E27FC236}">
                    <a16:creationId xmlns:a16="http://schemas.microsoft.com/office/drawing/2014/main" id="{01D1F20F-9BF2-7B79-E083-5C74CF91F9F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451" name="مخطط انسيابي: رابط 8450">
                <a:extLst>
                  <a:ext uri="{FF2B5EF4-FFF2-40B4-BE49-F238E27FC236}">
                    <a16:creationId xmlns:a16="http://schemas.microsoft.com/office/drawing/2014/main" id="{B70B51B7-91EA-617B-C0BD-71B01BE84BAC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452" name="مخطط انسيابي: رابط 8451">
                <a:extLst>
                  <a:ext uri="{FF2B5EF4-FFF2-40B4-BE49-F238E27FC236}">
                    <a16:creationId xmlns:a16="http://schemas.microsoft.com/office/drawing/2014/main" id="{F3C29289-9A95-FCB8-22C5-CB170005226E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453" name="مخطط انسيابي: رابط 8452">
                <a:extLst>
                  <a:ext uri="{FF2B5EF4-FFF2-40B4-BE49-F238E27FC236}">
                    <a16:creationId xmlns:a16="http://schemas.microsoft.com/office/drawing/2014/main" id="{ABBE9E23-FB2B-C551-D98A-4612872AD7F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3" name="مجموعة 8312">
              <a:extLst>
                <a:ext uri="{FF2B5EF4-FFF2-40B4-BE49-F238E27FC236}">
                  <a16:creationId xmlns:a16="http://schemas.microsoft.com/office/drawing/2014/main" id="{FB97EC8F-BD82-9623-1DC2-03A6EA362C9E}"/>
                </a:ext>
              </a:extLst>
            </p:cNvPr>
            <p:cNvGrpSpPr/>
            <p:nvPr/>
          </p:nvGrpSpPr>
          <p:grpSpPr>
            <a:xfrm>
              <a:off x="3079070" y="1576307"/>
              <a:ext cx="596232" cy="411218"/>
              <a:chOff x="8455365" y="1277024"/>
              <a:chExt cx="783945" cy="575873"/>
            </a:xfrm>
          </p:grpSpPr>
          <p:sp>
            <p:nvSpPr>
              <p:cNvPr id="8422" name="مستطيل: زوايا مستديرة 8421">
                <a:extLst>
                  <a:ext uri="{FF2B5EF4-FFF2-40B4-BE49-F238E27FC236}">
                    <a16:creationId xmlns:a16="http://schemas.microsoft.com/office/drawing/2014/main" id="{53F27D17-A41D-37A2-761C-AF73E7A8EEDA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423" name="مجموعة 8422">
                <a:extLst>
                  <a:ext uri="{FF2B5EF4-FFF2-40B4-BE49-F238E27FC236}">
                    <a16:creationId xmlns:a16="http://schemas.microsoft.com/office/drawing/2014/main" id="{037EBF55-5A8B-ECFC-82B1-060E3A80CD9E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428" name="مجموعة 8427">
                  <a:extLst>
                    <a:ext uri="{FF2B5EF4-FFF2-40B4-BE49-F238E27FC236}">
                      <a16:creationId xmlns:a16="http://schemas.microsoft.com/office/drawing/2014/main" id="{3251F78E-B8FF-02B9-C7E5-54C578485E24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44" name="مخطط انسيابي: رابط 8443">
                    <a:extLst>
                      <a:ext uri="{FF2B5EF4-FFF2-40B4-BE49-F238E27FC236}">
                        <a16:creationId xmlns:a16="http://schemas.microsoft.com/office/drawing/2014/main" id="{9DCE7FCC-0AA4-C148-CE67-BDF58CD5DD4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45" name="مخطط انسيابي: رابط 8444">
                    <a:extLst>
                      <a:ext uri="{FF2B5EF4-FFF2-40B4-BE49-F238E27FC236}">
                        <a16:creationId xmlns:a16="http://schemas.microsoft.com/office/drawing/2014/main" id="{6BE99CFC-440E-1BF5-2A9F-E259170B304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46" name="مخطط انسيابي: رابط 8445">
                    <a:extLst>
                      <a:ext uri="{FF2B5EF4-FFF2-40B4-BE49-F238E27FC236}">
                        <a16:creationId xmlns:a16="http://schemas.microsoft.com/office/drawing/2014/main" id="{678C877E-D0D3-7C76-8703-C938B66C332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47" name="مخطط انسيابي: رابط 8446">
                    <a:extLst>
                      <a:ext uri="{FF2B5EF4-FFF2-40B4-BE49-F238E27FC236}">
                        <a16:creationId xmlns:a16="http://schemas.microsoft.com/office/drawing/2014/main" id="{57177986-A326-0F37-11A0-78011A76F43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29" name="مجموعة 8428">
                  <a:extLst>
                    <a:ext uri="{FF2B5EF4-FFF2-40B4-BE49-F238E27FC236}">
                      <a16:creationId xmlns:a16="http://schemas.microsoft.com/office/drawing/2014/main" id="{6BB97746-0A66-DE09-34B8-4E3E92462A82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40" name="مخطط انسيابي: رابط 8439">
                    <a:extLst>
                      <a:ext uri="{FF2B5EF4-FFF2-40B4-BE49-F238E27FC236}">
                        <a16:creationId xmlns:a16="http://schemas.microsoft.com/office/drawing/2014/main" id="{76BBA4E9-C1AB-A41E-2714-76290E16A29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41" name="مخطط انسيابي: رابط 8440">
                    <a:extLst>
                      <a:ext uri="{FF2B5EF4-FFF2-40B4-BE49-F238E27FC236}">
                        <a16:creationId xmlns:a16="http://schemas.microsoft.com/office/drawing/2014/main" id="{051F0A09-A576-98B5-298E-FE368E80AEF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42" name="مخطط انسيابي: رابط 8441">
                    <a:extLst>
                      <a:ext uri="{FF2B5EF4-FFF2-40B4-BE49-F238E27FC236}">
                        <a16:creationId xmlns:a16="http://schemas.microsoft.com/office/drawing/2014/main" id="{432D01B6-FC57-D5A0-04E8-95EB681FA21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43" name="مخطط انسيابي: رابط 8442">
                    <a:extLst>
                      <a:ext uri="{FF2B5EF4-FFF2-40B4-BE49-F238E27FC236}">
                        <a16:creationId xmlns:a16="http://schemas.microsoft.com/office/drawing/2014/main" id="{BC5A9562-0312-C314-BF8A-92CA2363F97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30" name="مجموعة 8429">
                  <a:extLst>
                    <a:ext uri="{FF2B5EF4-FFF2-40B4-BE49-F238E27FC236}">
                      <a16:creationId xmlns:a16="http://schemas.microsoft.com/office/drawing/2014/main" id="{3F897A34-6106-C1E8-3771-746182B5B5C2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36" name="مخطط انسيابي: رابط 8435">
                    <a:extLst>
                      <a:ext uri="{FF2B5EF4-FFF2-40B4-BE49-F238E27FC236}">
                        <a16:creationId xmlns:a16="http://schemas.microsoft.com/office/drawing/2014/main" id="{B389E1F4-C94D-1538-6451-A087BBB5CFE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37" name="مخطط انسيابي: رابط 8436">
                    <a:extLst>
                      <a:ext uri="{FF2B5EF4-FFF2-40B4-BE49-F238E27FC236}">
                        <a16:creationId xmlns:a16="http://schemas.microsoft.com/office/drawing/2014/main" id="{CDA4629C-A294-C530-D38B-FFA4956B8B1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38" name="مخطط انسيابي: رابط 8437">
                    <a:extLst>
                      <a:ext uri="{FF2B5EF4-FFF2-40B4-BE49-F238E27FC236}">
                        <a16:creationId xmlns:a16="http://schemas.microsoft.com/office/drawing/2014/main" id="{97692C0C-FCA0-ECB6-71FC-D205D7D0664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39" name="مخطط انسيابي: رابط 8438">
                    <a:extLst>
                      <a:ext uri="{FF2B5EF4-FFF2-40B4-BE49-F238E27FC236}">
                        <a16:creationId xmlns:a16="http://schemas.microsoft.com/office/drawing/2014/main" id="{F599CA0C-8D0C-6661-92D4-DB290C886AB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31" name="مجموعة 8430">
                  <a:extLst>
                    <a:ext uri="{FF2B5EF4-FFF2-40B4-BE49-F238E27FC236}">
                      <a16:creationId xmlns:a16="http://schemas.microsoft.com/office/drawing/2014/main" id="{AC70019E-E01C-E8DB-5ACD-40C702A1C6B7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32" name="مخطط انسيابي: رابط 8431">
                    <a:extLst>
                      <a:ext uri="{FF2B5EF4-FFF2-40B4-BE49-F238E27FC236}">
                        <a16:creationId xmlns:a16="http://schemas.microsoft.com/office/drawing/2014/main" id="{37EC95CC-48F1-59D2-465C-17B827FEC32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33" name="مخطط انسيابي: رابط 8432">
                    <a:extLst>
                      <a:ext uri="{FF2B5EF4-FFF2-40B4-BE49-F238E27FC236}">
                        <a16:creationId xmlns:a16="http://schemas.microsoft.com/office/drawing/2014/main" id="{EFCECA00-9A65-8D4E-B4A9-7FAFD9BA5A2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34" name="مخطط انسيابي: رابط 8433">
                    <a:extLst>
                      <a:ext uri="{FF2B5EF4-FFF2-40B4-BE49-F238E27FC236}">
                        <a16:creationId xmlns:a16="http://schemas.microsoft.com/office/drawing/2014/main" id="{B4D5C0F2-35C0-58B0-B730-6625243211F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35" name="مخطط انسيابي: رابط 8434">
                    <a:extLst>
                      <a:ext uri="{FF2B5EF4-FFF2-40B4-BE49-F238E27FC236}">
                        <a16:creationId xmlns:a16="http://schemas.microsoft.com/office/drawing/2014/main" id="{D871CBE9-3909-94AA-6B8A-8CEC37AF040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424" name="مخطط انسيابي: رابط 8423">
                <a:extLst>
                  <a:ext uri="{FF2B5EF4-FFF2-40B4-BE49-F238E27FC236}">
                    <a16:creationId xmlns:a16="http://schemas.microsoft.com/office/drawing/2014/main" id="{2971999A-F472-7EEE-55FD-6F349C8A712D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425" name="مخطط انسيابي: رابط 8424">
                <a:extLst>
                  <a:ext uri="{FF2B5EF4-FFF2-40B4-BE49-F238E27FC236}">
                    <a16:creationId xmlns:a16="http://schemas.microsoft.com/office/drawing/2014/main" id="{7BD5CF6F-5565-15B8-EE53-3B65B39867CC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426" name="مخطط انسيابي: رابط 8425">
                <a:extLst>
                  <a:ext uri="{FF2B5EF4-FFF2-40B4-BE49-F238E27FC236}">
                    <a16:creationId xmlns:a16="http://schemas.microsoft.com/office/drawing/2014/main" id="{D7D3A72D-295F-EC8B-31C4-4D693D702D95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427" name="مخطط انسيابي: رابط 8426">
                <a:extLst>
                  <a:ext uri="{FF2B5EF4-FFF2-40B4-BE49-F238E27FC236}">
                    <a16:creationId xmlns:a16="http://schemas.microsoft.com/office/drawing/2014/main" id="{E7F394CF-FD7B-8763-568B-E1FE53555345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4" name="مجموعة 8313">
              <a:extLst>
                <a:ext uri="{FF2B5EF4-FFF2-40B4-BE49-F238E27FC236}">
                  <a16:creationId xmlns:a16="http://schemas.microsoft.com/office/drawing/2014/main" id="{4137B59E-63C9-5BAA-3E17-9B6AD3B8DD32}"/>
                </a:ext>
              </a:extLst>
            </p:cNvPr>
            <p:cNvGrpSpPr/>
            <p:nvPr/>
          </p:nvGrpSpPr>
          <p:grpSpPr>
            <a:xfrm>
              <a:off x="2323432" y="1139676"/>
              <a:ext cx="591144" cy="411218"/>
              <a:chOff x="8455365" y="1259239"/>
              <a:chExt cx="783945" cy="575873"/>
            </a:xfrm>
          </p:grpSpPr>
          <p:sp>
            <p:nvSpPr>
              <p:cNvPr id="8396" name="مستطيل: زوايا مستديرة 8395">
                <a:extLst>
                  <a:ext uri="{FF2B5EF4-FFF2-40B4-BE49-F238E27FC236}">
                    <a16:creationId xmlns:a16="http://schemas.microsoft.com/office/drawing/2014/main" id="{55941A83-5AB0-B79C-2332-8B4F31C02449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397" name="مجموعة 8396">
                <a:extLst>
                  <a:ext uri="{FF2B5EF4-FFF2-40B4-BE49-F238E27FC236}">
                    <a16:creationId xmlns:a16="http://schemas.microsoft.com/office/drawing/2014/main" id="{8CC2C03F-5D6E-62DF-26D9-A4C55C0E0E08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402" name="مجموعة 8401">
                  <a:extLst>
                    <a:ext uri="{FF2B5EF4-FFF2-40B4-BE49-F238E27FC236}">
                      <a16:creationId xmlns:a16="http://schemas.microsoft.com/office/drawing/2014/main" id="{D97B4007-1B5A-02B4-DDDD-3FBFC33BD91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18" name="مخطط انسيابي: رابط 8417">
                    <a:extLst>
                      <a:ext uri="{FF2B5EF4-FFF2-40B4-BE49-F238E27FC236}">
                        <a16:creationId xmlns:a16="http://schemas.microsoft.com/office/drawing/2014/main" id="{DF78FE19-58DF-706D-0178-9A4CAEB177B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19" name="مخطط انسيابي: رابط 8418">
                    <a:extLst>
                      <a:ext uri="{FF2B5EF4-FFF2-40B4-BE49-F238E27FC236}">
                        <a16:creationId xmlns:a16="http://schemas.microsoft.com/office/drawing/2014/main" id="{5E124B57-C78E-C5C5-85BA-C0CB4485C98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20" name="مخطط انسيابي: رابط 8419">
                    <a:extLst>
                      <a:ext uri="{FF2B5EF4-FFF2-40B4-BE49-F238E27FC236}">
                        <a16:creationId xmlns:a16="http://schemas.microsoft.com/office/drawing/2014/main" id="{127CDF1C-2BC1-B46F-D206-E64DF3D3F25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21" name="مخطط انسيابي: رابط 8420">
                    <a:extLst>
                      <a:ext uri="{FF2B5EF4-FFF2-40B4-BE49-F238E27FC236}">
                        <a16:creationId xmlns:a16="http://schemas.microsoft.com/office/drawing/2014/main" id="{C406DE6E-B0C7-3DFA-91F2-C7BD84E7448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03" name="مجموعة 8402">
                  <a:extLst>
                    <a:ext uri="{FF2B5EF4-FFF2-40B4-BE49-F238E27FC236}">
                      <a16:creationId xmlns:a16="http://schemas.microsoft.com/office/drawing/2014/main" id="{CCC2838E-B0E7-815B-4765-1A2FABFBF92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14" name="مخطط انسيابي: رابط 8413">
                    <a:extLst>
                      <a:ext uri="{FF2B5EF4-FFF2-40B4-BE49-F238E27FC236}">
                        <a16:creationId xmlns:a16="http://schemas.microsoft.com/office/drawing/2014/main" id="{02773A50-52D3-4519-340B-F9B050A6327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15" name="مخطط انسيابي: رابط 8414">
                    <a:extLst>
                      <a:ext uri="{FF2B5EF4-FFF2-40B4-BE49-F238E27FC236}">
                        <a16:creationId xmlns:a16="http://schemas.microsoft.com/office/drawing/2014/main" id="{CDF08BAA-04AB-8069-1199-2C4541A3EA4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16" name="مخطط انسيابي: رابط 8415">
                    <a:extLst>
                      <a:ext uri="{FF2B5EF4-FFF2-40B4-BE49-F238E27FC236}">
                        <a16:creationId xmlns:a16="http://schemas.microsoft.com/office/drawing/2014/main" id="{6ACBE1FD-FB65-F90A-96DA-1649BE763F5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17" name="مخطط انسيابي: رابط 8416">
                    <a:extLst>
                      <a:ext uri="{FF2B5EF4-FFF2-40B4-BE49-F238E27FC236}">
                        <a16:creationId xmlns:a16="http://schemas.microsoft.com/office/drawing/2014/main" id="{279A8839-0F04-D137-0092-4FED7B0D1C2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04" name="مجموعة 8403">
                  <a:extLst>
                    <a:ext uri="{FF2B5EF4-FFF2-40B4-BE49-F238E27FC236}">
                      <a16:creationId xmlns:a16="http://schemas.microsoft.com/office/drawing/2014/main" id="{83670333-3D7B-D7B7-580D-BC86613CCEA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10" name="مخطط انسيابي: رابط 8409">
                    <a:extLst>
                      <a:ext uri="{FF2B5EF4-FFF2-40B4-BE49-F238E27FC236}">
                        <a16:creationId xmlns:a16="http://schemas.microsoft.com/office/drawing/2014/main" id="{DF9F5F5E-C0C1-9E66-E576-BB7B9EE2198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11" name="مخطط انسيابي: رابط 8410">
                    <a:extLst>
                      <a:ext uri="{FF2B5EF4-FFF2-40B4-BE49-F238E27FC236}">
                        <a16:creationId xmlns:a16="http://schemas.microsoft.com/office/drawing/2014/main" id="{5631FECE-11A0-E4D6-2495-9D096F62A4E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12" name="مخطط انسيابي: رابط 8411">
                    <a:extLst>
                      <a:ext uri="{FF2B5EF4-FFF2-40B4-BE49-F238E27FC236}">
                        <a16:creationId xmlns:a16="http://schemas.microsoft.com/office/drawing/2014/main" id="{C2DC82FA-A6A3-8D2C-9CD0-E34E922C12B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13" name="مخطط انسيابي: رابط 8412">
                    <a:extLst>
                      <a:ext uri="{FF2B5EF4-FFF2-40B4-BE49-F238E27FC236}">
                        <a16:creationId xmlns:a16="http://schemas.microsoft.com/office/drawing/2014/main" id="{1CDF70A3-28AE-F3A7-B81B-9E0E9EF3BD2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405" name="مجموعة 8404">
                  <a:extLst>
                    <a:ext uri="{FF2B5EF4-FFF2-40B4-BE49-F238E27FC236}">
                      <a16:creationId xmlns:a16="http://schemas.microsoft.com/office/drawing/2014/main" id="{69DC669C-D29D-70AC-5A0D-445EBDE9F1C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406" name="مخطط انسيابي: رابط 8405">
                    <a:extLst>
                      <a:ext uri="{FF2B5EF4-FFF2-40B4-BE49-F238E27FC236}">
                        <a16:creationId xmlns:a16="http://schemas.microsoft.com/office/drawing/2014/main" id="{4E709B82-4AE5-2932-DC13-406A1F74D47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07" name="مخطط انسيابي: رابط 8406">
                    <a:extLst>
                      <a:ext uri="{FF2B5EF4-FFF2-40B4-BE49-F238E27FC236}">
                        <a16:creationId xmlns:a16="http://schemas.microsoft.com/office/drawing/2014/main" id="{0FEDA92C-AAF8-D06D-65D9-893831E9322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08" name="مخطط انسيابي: رابط 8407">
                    <a:extLst>
                      <a:ext uri="{FF2B5EF4-FFF2-40B4-BE49-F238E27FC236}">
                        <a16:creationId xmlns:a16="http://schemas.microsoft.com/office/drawing/2014/main" id="{89E55F1E-6F94-0FF2-88EF-540F6A7FB0B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409" name="مخطط انسيابي: رابط 8408">
                    <a:extLst>
                      <a:ext uri="{FF2B5EF4-FFF2-40B4-BE49-F238E27FC236}">
                        <a16:creationId xmlns:a16="http://schemas.microsoft.com/office/drawing/2014/main" id="{1B50B7F4-7490-166D-D6E7-5F993D5C3EE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398" name="مخطط انسيابي: رابط 8397">
                <a:extLst>
                  <a:ext uri="{FF2B5EF4-FFF2-40B4-BE49-F238E27FC236}">
                    <a16:creationId xmlns:a16="http://schemas.microsoft.com/office/drawing/2014/main" id="{5286F934-2107-6C8F-F837-A6095F8D037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399" name="مخطط انسيابي: رابط 8398">
                <a:extLst>
                  <a:ext uri="{FF2B5EF4-FFF2-40B4-BE49-F238E27FC236}">
                    <a16:creationId xmlns:a16="http://schemas.microsoft.com/office/drawing/2014/main" id="{14489BFB-C195-CF8A-5E65-520CFA3B4B8E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400" name="مخطط انسيابي: رابط 8399">
                <a:extLst>
                  <a:ext uri="{FF2B5EF4-FFF2-40B4-BE49-F238E27FC236}">
                    <a16:creationId xmlns:a16="http://schemas.microsoft.com/office/drawing/2014/main" id="{81638046-71F4-844F-DACB-9DD659463061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401" name="مخطط انسيابي: رابط 8400">
                <a:extLst>
                  <a:ext uri="{FF2B5EF4-FFF2-40B4-BE49-F238E27FC236}">
                    <a16:creationId xmlns:a16="http://schemas.microsoft.com/office/drawing/2014/main" id="{39ED2290-C21C-757C-C355-93E431A83DF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5" name="مجموعة 8314">
              <a:extLst>
                <a:ext uri="{FF2B5EF4-FFF2-40B4-BE49-F238E27FC236}">
                  <a16:creationId xmlns:a16="http://schemas.microsoft.com/office/drawing/2014/main" id="{A4202BDB-BA7C-417F-62BE-A03EF2FE4DDC}"/>
                </a:ext>
              </a:extLst>
            </p:cNvPr>
            <p:cNvGrpSpPr/>
            <p:nvPr/>
          </p:nvGrpSpPr>
          <p:grpSpPr>
            <a:xfrm>
              <a:off x="2319101" y="1579525"/>
              <a:ext cx="596232" cy="411218"/>
              <a:chOff x="8455365" y="1277024"/>
              <a:chExt cx="783945" cy="575873"/>
            </a:xfrm>
          </p:grpSpPr>
          <p:sp>
            <p:nvSpPr>
              <p:cNvPr id="8370" name="مستطيل: زوايا مستديرة 8369">
                <a:extLst>
                  <a:ext uri="{FF2B5EF4-FFF2-40B4-BE49-F238E27FC236}">
                    <a16:creationId xmlns:a16="http://schemas.microsoft.com/office/drawing/2014/main" id="{C7DBD828-376B-8B8C-4227-5E3753F81183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371" name="مجموعة 8370">
                <a:extLst>
                  <a:ext uri="{FF2B5EF4-FFF2-40B4-BE49-F238E27FC236}">
                    <a16:creationId xmlns:a16="http://schemas.microsoft.com/office/drawing/2014/main" id="{118E0677-4150-8E09-055E-79BECC87C6EE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376" name="مجموعة 8375">
                  <a:extLst>
                    <a:ext uri="{FF2B5EF4-FFF2-40B4-BE49-F238E27FC236}">
                      <a16:creationId xmlns:a16="http://schemas.microsoft.com/office/drawing/2014/main" id="{52F23C3D-48D4-82F3-73EA-9EDC180AB6CC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92" name="مخطط انسيابي: رابط 8391">
                    <a:extLst>
                      <a:ext uri="{FF2B5EF4-FFF2-40B4-BE49-F238E27FC236}">
                        <a16:creationId xmlns:a16="http://schemas.microsoft.com/office/drawing/2014/main" id="{B0B3F930-0EC6-2880-0371-D8FE31DB8ED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93" name="مخطط انسيابي: رابط 8392">
                    <a:extLst>
                      <a:ext uri="{FF2B5EF4-FFF2-40B4-BE49-F238E27FC236}">
                        <a16:creationId xmlns:a16="http://schemas.microsoft.com/office/drawing/2014/main" id="{6FD77828-286C-64B1-9706-9DA2739DAB1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94" name="مخطط انسيابي: رابط 8393">
                    <a:extLst>
                      <a:ext uri="{FF2B5EF4-FFF2-40B4-BE49-F238E27FC236}">
                        <a16:creationId xmlns:a16="http://schemas.microsoft.com/office/drawing/2014/main" id="{E1F1FC60-9AC3-1A89-BACC-C30EF361097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95" name="مخطط انسيابي: رابط 8394">
                    <a:extLst>
                      <a:ext uri="{FF2B5EF4-FFF2-40B4-BE49-F238E27FC236}">
                        <a16:creationId xmlns:a16="http://schemas.microsoft.com/office/drawing/2014/main" id="{9FF913CF-A5FC-44BE-DE10-5B494EFD6C4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77" name="مجموعة 8376">
                  <a:extLst>
                    <a:ext uri="{FF2B5EF4-FFF2-40B4-BE49-F238E27FC236}">
                      <a16:creationId xmlns:a16="http://schemas.microsoft.com/office/drawing/2014/main" id="{047C3815-48D7-B7CE-7901-D0B3FED9F35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88" name="مخطط انسيابي: رابط 8387">
                    <a:extLst>
                      <a:ext uri="{FF2B5EF4-FFF2-40B4-BE49-F238E27FC236}">
                        <a16:creationId xmlns:a16="http://schemas.microsoft.com/office/drawing/2014/main" id="{02E13B99-6EDD-FEC2-F5BF-AA8830961E6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89" name="مخطط انسيابي: رابط 8388">
                    <a:extLst>
                      <a:ext uri="{FF2B5EF4-FFF2-40B4-BE49-F238E27FC236}">
                        <a16:creationId xmlns:a16="http://schemas.microsoft.com/office/drawing/2014/main" id="{214932A4-E164-46C9-FF79-1129E6FC8A4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90" name="مخطط انسيابي: رابط 8389">
                    <a:extLst>
                      <a:ext uri="{FF2B5EF4-FFF2-40B4-BE49-F238E27FC236}">
                        <a16:creationId xmlns:a16="http://schemas.microsoft.com/office/drawing/2014/main" id="{D19557E6-700B-288D-6C9E-03502F9C920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91" name="مخطط انسيابي: رابط 8390">
                    <a:extLst>
                      <a:ext uri="{FF2B5EF4-FFF2-40B4-BE49-F238E27FC236}">
                        <a16:creationId xmlns:a16="http://schemas.microsoft.com/office/drawing/2014/main" id="{BF9A92F8-B5CF-0461-F6A9-AEFD080D725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78" name="مجموعة 8377">
                  <a:extLst>
                    <a:ext uri="{FF2B5EF4-FFF2-40B4-BE49-F238E27FC236}">
                      <a16:creationId xmlns:a16="http://schemas.microsoft.com/office/drawing/2014/main" id="{8A1C0B79-67FD-1383-A95B-686613549F1E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84" name="مخطط انسيابي: رابط 8383">
                    <a:extLst>
                      <a:ext uri="{FF2B5EF4-FFF2-40B4-BE49-F238E27FC236}">
                        <a16:creationId xmlns:a16="http://schemas.microsoft.com/office/drawing/2014/main" id="{166D4DC4-EC69-0615-A86F-B92F40FF2DC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85" name="مخطط انسيابي: رابط 8384">
                    <a:extLst>
                      <a:ext uri="{FF2B5EF4-FFF2-40B4-BE49-F238E27FC236}">
                        <a16:creationId xmlns:a16="http://schemas.microsoft.com/office/drawing/2014/main" id="{EA73E4B3-F84B-10B0-8760-6B86E7370C0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86" name="مخطط انسيابي: رابط 8385">
                    <a:extLst>
                      <a:ext uri="{FF2B5EF4-FFF2-40B4-BE49-F238E27FC236}">
                        <a16:creationId xmlns:a16="http://schemas.microsoft.com/office/drawing/2014/main" id="{9CDBDADE-4CB0-3D4E-B002-DEBBA730276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87" name="مخطط انسيابي: رابط 8386">
                    <a:extLst>
                      <a:ext uri="{FF2B5EF4-FFF2-40B4-BE49-F238E27FC236}">
                        <a16:creationId xmlns:a16="http://schemas.microsoft.com/office/drawing/2014/main" id="{D7F059CA-346B-C15D-A631-959C662E887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79" name="مجموعة 8378">
                  <a:extLst>
                    <a:ext uri="{FF2B5EF4-FFF2-40B4-BE49-F238E27FC236}">
                      <a16:creationId xmlns:a16="http://schemas.microsoft.com/office/drawing/2014/main" id="{3189A76D-5F35-A724-167D-6504FDA2D2A8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80" name="مخطط انسيابي: رابط 8379">
                    <a:extLst>
                      <a:ext uri="{FF2B5EF4-FFF2-40B4-BE49-F238E27FC236}">
                        <a16:creationId xmlns:a16="http://schemas.microsoft.com/office/drawing/2014/main" id="{818A029C-D5ED-9781-FA59-64D57904C70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81" name="مخطط انسيابي: رابط 8380">
                    <a:extLst>
                      <a:ext uri="{FF2B5EF4-FFF2-40B4-BE49-F238E27FC236}">
                        <a16:creationId xmlns:a16="http://schemas.microsoft.com/office/drawing/2014/main" id="{488CEFEF-D181-6F11-0796-5A1FB875975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82" name="مخطط انسيابي: رابط 8381">
                    <a:extLst>
                      <a:ext uri="{FF2B5EF4-FFF2-40B4-BE49-F238E27FC236}">
                        <a16:creationId xmlns:a16="http://schemas.microsoft.com/office/drawing/2014/main" id="{2AFAA19E-080F-5446-A4B9-B3A4E2C8F52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83" name="مخطط انسيابي: رابط 8382">
                    <a:extLst>
                      <a:ext uri="{FF2B5EF4-FFF2-40B4-BE49-F238E27FC236}">
                        <a16:creationId xmlns:a16="http://schemas.microsoft.com/office/drawing/2014/main" id="{3E3B58F7-2BC7-AC20-A154-CE44E87B94D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372" name="مخطط انسيابي: رابط 8371">
                <a:extLst>
                  <a:ext uri="{FF2B5EF4-FFF2-40B4-BE49-F238E27FC236}">
                    <a16:creationId xmlns:a16="http://schemas.microsoft.com/office/drawing/2014/main" id="{25D973C1-26EA-B3B1-C0B3-F45818B3C7B0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373" name="مخطط انسيابي: رابط 8372">
                <a:extLst>
                  <a:ext uri="{FF2B5EF4-FFF2-40B4-BE49-F238E27FC236}">
                    <a16:creationId xmlns:a16="http://schemas.microsoft.com/office/drawing/2014/main" id="{719604AE-B139-3B6F-186E-BA472C2B76A5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374" name="مخطط انسيابي: رابط 8373">
                <a:extLst>
                  <a:ext uri="{FF2B5EF4-FFF2-40B4-BE49-F238E27FC236}">
                    <a16:creationId xmlns:a16="http://schemas.microsoft.com/office/drawing/2014/main" id="{1B01725C-3814-20F9-CF8A-9972F43C4DA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375" name="مخطط انسيابي: رابط 8374">
                <a:extLst>
                  <a:ext uri="{FF2B5EF4-FFF2-40B4-BE49-F238E27FC236}">
                    <a16:creationId xmlns:a16="http://schemas.microsoft.com/office/drawing/2014/main" id="{1566767E-A1BD-EDFE-E857-8EAF2C492DAF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6" name="مجموعة 8315">
              <a:extLst>
                <a:ext uri="{FF2B5EF4-FFF2-40B4-BE49-F238E27FC236}">
                  <a16:creationId xmlns:a16="http://schemas.microsoft.com/office/drawing/2014/main" id="{3A435C9B-C811-F0F6-1040-B68323043D35}"/>
                </a:ext>
              </a:extLst>
            </p:cNvPr>
            <p:cNvGrpSpPr/>
            <p:nvPr/>
          </p:nvGrpSpPr>
          <p:grpSpPr>
            <a:xfrm>
              <a:off x="1546077" y="1134303"/>
              <a:ext cx="591144" cy="411218"/>
              <a:chOff x="8455365" y="1259239"/>
              <a:chExt cx="783945" cy="575873"/>
            </a:xfrm>
          </p:grpSpPr>
          <p:sp>
            <p:nvSpPr>
              <p:cNvPr id="8344" name="مستطيل: زوايا مستديرة 8343">
                <a:extLst>
                  <a:ext uri="{FF2B5EF4-FFF2-40B4-BE49-F238E27FC236}">
                    <a16:creationId xmlns:a16="http://schemas.microsoft.com/office/drawing/2014/main" id="{30F0E100-3906-6B7B-C826-64DFEDF6E6D4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345" name="مجموعة 8344">
                <a:extLst>
                  <a:ext uri="{FF2B5EF4-FFF2-40B4-BE49-F238E27FC236}">
                    <a16:creationId xmlns:a16="http://schemas.microsoft.com/office/drawing/2014/main" id="{AE900CB2-0384-CAC4-7917-7975A31AF6A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350" name="مجموعة 8349">
                  <a:extLst>
                    <a:ext uri="{FF2B5EF4-FFF2-40B4-BE49-F238E27FC236}">
                      <a16:creationId xmlns:a16="http://schemas.microsoft.com/office/drawing/2014/main" id="{9A538258-7E46-0213-0CA6-1D361BDB1F80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66" name="مخطط انسيابي: رابط 8365">
                    <a:extLst>
                      <a:ext uri="{FF2B5EF4-FFF2-40B4-BE49-F238E27FC236}">
                        <a16:creationId xmlns:a16="http://schemas.microsoft.com/office/drawing/2014/main" id="{D963B7C2-327D-F6A2-5EF8-269BA737E83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7" name="مخطط انسيابي: رابط 8366">
                    <a:extLst>
                      <a:ext uri="{FF2B5EF4-FFF2-40B4-BE49-F238E27FC236}">
                        <a16:creationId xmlns:a16="http://schemas.microsoft.com/office/drawing/2014/main" id="{F719A48F-6A98-3E26-E4F3-D27C8EB7115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8" name="مخطط انسيابي: رابط 8367">
                    <a:extLst>
                      <a:ext uri="{FF2B5EF4-FFF2-40B4-BE49-F238E27FC236}">
                        <a16:creationId xmlns:a16="http://schemas.microsoft.com/office/drawing/2014/main" id="{445C57AF-1FF9-A9C6-B6FF-84184EA2C11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9" name="مخطط انسيابي: رابط 8368">
                    <a:extLst>
                      <a:ext uri="{FF2B5EF4-FFF2-40B4-BE49-F238E27FC236}">
                        <a16:creationId xmlns:a16="http://schemas.microsoft.com/office/drawing/2014/main" id="{B8605DFB-8EEE-0153-8F3A-41C800A2D5F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51" name="مجموعة 8350">
                  <a:extLst>
                    <a:ext uri="{FF2B5EF4-FFF2-40B4-BE49-F238E27FC236}">
                      <a16:creationId xmlns:a16="http://schemas.microsoft.com/office/drawing/2014/main" id="{29166B2B-5EFB-9F60-20C2-77F3581DAAC0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62" name="مخطط انسيابي: رابط 8361">
                    <a:extLst>
                      <a:ext uri="{FF2B5EF4-FFF2-40B4-BE49-F238E27FC236}">
                        <a16:creationId xmlns:a16="http://schemas.microsoft.com/office/drawing/2014/main" id="{0A9F9E80-7637-B167-531B-C15AC05BAF2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3" name="مخطط انسيابي: رابط 8362">
                    <a:extLst>
                      <a:ext uri="{FF2B5EF4-FFF2-40B4-BE49-F238E27FC236}">
                        <a16:creationId xmlns:a16="http://schemas.microsoft.com/office/drawing/2014/main" id="{3BDE4E97-B0ED-E12F-76F9-0074A7A699E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4" name="مخطط انسيابي: رابط 8363">
                    <a:extLst>
                      <a:ext uri="{FF2B5EF4-FFF2-40B4-BE49-F238E27FC236}">
                        <a16:creationId xmlns:a16="http://schemas.microsoft.com/office/drawing/2014/main" id="{E0066DEB-6B75-3C06-9662-1C9BD38C2E5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5" name="مخطط انسيابي: رابط 8364">
                    <a:extLst>
                      <a:ext uri="{FF2B5EF4-FFF2-40B4-BE49-F238E27FC236}">
                        <a16:creationId xmlns:a16="http://schemas.microsoft.com/office/drawing/2014/main" id="{036E8EA3-8AA1-AE73-3635-6C59E220B98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52" name="مجموعة 8351">
                  <a:extLst>
                    <a:ext uri="{FF2B5EF4-FFF2-40B4-BE49-F238E27FC236}">
                      <a16:creationId xmlns:a16="http://schemas.microsoft.com/office/drawing/2014/main" id="{00F499DE-CB6F-46D4-2D50-70057DB2293A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58" name="مخطط انسيابي: رابط 8357">
                    <a:extLst>
                      <a:ext uri="{FF2B5EF4-FFF2-40B4-BE49-F238E27FC236}">
                        <a16:creationId xmlns:a16="http://schemas.microsoft.com/office/drawing/2014/main" id="{799A8916-F1BE-6427-6F7B-B93F1DA058B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59" name="مخطط انسيابي: رابط 8358">
                    <a:extLst>
                      <a:ext uri="{FF2B5EF4-FFF2-40B4-BE49-F238E27FC236}">
                        <a16:creationId xmlns:a16="http://schemas.microsoft.com/office/drawing/2014/main" id="{1296C6E6-7432-48A5-A307-91E20DBFD97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0" name="مخطط انسيابي: رابط 8359">
                    <a:extLst>
                      <a:ext uri="{FF2B5EF4-FFF2-40B4-BE49-F238E27FC236}">
                        <a16:creationId xmlns:a16="http://schemas.microsoft.com/office/drawing/2014/main" id="{B2461D17-1129-241C-5425-23C1EFB9ACC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61" name="مخطط انسيابي: رابط 8360">
                    <a:extLst>
                      <a:ext uri="{FF2B5EF4-FFF2-40B4-BE49-F238E27FC236}">
                        <a16:creationId xmlns:a16="http://schemas.microsoft.com/office/drawing/2014/main" id="{76963C3E-59AA-758A-6F7C-BE40161700E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53" name="مجموعة 8352">
                  <a:extLst>
                    <a:ext uri="{FF2B5EF4-FFF2-40B4-BE49-F238E27FC236}">
                      <a16:creationId xmlns:a16="http://schemas.microsoft.com/office/drawing/2014/main" id="{5DECF4BD-817E-DE97-0BDC-4010F61FE938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54" name="مخطط انسيابي: رابط 8353">
                    <a:extLst>
                      <a:ext uri="{FF2B5EF4-FFF2-40B4-BE49-F238E27FC236}">
                        <a16:creationId xmlns:a16="http://schemas.microsoft.com/office/drawing/2014/main" id="{1EE30D55-7D59-6EB8-A11B-2FA37CCAD16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55" name="مخطط انسيابي: رابط 8354">
                    <a:extLst>
                      <a:ext uri="{FF2B5EF4-FFF2-40B4-BE49-F238E27FC236}">
                        <a16:creationId xmlns:a16="http://schemas.microsoft.com/office/drawing/2014/main" id="{BFD8FA5A-7FE6-7EC2-A21C-3EF1A82003B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56" name="مخطط انسيابي: رابط 8355">
                    <a:extLst>
                      <a:ext uri="{FF2B5EF4-FFF2-40B4-BE49-F238E27FC236}">
                        <a16:creationId xmlns:a16="http://schemas.microsoft.com/office/drawing/2014/main" id="{5CCC4A8B-1D12-D8E3-58D3-660EA428E76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57" name="مخطط انسيابي: رابط 8356">
                    <a:extLst>
                      <a:ext uri="{FF2B5EF4-FFF2-40B4-BE49-F238E27FC236}">
                        <a16:creationId xmlns:a16="http://schemas.microsoft.com/office/drawing/2014/main" id="{F8C4907C-5613-8489-85C0-C0CAE7A9898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346" name="مخطط انسيابي: رابط 8345">
                <a:extLst>
                  <a:ext uri="{FF2B5EF4-FFF2-40B4-BE49-F238E27FC236}">
                    <a16:creationId xmlns:a16="http://schemas.microsoft.com/office/drawing/2014/main" id="{D4344415-27D5-1758-098E-52365753976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347" name="مخطط انسيابي: رابط 8346">
                <a:extLst>
                  <a:ext uri="{FF2B5EF4-FFF2-40B4-BE49-F238E27FC236}">
                    <a16:creationId xmlns:a16="http://schemas.microsoft.com/office/drawing/2014/main" id="{447F4F95-5FD0-9C6C-D2C9-D616438F095A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348" name="مخطط انسيابي: رابط 8347">
                <a:extLst>
                  <a:ext uri="{FF2B5EF4-FFF2-40B4-BE49-F238E27FC236}">
                    <a16:creationId xmlns:a16="http://schemas.microsoft.com/office/drawing/2014/main" id="{7DDC6B3F-136F-0C87-08DE-1D0E9BF6C87A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349" name="مخطط انسيابي: رابط 8348">
                <a:extLst>
                  <a:ext uri="{FF2B5EF4-FFF2-40B4-BE49-F238E27FC236}">
                    <a16:creationId xmlns:a16="http://schemas.microsoft.com/office/drawing/2014/main" id="{E8D1B8F5-64FE-3E59-CB55-2654D64239F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317" name="مجموعة 8316">
              <a:extLst>
                <a:ext uri="{FF2B5EF4-FFF2-40B4-BE49-F238E27FC236}">
                  <a16:creationId xmlns:a16="http://schemas.microsoft.com/office/drawing/2014/main" id="{AE6FAF9E-C3DD-80B1-96AD-31066E39D1A9}"/>
                </a:ext>
              </a:extLst>
            </p:cNvPr>
            <p:cNvGrpSpPr/>
            <p:nvPr/>
          </p:nvGrpSpPr>
          <p:grpSpPr>
            <a:xfrm>
              <a:off x="1541746" y="1574152"/>
              <a:ext cx="596232" cy="411218"/>
              <a:chOff x="8455365" y="1277024"/>
              <a:chExt cx="783945" cy="575873"/>
            </a:xfrm>
          </p:grpSpPr>
          <p:sp>
            <p:nvSpPr>
              <p:cNvPr id="8318" name="مستطيل: زوايا مستديرة 8317">
                <a:extLst>
                  <a:ext uri="{FF2B5EF4-FFF2-40B4-BE49-F238E27FC236}">
                    <a16:creationId xmlns:a16="http://schemas.microsoft.com/office/drawing/2014/main" id="{50FBCED3-55CA-4BF2-5E80-F1163C645A7C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319" name="مجموعة 8318">
                <a:extLst>
                  <a:ext uri="{FF2B5EF4-FFF2-40B4-BE49-F238E27FC236}">
                    <a16:creationId xmlns:a16="http://schemas.microsoft.com/office/drawing/2014/main" id="{18A6C42A-52D8-82B4-A29B-BFB98D456914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324" name="مجموعة 8323">
                  <a:extLst>
                    <a:ext uri="{FF2B5EF4-FFF2-40B4-BE49-F238E27FC236}">
                      <a16:creationId xmlns:a16="http://schemas.microsoft.com/office/drawing/2014/main" id="{E89592CE-0A30-3A76-33EF-CD01792E265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40" name="مخطط انسيابي: رابط 8339">
                    <a:extLst>
                      <a:ext uri="{FF2B5EF4-FFF2-40B4-BE49-F238E27FC236}">
                        <a16:creationId xmlns:a16="http://schemas.microsoft.com/office/drawing/2014/main" id="{23F57961-8D2B-6937-12F4-43DB69A7EA9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41" name="مخطط انسيابي: رابط 8340">
                    <a:extLst>
                      <a:ext uri="{FF2B5EF4-FFF2-40B4-BE49-F238E27FC236}">
                        <a16:creationId xmlns:a16="http://schemas.microsoft.com/office/drawing/2014/main" id="{C65C1EB9-CF4E-AA65-84FC-E26A9370991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42" name="مخطط انسيابي: رابط 8341">
                    <a:extLst>
                      <a:ext uri="{FF2B5EF4-FFF2-40B4-BE49-F238E27FC236}">
                        <a16:creationId xmlns:a16="http://schemas.microsoft.com/office/drawing/2014/main" id="{327CD671-33A6-D215-42A9-37094B3FA71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43" name="مخطط انسيابي: رابط 8342">
                    <a:extLst>
                      <a:ext uri="{FF2B5EF4-FFF2-40B4-BE49-F238E27FC236}">
                        <a16:creationId xmlns:a16="http://schemas.microsoft.com/office/drawing/2014/main" id="{9A618422-2428-C3CC-90EC-C7736E5F16B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25" name="مجموعة 8324">
                  <a:extLst>
                    <a:ext uri="{FF2B5EF4-FFF2-40B4-BE49-F238E27FC236}">
                      <a16:creationId xmlns:a16="http://schemas.microsoft.com/office/drawing/2014/main" id="{FFB4C651-5032-B605-4827-7776DC1FEB1F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36" name="مخطط انسيابي: رابط 8335">
                    <a:extLst>
                      <a:ext uri="{FF2B5EF4-FFF2-40B4-BE49-F238E27FC236}">
                        <a16:creationId xmlns:a16="http://schemas.microsoft.com/office/drawing/2014/main" id="{ECB8FC3E-CC4F-72E5-FBBC-B90C6D421E2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7" name="مخطط انسيابي: رابط 8336">
                    <a:extLst>
                      <a:ext uri="{FF2B5EF4-FFF2-40B4-BE49-F238E27FC236}">
                        <a16:creationId xmlns:a16="http://schemas.microsoft.com/office/drawing/2014/main" id="{EA23EC23-B225-9B9B-4CE1-259DF7AD6E9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8" name="مخطط انسيابي: رابط 8337">
                    <a:extLst>
                      <a:ext uri="{FF2B5EF4-FFF2-40B4-BE49-F238E27FC236}">
                        <a16:creationId xmlns:a16="http://schemas.microsoft.com/office/drawing/2014/main" id="{DB8825EA-3F5E-CCF4-B0A1-65AEE44BF19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9" name="مخطط انسيابي: رابط 8338">
                    <a:extLst>
                      <a:ext uri="{FF2B5EF4-FFF2-40B4-BE49-F238E27FC236}">
                        <a16:creationId xmlns:a16="http://schemas.microsoft.com/office/drawing/2014/main" id="{A229E6F5-9F98-2E47-4152-F615E0020D2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26" name="مجموعة 8325">
                  <a:extLst>
                    <a:ext uri="{FF2B5EF4-FFF2-40B4-BE49-F238E27FC236}">
                      <a16:creationId xmlns:a16="http://schemas.microsoft.com/office/drawing/2014/main" id="{CD6DBBC6-051D-13D1-5F5C-57BEDF23C204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32" name="مخطط انسيابي: رابط 8331">
                    <a:extLst>
                      <a:ext uri="{FF2B5EF4-FFF2-40B4-BE49-F238E27FC236}">
                        <a16:creationId xmlns:a16="http://schemas.microsoft.com/office/drawing/2014/main" id="{1919BF36-52C9-DF4F-395E-9813BD3688C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3" name="مخطط انسيابي: رابط 8332">
                    <a:extLst>
                      <a:ext uri="{FF2B5EF4-FFF2-40B4-BE49-F238E27FC236}">
                        <a16:creationId xmlns:a16="http://schemas.microsoft.com/office/drawing/2014/main" id="{230E5C5D-9934-E413-F31D-2E9F960A1BC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4" name="مخطط انسيابي: رابط 8333">
                    <a:extLst>
                      <a:ext uri="{FF2B5EF4-FFF2-40B4-BE49-F238E27FC236}">
                        <a16:creationId xmlns:a16="http://schemas.microsoft.com/office/drawing/2014/main" id="{AEA3A0BA-3D3E-7D06-81CB-91E28F8E0EA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5" name="مخطط انسيابي: رابط 8334">
                    <a:extLst>
                      <a:ext uri="{FF2B5EF4-FFF2-40B4-BE49-F238E27FC236}">
                        <a16:creationId xmlns:a16="http://schemas.microsoft.com/office/drawing/2014/main" id="{E2E1D0BC-3C4B-ED44-4B9F-9E2A13FC54F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327" name="مجموعة 8326">
                  <a:extLst>
                    <a:ext uri="{FF2B5EF4-FFF2-40B4-BE49-F238E27FC236}">
                      <a16:creationId xmlns:a16="http://schemas.microsoft.com/office/drawing/2014/main" id="{2891311A-7CD0-39AE-2B6B-3BA0B93ACF41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328" name="مخطط انسيابي: رابط 8327">
                    <a:extLst>
                      <a:ext uri="{FF2B5EF4-FFF2-40B4-BE49-F238E27FC236}">
                        <a16:creationId xmlns:a16="http://schemas.microsoft.com/office/drawing/2014/main" id="{47BACC99-7B70-4410-ADFA-8AF4706A03B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29" name="مخطط انسيابي: رابط 8328">
                    <a:extLst>
                      <a:ext uri="{FF2B5EF4-FFF2-40B4-BE49-F238E27FC236}">
                        <a16:creationId xmlns:a16="http://schemas.microsoft.com/office/drawing/2014/main" id="{2DFFCFCA-9DA3-76C0-F6DE-C604617F239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0" name="مخطط انسيابي: رابط 8329">
                    <a:extLst>
                      <a:ext uri="{FF2B5EF4-FFF2-40B4-BE49-F238E27FC236}">
                        <a16:creationId xmlns:a16="http://schemas.microsoft.com/office/drawing/2014/main" id="{AB8F383B-947B-1F59-D40D-DF352EC0609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331" name="مخطط انسيابي: رابط 8330">
                    <a:extLst>
                      <a:ext uri="{FF2B5EF4-FFF2-40B4-BE49-F238E27FC236}">
                        <a16:creationId xmlns:a16="http://schemas.microsoft.com/office/drawing/2014/main" id="{4B5BB4A1-F926-56F5-C95A-77321B6C0C6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320" name="مخطط انسيابي: رابط 8319">
                <a:extLst>
                  <a:ext uri="{FF2B5EF4-FFF2-40B4-BE49-F238E27FC236}">
                    <a16:creationId xmlns:a16="http://schemas.microsoft.com/office/drawing/2014/main" id="{2D25A6BB-FFFB-832C-4941-8D89E6E2647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321" name="مخطط انسيابي: رابط 8320">
                <a:extLst>
                  <a:ext uri="{FF2B5EF4-FFF2-40B4-BE49-F238E27FC236}">
                    <a16:creationId xmlns:a16="http://schemas.microsoft.com/office/drawing/2014/main" id="{757E5CDD-CCA0-EF87-316E-F4EC770A4E2F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322" name="مخطط انسيابي: رابط 8321">
                <a:extLst>
                  <a:ext uri="{FF2B5EF4-FFF2-40B4-BE49-F238E27FC236}">
                    <a16:creationId xmlns:a16="http://schemas.microsoft.com/office/drawing/2014/main" id="{D77EC391-31C3-63E4-583B-A50300BF959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323" name="مخطط انسيابي: رابط 8322">
                <a:extLst>
                  <a:ext uri="{FF2B5EF4-FFF2-40B4-BE49-F238E27FC236}">
                    <a16:creationId xmlns:a16="http://schemas.microsoft.com/office/drawing/2014/main" id="{E0DF1A6D-4D47-DE8A-BA2B-5195803C3F9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grpSp>
        <p:nvGrpSpPr>
          <p:cNvPr id="8734" name="مجموعة 8733">
            <a:extLst>
              <a:ext uri="{FF2B5EF4-FFF2-40B4-BE49-F238E27FC236}">
                <a16:creationId xmlns:a16="http://schemas.microsoft.com/office/drawing/2014/main" id="{39BB2161-0735-1843-4448-06606C3131C3}"/>
              </a:ext>
            </a:extLst>
          </p:cNvPr>
          <p:cNvGrpSpPr/>
          <p:nvPr/>
        </p:nvGrpSpPr>
        <p:grpSpPr>
          <a:xfrm>
            <a:off x="197912" y="5526749"/>
            <a:ext cx="9614173" cy="861404"/>
            <a:chOff x="197912" y="1129339"/>
            <a:chExt cx="9614173" cy="861404"/>
          </a:xfrm>
        </p:grpSpPr>
        <p:sp>
          <p:nvSpPr>
            <p:cNvPr id="8735" name="مستطيل: زوايا مستديرة 8734">
              <a:extLst>
                <a:ext uri="{FF2B5EF4-FFF2-40B4-BE49-F238E27FC236}">
                  <a16:creationId xmlns:a16="http://schemas.microsoft.com/office/drawing/2014/main" id="{8399AF14-5FE9-528D-E7EF-9DEEBC0E9859}"/>
                </a:ext>
              </a:extLst>
            </p:cNvPr>
            <p:cNvSpPr/>
            <p:nvPr/>
          </p:nvSpPr>
          <p:spPr>
            <a:xfrm>
              <a:off x="197912" y="1132619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36" name="مستطيل: زوايا مستديرة 8735">
              <a:extLst>
                <a:ext uri="{FF2B5EF4-FFF2-40B4-BE49-F238E27FC236}">
                  <a16:creationId xmlns:a16="http://schemas.microsoft.com/office/drawing/2014/main" id="{2438EACD-FDC9-BCF2-9D5E-BB139B5FE99E}"/>
                </a:ext>
              </a:extLst>
            </p:cNvPr>
            <p:cNvSpPr/>
            <p:nvPr/>
          </p:nvSpPr>
          <p:spPr>
            <a:xfrm>
              <a:off x="950802" y="118645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37" name="مستطيل: زوايا مستديرة 8736">
              <a:extLst>
                <a:ext uri="{FF2B5EF4-FFF2-40B4-BE49-F238E27FC236}">
                  <a16:creationId xmlns:a16="http://schemas.microsoft.com/office/drawing/2014/main" id="{EE381660-AD67-5EF3-E162-B4E2280DBBB7}"/>
                </a:ext>
              </a:extLst>
            </p:cNvPr>
            <p:cNvSpPr/>
            <p:nvPr/>
          </p:nvSpPr>
          <p:spPr>
            <a:xfrm>
              <a:off x="7718634" y="113143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38" name="مستطيل: زوايا مستديرة 8737">
              <a:extLst>
                <a:ext uri="{FF2B5EF4-FFF2-40B4-BE49-F238E27FC236}">
                  <a16:creationId xmlns:a16="http://schemas.microsoft.com/office/drawing/2014/main" id="{2A1F705D-C3A7-B858-E9B2-EF74853FAB4F}"/>
                </a:ext>
              </a:extLst>
            </p:cNvPr>
            <p:cNvSpPr/>
            <p:nvPr/>
          </p:nvSpPr>
          <p:spPr>
            <a:xfrm>
              <a:off x="713851" y="118623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39" name="مستطيل: زوايا مستديرة 8738">
              <a:extLst>
                <a:ext uri="{FF2B5EF4-FFF2-40B4-BE49-F238E27FC236}">
                  <a16:creationId xmlns:a16="http://schemas.microsoft.com/office/drawing/2014/main" id="{3CCC1C63-6918-80B7-0BD3-EE9B379C5081}"/>
                </a:ext>
              </a:extLst>
            </p:cNvPr>
            <p:cNvSpPr/>
            <p:nvPr/>
          </p:nvSpPr>
          <p:spPr>
            <a:xfrm>
              <a:off x="476900" y="118600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40" name="مستطيل: زوايا مستديرة 8739">
              <a:extLst>
                <a:ext uri="{FF2B5EF4-FFF2-40B4-BE49-F238E27FC236}">
                  <a16:creationId xmlns:a16="http://schemas.microsoft.com/office/drawing/2014/main" id="{F318B390-9938-20D8-B452-305C385A13FC}"/>
                </a:ext>
              </a:extLst>
            </p:cNvPr>
            <p:cNvSpPr/>
            <p:nvPr/>
          </p:nvSpPr>
          <p:spPr>
            <a:xfrm>
              <a:off x="239950" y="1185788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8741" name="مجموعة 8740">
              <a:extLst>
                <a:ext uri="{FF2B5EF4-FFF2-40B4-BE49-F238E27FC236}">
                  <a16:creationId xmlns:a16="http://schemas.microsoft.com/office/drawing/2014/main" id="{D09E4BF9-FF2E-A822-B661-7A3B20112D08}"/>
                </a:ext>
              </a:extLst>
            </p:cNvPr>
            <p:cNvGrpSpPr/>
            <p:nvPr/>
          </p:nvGrpSpPr>
          <p:grpSpPr>
            <a:xfrm>
              <a:off x="6918433" y="1133232"/>
              <a:ext cx="591144" cy="411218"/>
              <a:chOff x="8455365" y="1259239"/>
              <a:chExt cx="783945" cy="575873"/>
            </a:xfrm>
          </p:grpSpPr>
          <p:sp>
            <p:nvSpPr>
              <p:cNvPr id="9153" name="مستطيل: زوايا مستديرة 9152">
                <a:extLst>
                  <a:ext uri="{FF2B5EF4-FFF2-40B4-BE49-F238E27FC236}">
                    <a16:creationId xmlns:a16="http://schemas.microsoft.com/office/drawing/2014/main" id="{675DA74F-6055-184C-E771-23CF07850CB6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9154" name="مجموعة 9153">
                <a:extLst>
                  <a:ext uri="{FF2B5EF4-FFF2-40B4-BE49-F238E27FC236}">
                    <a16:creationId xmlns:a16="http://schemas.microsoft.com/office/drawing/2014/main" id="{B9D7C4EE-0FC7-3C24-4C29-79B91EB35B44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9159" name="مجموعة 9158">
                  <a:extLst>
                    <a:ext uri="{FF2B5EF4-FFF2-40B4-BE49-F238E27FC236}">
                      <a16:creationId xmlns:a16="http://schemas.microsoft.com/office/drawing/2014/main" id="{8A9461B8-D8AA-28F5-C4CF-DC73CE4DD21E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75" name="مخطط انسيابي: رابط 9174">
                    <a:extLst>
                      <a:ext uri="{FF2B5EF4-FFF2-40B4-BE49-F238E27FC236}">
                        <a16:creationId xmlns:a16="http://schemas.microsoft.com/office/drawing/2014/main" id="{FA6924DB-31D0-0102-4659-110FCFF1392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76" name="مخطط انسيابي: رابط 9175">
                    <a:extLst>
                      <a:ext uri="{FF2B5EF4-FFF2-40B4-BE49-F238E27FC236}">
                        <a16:creationId xmlns:a16="http://schemas.microsoft.com/office/drawing/2014/main" id="{C2839A90-8C0B-9415-4150-2D35BB45ED5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77" name="مخطط انسيابي: رابط 9176">
                    <a:extLst>
                      <a:ext uri="{FF2B5EF4-FFF2-40B4-BE49-F238E27FC236}">
                        <a16:creationId xmlns:a16="http://schemas.microsoft.com/office/drawing/2014/main" id="{4687325E-A2D8-4C61-1D35-3B08608AC04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78" name="مخطط انسيابي: رابط 9177">
                    <a:extLst>
                      <a:ext uri="{FF2B5EF4-FFF2-40B4-BE49-F238E27FC236}">
                        <a16:creationId xmlns:a16="http://schemas.microsoft.com/office/drawing/2014/main" id="{11A445C7-59CF-DE74-03C6-081CAB7D104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60" name="مجموعة 9159">
                  <a:extLst>
                    <a:ext uri="{FF2B5EF4-FFF2-40B4-BE49-F238E27FC236}">
                      <a16:creationId xmlns:a16="http://schemas.microsoft.com/office/drawing/2014/main" id="{72EF3E14-0F8F-2802-0654-9ADBE8757788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71" name="مخطط انسيابي: رابط 9170">
                    <a:extLst>
                      <a:ext uri="{FF2B5EF4-FFF2-40B4-BE49-F238E27FC236}">
                        <a16:creationId xmlns:a16="http://schemas.microsoft.com/office/drawing/2014/main" id="{7399D69A-874B-7220-320E-A2D182BFEA7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72" name="مخطط انسيابي: رابط 9171">
                    <a:extLst>
                      <a:ext uri="{FF2B5EF4-FFF2-40B4-BE49-F238E27FC236}">
                        <a16:creationId xmlns:a16="http://schemas.microsoft.com/office/drawing/2014/main" id="{7A3ECAE9-2714-30B7-DB9B-598CDE4A48F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73" name="مخطط انسيابي: رابط 9172">
                    <a:extLst>
                      <a:ext uri="{FF2B5EF4-FFF2-40B4-BE49-F238E27FC236}">
                        <a16:creationId xmlns:a16="http://schemas.microsoft.com/office/drawing/2014/main" id="{D3898E40-7F74-AA35-2153-E60B3CD192F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74" name="مخطط انسيابي: رابط 9173">
                    <a:extLst>
                      <a:ext uri="{FF2B5EF4-FFF2-40B4-BE49-F238E27FC236}">
                        <a16:creationId xmlns:a16="http://schemas.microsoft.com/office/drawing/2014/main" id="{53650EA1-FE3A-7840-ECFA-B4085BA090E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61" name="مجموعة 9160">
                  <a:extLst>
                    <a:ext uri="{FF2B5EF4-FFF2-40B4-BE49-F238E27FC236}">
                      <a16:creationId xmlns:a16="http://schemas.microsoft.com/office/drawing/2014/main" id="{B13DE002-E13B-C195-7DE1-94335F2DC68D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67" name="مخطط انسيابي: رابط 9166">
                    <a:extLst>
                      <a:ext uri="{FF2B5EF4-FFF2-40B4-BE49-F238E27FC236}">
                        <a16:creationId xmlns:a16="http://schemas.microsoft.com/office/drawing/2014/main" id="{4B094C03-F181-E33D-8467-F3830E9B19B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68" name="مخطط انسيابي: رابط 9167">
                    <a:extLst>
                      <a:ext uri="{FF2B5EF4-FFF2-40B4-BE49-F238E27FC236}">
                        <a16:creationId xmlns:a16="http://schemas.microsoft.com/office/drawing/2014/main" id="{1F746A73-B6FD-F544-E564-A2D4BF466B6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69" name="مخطط انسيابي: رابط 9168">
                    <a:extLst>
                      <a:ext uri="{FF2B5EF4-FFF2-40B4-BE49-F238E27FC236}">
                        <a16:creationId xmlns:a16="http://schemas.microsoft.com/office/drawing/2014/main" id="{B53EA8A5-E8FA-1F9A-CAA9-2B40B0408F3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70" name="مخطط انسيابي: رابط 9169">
                    <a:extLst>
                      <a:ext uri="{FF2B5EF4-FFF2-40B4-BE49-F238E27FC236}">
                        <a16:creationId xmlns:a16="http://schemas.microsoft.com/office/drawing/2014/main" id="{83BC1F84-D8E1-2A56-89DE-0C6590D3088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62" name="مجموعة 9161">
                  <a:extLst>
                    <a:ext uri="{FF2B5EF4-FFF2-40B4-BE49-F238E27FC236}">
                      <a16:creationId xmlns:a16="http://schemas.microsoft.com/office/drawing/2014/main" id="{FDB23685-3670-4682-5598-0FE32A1BD004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63" name="مخطط انسيابي: رابط 9162">
                    <a:extLst>
                      <a:ext uri="{FF2B5EF4-FFF2-40B4-BE49-F238E27FC236}">
                        <a16:creationId xmlns:a16="http://schemas.microsoft.com/office/drawing/2014/main" id="{16C2419B-78DC-CE9E-6158-838F652F51D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64" name="مخطط انسيابي: رابط 9163">
                    <a:extLst>
                      <a:ext uri="{FF2B5EF4-FFF2-40B4-BE49-F238E27FC236}">
                        <a16:creationId xmlns:a16="http://schemas.microsoft.com/office/drawing/2014/main" id="{92F2FB29-9E34-91E5-A4F6-2093ADD8476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65" name="مخطط انسيابي: رابط 9164">
                    <a:extLst>
                      <a:ext uri="{FF2B5EF4-FFF2-40B4-BE49-F238E27FC236}">
                        <a16:creationId xmlns:a16="http://schemas.microsoft.com/office/drawing/2014/main" id="{8C131723-8E57-CCB0-E085-DF81748EE67D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66" name="مخطط انسيابي: رابط 9165">
                    <a:extLst>
                      <a:ext uri="{FF2B5EF4-FFF2-40B4-BE49-F238E27FC236}">
                        <a16:creationId xmlns:a16="http://schemas.microsoft.com/office/drawing/2014/main" id="{38014052-BA54-F8C7-DFB6-6C1DCD6B15A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9155" name="مخطط انسيابي: رابط 9154">
                <a:extLst>
                  <a:ext uri="{FF2B5EF4-FFF2-40B4-BE49-F238E27FC236}">
                    <a16:creationId xmlns:a16="http://schemas.microsoft.com/office/drawing/2014/main" id="{473E47B1-59E4-217E-2D93-8BA77F3340D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9156" name="مخطط انسيابي: رابط 9155">
                <a:extLst>
                  <a:ext uri="{FF2B5EF4-FFF2-40B4-BE49-F238E27FC236}">
                    <a16:creationId xmlns:a16="http://schemas.microsoft.com/office/drawing/2014/main" id="{391090F9-72AA-6110-E0C2-78A67B702A6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157" name="مخطط انسيابي: رابط 9156">
                <a:extLst>
                  <a:ext uri="{FF2B5EF4-FFF2-40B4-BE49-F238E27FC236}">
                    <a16:creationId xmlns:a16="http://schemas.microsoft.com/office/drawing/2014/main" id="{56FEDF25-4329-F0A5-C540-0343BDEE1EF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9158" name="مخطط انسيابي: رابط 9157">
                <a:extLst>
                  <a:ext uri="{FF2B5EF4-FFF2-40B4-BE49-F238E27FC236}">
                    <a16:creationId xmlns:a16="http://schemas.microsoft.com/office/drawing/2014/main" id="{86F1A660-D540-4D03-0834-A88FC1F7B0B4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42" name="مجموعة 8741">
              <a:extLst>
                <a:ext uri="{FF2B5EF4-FFF2-40B4-BE49-F238E27FC236}">
                  <a16:creationId xmlns:a16="http://schemas.microsoft.com/office/drawing/2014/main" id="{A7B8441A-10B7-B2F4-9C62-274B055266E7}"/>
                </a:ext>
              </a:extLst>
            </p:cNvPr>
            <p:cNvGrpSpPr/>
            <p:nvPr/>
          </p:nvGrpSpPr>
          <p:grpSpPr>
            <a:xfrm>
              <a:off x="6914102" y="1573081"/>
              <a:ext cx="596232" cy="411218"/>
              <a:chOff x="8455365" y="1277024"/>
              <a:chExt cx="783945" cy="575873"/>
            </a:xfrm>
          </p:grpSpPr>
          <p:sp>
            <p:nvSpPr>
              <p:cNvPr id="9127" name="مستطيل: زوايا مستديرة 9126">
                <a:extLst>
                  <a:ext uri="{FF2B5EF4-FFF2-40B4-BE49-F238E27FC236}">
                    <a16:creationId xmlns:a16="http://schemas.microsoft.com/office/drawing/2014/main" id="{C5CAD938-4D0C-6A42-84A1-5C095592CD81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9128" name="مجموعة 9127">
                <a:extLst>
                  <a:ext uri="{FF2B5EF4-FFF2-40B4-BE49-F238E27FC236}">
                    <a16:creationId xmlns:a16="http://schemas.microsoft.com/office/drawing/2014/main" id="{0DCDBF32-7C74-F195-6399-3CD1DD97A869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9133" name="مجموعة 9132">
                  <a:extLst>
                    <a:ext uri="{FF2B5EF4-FFF2-40B4-BE49-F238E27FC236}">
                      <a16:creationId xmlns:a16="http://schemas.microsoft.com/office/drawing/2014/main" id="{6E5C122D-8007-4920-70CC-64B14DEF8FD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49" name="مخطط انسيابي: رابط 9148">
                    <a:extLst>
                      <a:ext uri="{FF2B5EF4-FFF2-40B4-BE49-F238E27FC236}">
                        <a16:creationId xmlns:a16="http://schemas.microsoft.com/office/drawing/2014/main" id="{37E03F80-CB57-CE43-D2CC-C9A0B6C2D06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50" name="مخطط انسيابي: رابط 9149">
                    <a:extLst>
                      <a:ext uri="{FF2B5EF4-FFF2-40B4-BE49-F238E27FC236}">
                        <a16:creationId xmlns:a16="http://schemas.microsoft.com/office/drawing/2014/main" id="{0C318C3A-9FF7-0969-AABD-485627BB64F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51" name="مخطط انسيابي: رابط 9150">
                    <a:extLst>
                      <a:ext uri="{FF2B5EF4-FFF2-40B4-BE49-F238E27FC236}">
                        <a16:creationId xmlns:a16="http://schemas.microsoft.com/office/drawing/2014/main" id="{88C0C636-F831-FC09-73AC-F5956AB91F3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52" name="مخطط انسيابي: رابط 9151">
                    <a:extLst>
                      <a:ext uri="{FF2B5EF4-FFF2-40B4-BE49-F238E27FC236}">
                        <a16:creationId xmlns:a16="http://schemas.microsoft.com/office/drawing/2014/main" id="{E7C04A94-F6A7-1912-9184-BDB85669F52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34" name="مجموعة 9133">
                  <a:extLst>
                    <a:ext uri="{FF2B5EF4-FFF2-40B4-BE49-F238E27FC236}">
                      <a16:creationId xmlns:a16="http://schemas.microsoft.com/office/drawing/2014/main" id="{068289D4-97D7-8919-D6F6-B0AAD0B50ED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45" name="مخطط انسيابي: رابط 9144">
                    <a:extLst>
                      <a:ext uri="{FF2B5EF4-FFF2-40B4-BE49-F238E27FC236}">
                        <a16:creationId xmlns:a16="http://schemas.microsoft.com/office/drawing/2014/main" id="{D29D9D60-63D8-1C16-D310-9C2FAAD72F2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46" name="مخطط انسيابي: رابط 9145">
                    <a:extLst>
                      <a:ext uri="{FF2B5EF4-FFF2-40B4-BE49-F238E27FC236}">
                        <a16:creationId xmlns:a16="http://schemas.microsoft.com/office/drawing/2014/main" id="{43580282-F56A-DD2D-C5CF-69AD6D8559D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47" name="مخطط انسيابي: رابط 9146">
                    <a:extLst>
                      <a:ext uri="{FF2B5EF4-FFF2-40B4-BE49-F238E27FC236}">
                        <a16:creationId xmlns:a16="http://schemas.microsoft.com/office/drawing/2014/main" id="{3D330F27-ABD9-AF0A-11DD-91346BA056C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48" name="مخطط انسيابي: رابط 9147">
                    <a:extLst>
                      <a:ext uri="{FF2B5EF4-FFF2-40B4-BE49-F238E27FC236}">
                        <a16:creationId xmlns:a16="http://schemas.microsoft.com/office/drawing/2014/main" id="{9095D2C6-AD65-2CFA-A43D-7C1C5ACF99A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35" name="مجموعة 9134">
                  <a:extLst>
                    <a:ext uri="{FF2B5EF4-FFF2-40B4-BE49-F238E27FC236}">
                      <a16:creationId xmlns:a16="http://schemas.microsoft.com/office/drawing/2014/main" id="{EE3BF121-7D15-1FC0-E3D2-ABF4A1B81B10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41" name="مخطط انسيابي: رابط 9140">
                    <a:extLst>
                      <a:ext uri="{FF2B5EF4-FFF2-40B4-BE49-F238E27FC236}">
                        <a16:creationId xmlns:a16="http://schemas.microsoft.com/office/drawing/2014/main" id="{35DCCB3F-B39B-AE23-FBB6-5E3B202370F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42" name="مخطط انسيابي: رابط 9141">
                    <a:extLst>
                      <a:ext uri="{FF2B5EF4-FFF2-40B4-BE49-F238E27FC236}">
                        <a16:creationId xmlns:a16="http://schemas.microsoft.com/office/drawing/2014/main" id="{AB6C0256-E811-DE7A-0944-FF94749C0CA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43" name="مخطط انسيابي: رابط 9142">
                    <a:extLst>
                      <a:ext uri="{FF2B5EF4-FFF2-40B4-BE49-F238E27FC236}">
                        <a16:creationId xmlns:a16="http://schemas.microsoft.com/office/drawing/2014/main" id="{8C99F7BE-1AE9-A83E-3DA1-BE195D58549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44" name="مخطط انسيابي: رابط 9143">
                    <a:extLst>
                      <a:ext uri="{FF2B5EF4-FFF2-40B4-BE49-F238E27FC236}">
                        <a16:creationId xmlns:a16="http://schemas.microsoft.com/office/drawing/2014/main" id="{B844603C-94EC-809D-DB45-A79827AE221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36" name="مجموعة 9135">
                  <a:extLst>
                    <a:ext uri="{FF2B5EF4-FFF2-40B4-BE49-F238E27FC236}">
                      <a16:creationId xmlns:a16="http://schemas.microsoft.com/office/drawing/2014/main" id="{75311F42-BC01-B3DD-583F-B7A2757A8A7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37" name="مخطط انسيابي: رابط 9136">
                    <a:extLst>
                      <a:ext uri="{FF2B5EF4-FFF2-40B4-BE49-F238E27FC236}">
                        <a16:creationId xmlns:a16="http://schemas.microsoft.com/office/drawing/2014/main" id="{80795864-00A3-25E1-CB54-A41638B46AD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38" name="مخطط انسيابي: رابط 9137">
                    <a:extLst>
                      <a:ext uri="{FF2B5EF4-FFF2-40B4-BE49-F238E27FC236}">
                        <a16:creationId xmlns:a16="http://schemas.microsoft.com/office/drawing/2014/main" id="{FDC21080-2FB7-97E3-99AE-6FDEF59C76A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39" name="مخطط انسيابي: رابط 9138">
                    <a:extLst>
                      <a:ext uri="{FF2B5EF4-FFF2-40B4-BE49-F238E27FC236}">
                        <a16:creationId xmlns:a16="http://schemas.microsoft.com/office/drawing/2014/main" id="{F6815BBE-C904-853C-94F3-1D40F56D15F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40" name="مخطط انسيابي: رابط 9139">
                    <a:extLst>
                      <a:ext uri="{FF2B5EF4-FFF2-40B4-BE49-F238E27FC236}">
                        <a16:creationId xmlns:a16="http://schemas.microsoft.com/office/drawing/2014/main" id="{1BE39237-1A63-4EB8-DE83-E0D81EA6771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9129" name="مخطط انسيابي: رابط 9128">
                <a:extLst>
                  <a:ext uri="{FF2B5EF4-FFF2-40B4-BE49-F238E27FC236}">
                    <a16:creationId xmlns:a16="http://schemas.microsoft.com/office/drawing/2014/main" id="{7FBBD7C6-1712-A61C-3DC7-39A728D7C1E1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9130" name="مخطط انسيابي: رابط 9129">
                <a:extLst>
                  <a:ext uri="{FF2B5EF4-FFF2-40B4-BE49-F238E27FC236}">
                    <a16:creationId xmlns:a16="http://schemas.microsoft.com/office/drawing/2014/main" id="{3EF2AF1B-0CA2-A544-CB9D-455FFF00B5C7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131" name="مخطط انسيابي: رابط 9130">
                <a:extLst>
                  <a:ext uri="{FF2B5EF4-FFF2-40B4-BE49-F238E27FC236}">
                    <a16:creationId xmlns:a16="http://schemas.microsoft.com/office/drawing/2014/main" id="{8DDF6443-32DC-C6D7-48D4-E11FB5B74FF3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9132" name="مخطط انسيابي: رابط 9131">
                <a:extLst>
                  <a:ext uri="{FF2B5EF4-FFF2-40B4-BE49-F238E27FC236}">
                    <a16:creationId xmlns:a16="http://schemas.microsoft.com/office/drawing/2014/main" id="{BF68F9C7-522C-BCC8-5727-E64E3374ECF9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sp>
          <p:nvSpPr>
            <p:cNvPr id="8743" name="مستطيل: زوايا مستديرة 8742">
              <a:extLst>
                <a:ext uri="{FF2B5EF4-FFF2-40B4-BE49-F238E27FC236}">
                  <a16:creationId xmlns:a16="http://schemas.microsoft.com/office/drawing/2014/main" id="{B21A22EB-E893-D846-B6CC-C0B8E077B02F}"/>
                </a:ext>
              </a:extLst>
            </p:cNvPr>
            <p:cNvSpPr/>
            <p:nvPr/>
          </p:nvSpPr>
          <p:spPr>
            <a:xfrm>
              <a:off x="197912" y="1570370"/>
              <a:ext cx="1007088" cy="410036"/>
            </a:xfrm>
            <a:prstGeom prst="roundRect">
              <a:avLst>
                <a:gd name="adj" fmla="val 1318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44" name="مستطيل: زوايا مستديرة 8743">
              <a:extLst>
                <a:ext uri="{FF2B5EF4-FFF2-40B4-BE49-F238E27FC236}">
                  <a16:creationId xmlns:a16="http://schemas.microsoft.com/office/drawing/2014/main" id="{38DF2FD9-4355-20C8-D6DD-ED089EBAC7C7}"/>
                </a:ext>
              </a:extLst>
            </p:cNvPr>
            <p:cNvSpPr/>
            <p:nvPr/>
          </p:nvSpPr>
          <p:spPr>
            <a:xfrm>
              <a:off x="950802" y="1624201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45" name="مستطيل: زوايا مستديرة 8744">
              <a:extLst>
                <a:ext uri="{FF2B5EF4-FFF2-40B4-BE49-F238E27FC236}">
                  <a16:creationId xmlns:a16="http://schemas.microsoft.com/office/drawing/2014/main" id="{F6010A54-00CE-5E89-AB40-81D982275AB5}"/>
                </a:ext>
              </a:extLst>
            </p:cNvPr>
            <p:cNvSpPr/>
            <p:nvPr/>
          </p:nvSpPr>
          <p:spPr>
            <a:xfrm>
              <a:off x="7718634" y="1569189"/>
              <a:ext cx="2093451" cy="411218"/>
            </a:xfrm>
            <a:prstGeom prst="roundRect">
              <a:avLst>
                <a:gd name="adj" fmla="val 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46" name="مستطيل: زوايا مستديرة 8745">
              <a:extLst>
                <a:ext uri="{FF2B5EF4-FFF2-40B4-BE49-F238E27FC236}">
                  <a16:creationId xmlns:a16="http://schemas.microsoft.com/office/drawing/2014/main" id="{D7730EA3-87A6-B661-9229-D30A2520AF6B}"/>
                </a:ext>
              </a:extLst>
            </p:cNvPr>
            <p:cNvSpPr/>
            <p:nvPr/>
          </p:nvSpPr>
          <p:spPr>
            <a:xfrm>
              <a:off x="713851" y="162398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47" name="مستطيل: زوايا مستديرة 8746">
              <a:extLst>
                <a:ext uri="{FF2B5EF4-FFF2-40B4-BE49-F238E27FC236}">
                  <a16:creationId xmlns:a16="http://schemas.microsoft.com/office/drawing/2014/main" id="{B90DCA3D-992B-AA76-370F-253ADB3338B7}"/>
                </a:ext>
              </a:extLst>
            </p:cNvPr>
            <p:cNvSpPr/>
            <p:nvPr/>
          </p:nvSpPr>
          <p:spPr>
            <a:xfrm>
              <a:off x="476900" y="1623760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sp>
          <p:nvSpPr>
            <p:cNvPr id="8748" name="مستطيل: زوايا مستديرة 8747">
              <a:extLst>
                <a:ext uri="{FF2B5EF4-FFF2-40B4-BE49-F238E27FC236}">
                  <a16:creationId xmlns:a16="http://schemas.microsoft.com/office/drawing/2014/main" id="{2EACB42A-17BC-8ED4-FCBE-E23CC0505AEE}"/>
                </a:ext>
              </a:extLst>
            </p:cNvPr>
            <p:cNvSpPr/>
            <p:nvPr/>
          </p:nvSpPr>
          <p:spPr>
            <a:xfrm>
              <a:off x="239950" y="1623539"/>
              <a:ext cx="211865" cy="277503"/>
            </a:xfrm>
            <a:prstGeom prst="roundRect">
              <a:avLst>
                <a:gd name="adj" fmla="val 11220"/>
              </a:avLst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defTabSz="742950" rtl="1"/>
              <a:endParaRPr lang="ar-SA" sz="1138" dirty="0">
                <a:solidFill>
                  <a:srgbClr val="C00000"/>
                </a:solidFill>
                <a:latin typeface="Calibri" panose="020F0502020204030204"/>
                <a:cs typeface="Arial" panose="020B0604020202020204" pitchFamily="34" charset="0"/>
              </a:endParaRPr>
            </a:p>
          </p:txBody>
        </p:sp>
        <p:grpSp>
          <p:nvGrpSpPr>
            <p:cNvPr id="8749" name="مجموعة 8748">
              <a:extLst>
                <a:ext uri="{FF2B5EF4-FFF2-40B4-BE49-F238E27FC236}">
                  <a16:creationId xmlns:a16="http://schemas.microsoft.com/office/drawing/2014/main" id="{D2045069-C30F-9EB4-D0AB-70D91D105EF2}"/>
                </a:ext>
              </a:extLst>
            </p:cNvPr>
            <p:cNvGrpSpPr/>
            <p:nvPr/>
          </p:nvGrpSpPr>
          <p:grpSpPr>
            <a:xfrm>
              <a:off x="6149876" y="1129339"/>
              <a:ext cx="591144" cy="411218"/>
              <a:chOff x="8455365" y="1259239"/>
              <a:chExt cx="783945" cy="575873"/>
            </a:xfrm>
          </p:grpSpPr>
          <p:sp>
            <p:nvSpPr>
              <p:cNvPr id="9101" name="مستطيل: زوايا مستديرة 9100">
                <a:extLst>
                  <a:ext uri="{FF2B5EF4-FFF2-40B4-BE49-F238E27FC236}">
                    <a16:creationId xmlns:a16="http://schemas.microsoft.com/office/drawing/2014/main" id="{9C6C6D1E-A209-CBA7-3CDB-7B2F9FCEC1FF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9102" name="مجموعة 9101">
                <a:extLst>
                  <a:ext uri="{FF2B5EF4-FFF2-40B4-BE49-F238E27FC236}">
                    <a16:creationId xmlns:a16="http://schemas.microsoft.com/office/drawing/2014/main" id="{AA9AF34A-566D-8B0B-64C7-3122B4FAA962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9107" name="مجموعة 9106">
                  <a:extLst>
                    <a:ext uri="{FF2B5EF4-FFF2-40B4-BE49-F238E27FC236}">
                      <a16:creationId xmlns:a16="http://schemas.microsoft.com/office/drawing/2014/main" id="{9914B8C0-07BB-A574-377C-3A45C1D77629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23" name="مخطط انسيابي: رابط 9122">
                    <a:extLst>
                      <a:ext uri="{FF2B5EF4-FFF2-40B4-BE49-F238E27FC236}">
                        <a16:creationId xmlns:a16="http://schemas.microsoft.com/office/drawing/2014/main" id="{C930EBD9-AC36-57B0-9B3A-ABB849D967D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24" name="مخطط انسيابي: رابط 9123">
                    <a:extLst>
                      <a:ext uri="{FF2B5EF4-FFF2-40B4-BE49-F238E27FC236}">
                        <a16:creationId xmlns:a16="http://schemas.microsoft.com/office/drawing/2014/main" id="{9257E123-4B8D-05F4-4E47-535EE2E63FB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25" name="مخطط انسيابي: رابط 9124">
                    <a:extLst>
                      <a:ext uri="{FF2B5EF4-FFF2-40B4-BE49-F238E27FC236}">
                        <a16:creationId xmlns:a16="http://schemas.microsoft.com/office/drawing/2014/main" id="{26889513-4E4E-4AA2-B874-F6DC458E2ED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26" name="مخطط انسيابي: رابط 9125">
                    <a:extLst>
                      <a:ext uri="{FF2B5EF4-FFF2-40B4-BE49-F238E27FC236}">
                        <a16:creationId xmlns:a16="http://schemas.microsoft.com/office/drawing/2014/main" id="{C6CF5602-A239-172F-E9D4-F7A1F2A5E12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08" name="مجموعة 9107">
                  <a:extLst>
                    <a:ext uri="{FF2B5EF4-FFF2-40B4-BE49-F238E27FC236}">
                      <a16:creationId xmlns:a16="http://schemas.microsoft.com/office/drawing/2014/main" id="{FE674994-FA38-CDA1-B5A3-AA3BC7F60F2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19" name="مخطط انسيابي: رابط 9118">
                    <a:extLst>
                      <a:ext uri="{FF2B5EF4-FFF2-40B4-BE49-F238E27FC236}">
                        <a16:creationId xmlns:a16="http://schemas.microsoft.com/office/drawing/2014/main" id="{99D8736F-CED8-F1B5-8E6B-53CC3998EA7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20" name="مخطط انسيابي: رابط 9119">
                    <a:extLst>
                      <a:ext uri="{FF2B5EF4-FFF2-40B4-BE49-F238E27FC236}">
                        <a16:creationId xmlns:a16="http://schemas.microsoft.com/office/drawing/2014/main" id="{77AEF4D5-42BA-6D58-585B-6E91B5852B9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21" name="مخطط انسيابي: رابط 9120">
                    <a:extLst>
                      <a:ext uri="{FF2B5EF4-FFF2-40B4-BE49-F238E27FC236}">
                        <a16:creationId xmlns:a16="http://schemas.microsoft.com/office/drawing/2014/main" id="{24C8F2B6-8FCE-4F0D-1741-448C1A87459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22" name="مخطط انسيابي: رابط 9121">
                    <a:extLst>
                      <a:ext uri="{FF2B5EF4-FFF2-40B4-BE49-F238E27FC236}">
                        <a16:creationId xmlns:a16="http://schemas.microsoft.com/office/drawing/2014/main" id="{DFEC62C1-240E-1869-8E23-D18B4F5B0DC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09" name="مجموعة 9108">
                  <a:extLst>
                    <a:ext uri="{FF2B5EF4-FFF2-40B4-BE49-F238E27FC236}">
                      <a16:creationId xmlns:a16="http://schemas.microsoft.com/office/drawing/2014/main" id="{FC86957E-CD7B-A190-CF48-BD20085B680F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15" name="مخطط انسيابي: رابط 9114">
                    <a:extLst>
                      <a:ext uri="{FF2B5EF4-FFF2-40B4-BE49-F238E27FC236}">
                        <a16:creationId xmlns:a16="http://schemas.microsoft.com/office/drawing/2014/main" id="{2349D613-1482-F5E2-9D43-5F819C88C1E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16" name="مخطط انسيابي: رابط 9115">
                    <a:extLst>
                      <a:ext uri="{FF2B5EF4-FFF2-40B4-BE49-F238E27FC236}">
                        <a16:creationId xmlns:a16="http://schemas.microsoft.com/office/drawing/2014/main" id="{013641A5-E6C7-411B-21AE-D55C51055BF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17" name="مخطط انسيابي: رابط 9116">
                    <a:extLst>
                      <a:ext uri="{FF2B5EF4-FFF2-40B4-BE49-F238E27FC236}">
                        <a16:creationId xmlns:a16="http://schemas.microsoft.com/office/drawing/2014/main" id="{4E708B22-D91A-FC70-DAF3-EFFF2C0EED4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18" name="مخطط انسيابي: رابط 9117">
                    <a:extLst>
                      <a:ext uri="{FF2B5EF4-FFF2-40B4-BE49-F238E27FC236}">
                        <a16:creationId xmlns:a16="http://schemas.microsoft.com/office/drawing/2014/main" id="{840089D9-585B-930F-D9E6-C530992A8E8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110" name="مجموعة 9109">
                  <a:extLst>
                    <a:ext uri="{FF2B5EF4-FFF2-40B4-BE49-F238E27FC236}">
                      <a16:creationId xmlns:a16="http://schemas.microsoft.com/office/drawing/2014/main" id="{8CDFB3CB-EF7E-A2A9-2606-F72BFCE26ED3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111" name="مخطط انسيابي: رابط 9110">
                    <a:extLst>
                      <a:ext uri="{FF2B5EF4-FFF2-40B4-BE49-F238E27FC236}">
                        <a16:creationId xmlns:a16="http://schemas.microsoft.com/office/drawing/2014/main" id="{9EF60050-7440-25C8-A37E-6897C7878DA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12" name="مخطط انسيابي: رابط 9111">
                    <a:extLst>
                      <a:ext uri="{FF2B5EF4-FFF2-40B4-BE49-F238E27FC236}">
                        <a16:creationId xmlns:a16="http://schemas.microsoft.com/office/drawing/2014/main" id="{EF31F73A-21C9-5494-B0E1-C8B2774F39B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13" name="مخطط انسيابي: رابط 9112">
                    <a:extLst>
                      <a:ext uri="{FF2B5EF4-FFF2-40B4-BE49-F238E27FC236}">
                        <a16:creationId xmlns:a16="http://schemas.microsoft.com/office/drawing/2014/main" id="{FA2E95E5-A0DE-37FD-F85F-9B60ED7404C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14" name="مخطط انسيابي: رابط 9113">
                    <a:extLst>
                      <a:ext uri="{FF2B5EF4-FFF2-40B4-BE49-F238E27FC236}">
                        <a16:creationId xmlns:a16="http://schemas.microsoft.com/office/drawing/2014/main" id="{4530D3B1-4906-E0D2-E12D-703C370DB39F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9103" name="مخطط انسيابي: رابط 9102">
                <a:extLst>
                  <a:ext uri="{FF2B5EF4-FFF2-40B4-BE49-F238E27FC236}">
                    <a16:creationId xmlns:a16="http://schemas.microsoft.com/office/drawing/2014/main" id="{320796C6-F9B5-0863-6BE5-CD34F5FBADA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9104" name="مخطط انسيابي: رابط 9103">
                <a:extLst>
                  <a:ext uri="{FF2B5EF4-FFF2-40B4-BE49-F238E27FC236}">
                    <a16:creationId xmlns:a16="http://schemas.microsoft.com/office/drawing/2014/main" id="{42F48D90-6E5C-11F7-77A2-A9EA8601DE5E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105" name="مخطط انسيابي: رابط 9104">
                <a:extLst>
                  <a:ext uri="{FF2B5EF4-FFF2-40B4-BE49-F238E27FC236}">
                    <a16:creationId xmlns:a16="http://schemas.microsoft.com/office/drawing/2014/main" id="{7EB322F1-5E2B-5DF7-90DF-A4A0EB5580C0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9106" name="مخطط انسيابي: رابط 9105">
                <a:extLst>
                  <a:ext uri="{FF2B5EF4-FFF2-40B4-BE49-F238E27FC236}">
                    <a16:creationId xmlns:a16="http://schemas.microsoft.com/office/drawing/2014/main" id="{AF6D7B48-20E8-30CE-6299-D503541D5CE3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0" name="مجموعة 8749">
              <a:extLst>
                <a:ext uri="{FF2B5EF4-FFF2-40B4-BE49-F238E27FC236}">
                  <a16:creationId xmlns:a16="http://schemas.microsoft.com/office/drawing/2014/main" id="{9A1AE0A3-B2D7-1D0E-72F6-5E454F614A6D}"/>
                </a:ext>
              </a:extLst>
            </p:cNvPr>
            <p:cNvGrpSpPr/>
            <p:nvPr/>
          </p:nvGrpSpPr>
          <p:grpSpPr>
            <a:xfrm>
              <a:off x="6145545" y="1569188"/>
              <a:ext cx="596232" cy="411218"/>
              <a:chOff x="8455365" y="1277024"/>
              <a:chExt cx="783945" cy="575873"/>
            </a:xfrm>
          </p:grpSpPr>
          <p:sp>
            <p:nvSpPr>
              <p:cNvPr id="9075" name="مستطيل: زوايا مستديرة 9074">
                <a:extLst>
                  <a:ext uri="{FF2B5EF4-FFF2-40B4-BE49-F238E27FC236}">
                    <a16:creationId xmlns:a16="http://schemas.microsoft.com/office/drawing/2014/main" id="{BF0F3B5C-2965-545A-4D12-B9F9A2C454F7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9076" name="مجموعة 9075">
                <a:extLst>
                  <a:ext uri="{FF2B5EF4-FFF2-40B4-BE49-F238E27FC236}">
                    <a16:creationId xmlns:a16="http://schemas.microsoft.com/office/drawing/2014/main" id="{E1E94185-8806-3F75-0AD2-8E2837EAFE67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9081" name="مجموعة 9080">
                  <a:extLst>
                    <a:ext uri="{FF2B5EF4-FFF2-40B4-BE49-F238E27FC236}">
                      <a16:creationId xmlns:a16="http://schemas.microsoft.com/office/drawing/2014/main" id="{B58EF28C-13F2-30F2-8222-DE8BD50E7495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97" name="مخطط انسيابي: رابط 9096">
                    <a:extLst>
                      <a:ext uri="{FF2B5EF4-FFF2-40B4-BE49-F238E27FC236}">
                        <a16:creationId xmlns:a16="http://schemas.microsoft.com/office/drawing/2014/main" id="{AF43A4F2-89B4-790F-EE02-A0F588FF9C4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8" name="مخطط انسيابي: رابط 9097">
                    <a:extLst>
                      <a:ext uri="{FF2B5EF4-FFF2-40B4-BE49-F238E27FC236}">
                        <a16:creationId xmlns:a16="http://schemas.microsoft.com/office/drawing/2014/main" id="{123601DB-CF99-816F-3D54-59957FE7264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9" name="مخطط انسيابي: رابط 9098">
                    <a:extLst>
                      <a:ext uri="{FF2B5EF4-FFF2-40B4-BE49-F238E27FC236}">
                        <a16:creationId xmlns:a16="http://schemas.microsoft.com/office/drawing/2014/main" id="{3B31EAD2-0CF8-1AC9-912C-66716ED71B5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100" name="مخطط انسيابي: رابط 9099">
                    <a:extLst>
                      <a:ext uri="{FF2B5EF4-FFF2-40B4-BE49-F238E27FC236}">
                        <a16:creationId xmlns:a16="http://schemas.microsoft.com/office/drawing/2014/main" id="{B6DF2A1B-066A-A91A-8844-B70CA5C6E79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82" name="مجموعة 9081">
                  <a:extLst>
                    <a:ext uri="{FF2B5EF4-FFF2-40B4-BE49-F238E27FC236}">
                      <a16:creationId xmlns:a16="http://schemas.microsoft.com/office/drawing/2014/main" id="{36D8FF17-71B1-02DF-43D4-D07452ED7C87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93" name="مخطط انسيابي: رابط 9092">
                    <a:extLst>
                      <a:ext uri="{FF2B5EF4-FFF2-40B4-BE49-F238E27FC236}">
                        <a16:creationId xmlns:a16="http://schemas.microsoft.com/office/drawing/2014/main" id="{1BB2BC6C-40FB-71BE-3078-C9108E617C8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4" name="مخطط انسيابي: رابط 9093">
                    <a:extLst>
                      <a:ext uri="{FF2B5EF4-FFF2-40B4-BE49-F238E27FC236}">
                        <a16:creationId xmlns:a16="http://schemas.microsoft.com/office/drawing/2014/main" id="{F7CCCEBA-283B-5A60-5615-CC464832364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5" name="مخطط انسيابي: رابط 9094">
                    <a:extLst>
                      <a:ext uri="{FF2B5EF4-FFF2-40B4-BE49-F238E27FC236}">
                        <a16:creationId xmlns:a16="http://schemas.microsoft.com/office/drawing/2014/main" id="{09A7BB63-7D3A-0016-8E06-0868608D9C1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6" name="مخطط انسيابي: رابط 9095">
                    <a:extLst>
                      <a:ext uri="{FF2B5EF4-FFF2-40B4-BE49-F238E27FC236}">
                        <a16:creationId xmlns:a16="http://schemas.microsoft.com/office/drawing/2014/main" id="{B53C046E-9DB2-82F4-64E8-314190B9F1B1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83" name="مجموعة 9082">
                  <a:extLst>
                    <a:ext uri="{FF2B5EF4-FFF2-40B4-BE49-F238E27FC236}">
                      <a16:creationId xmlns:a16="http://schemas.microsoft.com/office/drawing/2014/main" id="{A33A9DF7-36C5-4CD0-2D63-15076B344CB0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89" name="مخطط انسيابي: رابط 9088">
                    <a:extLst>
                      <a:ext uri="{FF2B5EF4-FFF2-40B4-BE49-F238E27FC236}">
                        <a16:creationId xmlns:a16="http://schemas.microsoft.com/office/drawing/2014/main" id="{E6F8C545-E4B0-CE7D-AFDE-07C1852EFE6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0" name="مخطط انسيابي: رابط 9089">
                    <a:extLst>
                      <a:ext uri="{FF2B5EF4-FFF2-40B4-BE49-F238E27FC236}">
                        <a16:creationId xmlns:a16="http://schemas.microsoft.com/office/drawing/2014/main" id="{C69F942F-16F2-534E-69BE-819597D8BA2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1" name="مخطط انسيابي: رابط 9090">
                    <a:extLst>
                      <a:ext uri="{FF2B5EF4-FFF2-40B4-BE49-F238E27FC236}">
                        <a16:creationId xmlns:a16="http://schemas.microsoft.com/office/drawing/2014/main" id="{86498A71-B935-40DE-18F5-C87FA9C3BDD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92" name="مخطط انسيابي: رابط 9091">
                    <a:extLst>
                      <a:ext uri="{FF2B5EF4-FFF2-40B4-BE49-F238E27FC236}">
                        <a16:creationId xmlns:a16="http://schemas.microsoft.com/office/drawing/2014/main" id="{F804FD26-ACB6-E360-1FEE-68C60D2CC42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84" name="مجموعة 9083">
                  <a:extLst>
                    <a:ext uri="{FF2B5EF4-FFF2-40B4-BE49-F238E27FC236}">
                      <a16:creationId xmlns:a16="http://schemas.microsoft.com/office/drawing/2014/main" id="{8D36BB93-85EE-5786-9A0B-585E14974A6A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85" name="مخطط انسيابي: رابط 9084">
                    <a:extLst>
                      <a:ext uri="{FF2B5EF4-FFF2-40B4-BE49-F238E27FC236}">
                        <a16:creationId xmlns:a16="http://schemas.microsoft.com/office/drawing/2014/main" id="{0462ADD9-B8FB-512B-C000-7B33615A106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86" name="مخطط انسيابي: رابط 9085">
                    <a:extLst>
                      <a:ext uri="{FF2B5EF4-FFF2-40B4-BE49-F238E27FC236}">
                        <a16:creationId xmlns:a16="http://schemas.microsoft.com/office/drawing/2014/main" id="{1FC0B3A7-C10C-49A4-13CA-82ADFFE3ADC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87" name="مخطط انسيابي: رابط 9086">
                    <a:extLst>
                      <a:ext uri="{FF2B5EF4-FFF2-40B4-BE49-F238E27FC236}">
                        <a16:creationId xmlns:a16="http://schemas.microsoft.com/office/drawing/2014/main" id="{09E90F42-4D55-214E-9076-85939BD7CDD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88" name="مخطط انسيابي: رابط 9087">
                    <a:extLst>
                      <a:ext uri="{FF2B5EF4-FFF2-40B4-BE49-F238E27FC236}">
                        <a16:creationId xmlns:a16="http://schemas.microsoft.com/office/drawing/2014/main" id="{2B0F354A-BF88-B297-60D9-5A347923518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9077" name="مخطط انسيابي: رابط 9076">
                <a:extLst>
                  <a:ext uri="{FF2B5EF4-FFF2-40B4-BE49-F238E27FC236}">
                    <a16:creationId xmlns:a16="http://schemas.microsoft.com/office/drawing/2014/main" id="{292E171E-06F6-810E-A141-37F0466BCDD5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9078" name="مخطط انسيابي: رابط 9077">
                <a:extLst>
                  <a:ext uri="{FF2B5EF4-FFF2-40B4-BE49-F238E27FC236}">
                    <a16:creationId xmlns:a16="http://schemas.microsoft.com/office/drawing/2014/main" id="{BAF65744-9461-9C5A-B661-8F91E9DF5FE1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079" name="مخطط انسيابي: رابط 9078">
                <a:extLst>
                  <a:ext uri="{FF2B5EF4-FFF2-40B4-BE49-F238E27FC236}">
                    <a16:creationId xmlns:a16="http://schemas.microsoft.com/office/drawing/2014/main" id="{CCE4CB12-109C-6181-6CD1-080F7A90C962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9080" name="مخطط انسيابي: رابط 9079">
                <a:extLst>
                  <a:ext uri="{FF2B5EF4-FFF2-40B4-BE49-F238E27FC236}">
                    <a16:creationId xmlns:a16="http://schemas.microsoft.com/office/drawing/2014/main" id="{9A497086-0D4E-0ED4-E431-852C8B617505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1" name="مجموعة 8750">
              <a:extLst>
                <a:ext uri="{FF2B5EF4-FFF2-40B4-BE49-F238E27FC236}">
                  <a16:creationId xmlns:a16="http://schemas.microsoft.com/office/drawing/2014/main" id="{95F7772B-C43C-5FB2-1902-B4586ACE0903}"/>
                </a:ext>
              </a:extLst>
            </p:cNvPr>
            <p:cNvGrpSpPr/>
            <p:nvPr/>
          </p:nvGrpSpPr>
          <p:grpSpPr>
            <a:xfrm>
              <a:off x="5389139" y="1132264"/>
              <a:ext cx="591144" cy="411218"/>
              <a:chOff x="8455365" y="1259239"/>
              <a:chExt cx="783945" cy="575873"/>
            </a:xfrm>
          </p:grpSpPr>
          <p:sp>
            <p:nvSpPr>
              <p:cNvPr id="9049" name="مستطيل: زوايا مستديرة 9048">
                <a:extLst>
                  <a:ext uri="{FF2B5EF4-FFF2-40B4-BE49-F238E27FC236}">
                    <a16:creationId xmlns:a16="http://schemas.microsoft.com/office/drawing/2014/main" id="{9DF09540-5128-F342-4521-DE5588F7B783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9050" name="مجموعة 9049">
                <a:extLst>
                  <a:ext uri="{FF2B5EF4-FFF2-40B4-BE49-F238E27FC236}">
                    <a16:creationId xmlns:a16="http://schemas.microsoft.com/office/drawing/2014/main" id="{58AE827B-5888-2226-13AE-B1A18A0C98C4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9055" name="مجموعة 9054">
                  <a:extLst>
                    <a:ext uri="{FF2B5EF4-FFF2-40B4-BE49-F238E27FC236}">
                      <a16:creationId xmlns:a16="http://schemas.microsoft.com/office/drawing/2014/main" id="{39A277F5-9ACF-61B6-098A-8BFF37AA8533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71" name="مخطط انسيابي: رابط 9070">
                    <a:extLst>
                      <a:ext uri="{FF2B5EF4-FFF2-40B4-BE49-F238E27FC236}">
                        <a16:creationId xmlns:a16="http://schemas.microsoft.com/office/drawing/2014/main" id="{54C1752A-930A-19A4-3977-B71ED04017C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72" name="مخطط انسيابي: رابط 9071">
                    <a:extLst>
                      <a:ext uri="{FF2B5EF4-FFF2-40B4-BE49-F238E27FC236}">
                        <a16:creationId xmlns:a16="http://schemas.microsoft.com/office/drawing/2014/main" id="{4AA2ED5B-E55C-812F-A5A6-0DFE146A090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73" name="مخطط انسيابي: رابط 9072">
                    <a:extLst>
                      <a:ext uri="{FF2B5EF4-FFF2-40B4-BE49-F238E27FC236}">
                        <a16:creationId xmlns:a16="http://schemas.microsoft.com/office/drawing/2014/main" id="{B23EB981-9223-91DF-7A18-E9C03367649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74" name="مخطط انسيابي: رابط 9073">
                    <a:extLst>
                      <a:ext uri="{FF2B5EF4-FFF2-40B4-BE49-F238E27FC236}">
                        <a16:creationId xmlns:a16="http://schemas.microsoft.com/office/drawing/2014/main" id="{F3E1C794-7D44-50FE-7D5D-C8F368C248B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56" name="مجموعة 9055">
                  <a:extLst>
                    <a:ext uri="{FF2B5EF4-FFF2-40B4-BE49-F238E27FC236}">
                      <a16:creationId xmlns:a16="http://schemas.microsoft.com/office/drawing/2014/main" id="{4B408103-ACBC-B05A-1121-302492AF912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67" name="مخطط انسيابي: رابط 9066">
                    <a:extLst>
                      <a:ext uri="{FF2B5EF4-FFF2-40B4-BE49-F238E27FC236}">
                        <a16:creationId xmlns:a16="http://schemas.microsoft.com/office/drawing/2014/main" id="{13035572-8D3D-7517-23AF-EFC6735C3E4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8" name="مخطط انسيابي: رابط 9067">
                    <a:extLst>
                      <a:ext uri="{FF2B5EF4-FFF2-40B4-BE49-F238E27FC236}">
                        <a16:creationId xmlns:a16="http://schemas.microsoft.com/office/drawing/2014/main" id="{97E2F594-659A-C9F5-02A7-8811845C68B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9" name="مخطط انسيابي: رابط 9068">
                    <a:extLst>
                      <a:ext uri="{FF2B5EF4-FFF2-40B4-BE49-F238E27FC236}">
                        <a16:creationId xmlns:a16="http://schemas.microsoft.com/office/drawing/2014/main" id="{152DAA24-AFBA-74CB-2F52-6F1CF92C28E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70" name="مخطط انسيابي: رابط 9069">
                    <a:extLst>
                      <a:ext uri="{FF2B5EF4-FFF2-40B4-BE49-F238E27FC236}">
                        <a16:creationId xmlns:a16="http://schemas.microsoft.com/office/drawing/2014/main" id="{FEB5593A-F762-C8E3-BE11-B7BDA8B5202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57" name="مجموعة 9056">
                  <a:extLst>
                    <a:ext uri="{FF2B5EF4-FFF2-40B4-BE49-F238E27FC236}">
                      <a16:creationId xmlns:a16="http://schemas.microsoft.com/office/drawing/2014/main" id="{F9DE73FA-23EF-7701-ADE6-80CBC849DD6F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63" name="مخطط انسيابي: رابط 9062">
                    <a:extLst>
                      <a:ext uri="{FF2B5EF4-FFF2-40B4-BE49-F238E27FC236}">
                        <a16:creationId xmlns:a16="http://schemas.microsoft.com/office/drawing/2014/main" id="{F6082CB1-3427-8662-A95E-EAA38FBC37B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4" name="مخطط انسيابي: رابط 9063">
                    <a:extLst>
                      <a:ext uri="{FF2B5EF4-FFF2-40B4-BE49-F238E27FC236}">
                        <a16:creationId xmlns:a16="http://schemas.microsoft.com/office/drawing/2014/main" id="{9BCC8E45-75A4-1DAC-A60A-77A5F9BF3947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5" name="مخطط انسيابي: رابط 9064">
                    <a:extLst>
                      <a:ext uri="{FF2B5EF4-FFF2-40B4-BE49-F238E27FC236}">
                        <a16:creationId xmlns:a16="http://schemas.microsoft.com/office/drawing/2014/main" id="{6B9A62C5-624C-B0CB-AB73-8C52E9752F3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6" name="مخطط انسيابي: رابط 9065">
                    <a:extLst>
                      <a:ext uri="{FF2B5EF4-FFF2-40B4-BE49-F238E27FC236}">
                        <a16:creationId xmlns:a16="http://schemas.microsoft.com/office/drawing/2014/main" id="{03E218D4-B4B9-8AFE-2AF2-5C6153FE0FF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58" name="مجموعة 9057">
                  <a:extLst>
                    <a:ext uri="{FF2B5EF4-FFF2-40B4-BE49-F238E27FC236}">
                      <a16:creationId xmlns:a16="http://schemas.microsoft.com/office/drawing/2014/main" id="{FA405B01-500D-8E82-3EAA-957713634D86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59" name="مخطط انسيابي: رابط 9058">
                    <a:extLst>
                      <a:ext uri="{FF2B5EF4-FFF2-40B4-BE49-F238E27FC236}">
                        <a16:creationId xmlns:a16="http://schemas.microsoft.com/office/drawing/2014/main" id="{4400E6A8-BED7-BB85-15CD-B73FAE07127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0" name="مخطط انسيابي: رابط 9059">
                    <a:extLst>
                      <a:ext uri="{FF2B5EF4-FFF2-40B4-BE49-F238E27FC236}">
                        <a16:creationId xmlns:a16="http://schemas.microsoft.com/office/drawing/2014/main" id="{2AB93F32-45EA-C518-D444-0559C0E7EB0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1" name="مخطط انسيابي: رابط 9060">
                    <a:extLst>
                      <a:ext uri="{FF2B5EF4-FFF2-40B4-BE49-F238E27FC236}">
                        <a16:creationId xmlns:a16="http://schemas.microsoft.com/office/drawing/2014/main" id="{4C65C217-BFEB-7779-EAAC-03D47716D2C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62" name="مخطط انسيابي: رابط 9061">
                    <a:extLst>
                      <a:ext uri="{FF2B5EF4-FFF2-40B4-BE49-F238E27FC236}">
                        <a16:creationId xmlns:a16="http://schemas.microsoft.com/office/drawing/2014/main" id="{1868CFE2-3C91-C1DA-C179-3436C20FDD9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9051" name="مخطط انسيابي: رابط 9050">
                <a:extLst>
                  <a:ext uri="{FF2B5EF4-FFF2-40B4-BE49-F238E27FC236}">
                    <a16:creationId xmlns:a16="http://schemas.microsoft.com/office/drawing/2014/main" id="{21799535-1CD7-4DE3-0773-28FA246D02A2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9052" name="مخطط انسيابي: رابط 9051">
                <a:extLst>
                  <a:ext uri="{FF2B5EF4-FFF2-40B4-BE49-F238E27FC236}">
                    <a16:creationId xmlns:a16="http://schemas.microsoft.com/office/drawing/2014/main" id="{3F8C081D-2C3B-B42A-535D-2211387352C4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053" name="مخطط انسيابي: رابط 9052">
                <a:extLst>
                  <a:ext uri="{FF2B5EF4-FFF2-40B4-BE49-F238E27FC236}">
                    <a16:creationId xmlns:a16="http://schemas.microsoft.com/office/drawing/2014/main" id="{A0CC3C20-5B78-2A8F-43FE-B01CDE134AB8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9054" name="مخطط انسيابي: رابط 9053">
                <a:extLst>
                  <a:ext uri="{FF2B5EF4-FFF2-40B4-BE49-F238E27FC236}">
                    <a16:creationId xmlns:a16="http://schemas.microsoft.com/office/drawing/2014/main" id="{967A4F6C-E8B6-1F5B-9862-C372D5DF1D0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2" name="مجموعة 8751">
              <a:extLst>
                <a:ext uri="{FF2B5EF4-FFF2-40B4-BE49-F238E27FC236}">
                  <a16:creationId xmlns:a16="http://schemas.microsoft.com/office/drawing/2014/main" id="{E69F1880-AC20-7508-ECCE-E0F6A32E8145}"/>
                </a:ext>
              </a:extLst>
            </p:cNvPr>
            <p:cNvGrpSpPr/>
            <p:nvPr/>
          </p:nvGrpSpPr>
          <p:grpSpPr>
            <a:xfrm>
              <a:off x="5384808" y="1572113"/>
              <a:ext cx="596232" cy="411218"/>
              <a:chOff x="8455365" y="1277024"/>
              <a:chExt cx="783945" cy="575873"/>
            </a:xfrm>
          </p:grpSpPr>
          <p:sp>
            <p:nvSpPr>
              <p:cNvPr id="9023" name="مستطيل: زوايا مستديرة 9022">
                <a:extLst>
                  <a:ext uri="{FF2B5EF4-FFF2-40B4-BE49-F238E27FC236}">
                    <a16:creationId xmlns:a16="http://schemas.microsoft.com/office/drawing/2014/main" id="{884B4C0C-DC82-88F7-333D-2F4B09BA3BC5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9024" name="مجموعة 9023">
                <a:extLst>
                  <a:ext uri="{FF2B5EF4-FFF2-40B4-BE49-F238E27FC236}">
                    <a16:creationId xmlns:a16="http://schemas.microsoft.com/office/drawing/2014/main" id="{21824B0A-45BE-987A-96AC-34A220BDFDB3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9029" name="مجموعة 9028">
                  <a:extLst>
                    <a:ext uri="{FF2B5EF4-FFF2-40B4-BE49-F238E27FC236}">
                      <a16:creationId xmlns:a16="http://schemas.microsoft.com/office/drawing/2014/main" id="{AF940E2A-E8EE-304F-A820-40A36D3DFEB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45" name="مخطط انسيابي: رابط 9044">
                    <a:extLst>
                      <a:ext uri="{FF2B5EF4-FFF2-40B4-BE49-F238E27FC236}">
                        <a16:creationId xmlns:a16="http://schemas.microsoft.com/office/drawing/2014/main" id="{6F46444C-832D-32FE-BA08-9EA18042CAE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46" name="مخطط انسيابي: رابط 9045">
                    <a:extLst>
                      <a:ext uri="{FF2B5EF4-FFF2-40B4-BE49-F238E27FC236}">
                        <a16:creationId xmlns:a16="http://schemas.microsoft.com/office/drawing/2014/main" id="{77C54033-D665-2943-AD19-C78D8A9BDAD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47" name="مخطط انسيابي: رابط 9046">
                    <a:extLst>
                      <a:ext uri="{FF2B5EF4-FFF2-40B4-BE49-F238E27FC236}">
                        <a16:creationId xmlns:a16="http://schemas.microsoft.com/office/drawing/2014/main" id="{1F4799D6-96D1-76BB-7518-784C2020B39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48" name="مخطط انسيابي: رابط 9047">
                    <a:extLst>
                      <a:ext uri="{FF2B5EF4-FFF2-40B4-BE49-F238E27FC236}">
                        <a16:creationId xmlns:a16="http://schemas.microsoft.com/office/drawing/2014/main" id="{6EDC56E9-2DA9-4140-53E6-A99EFB974CD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30" name="مجموعة 9029">
                  <a:extLst>
                    <a:ext uri="{FF2B5EF4-FFF2-40B4-BE49-F238E27FC236}">
                      <a16:creationId xmlns:a16="http://schemas.microsoft.com/office/drawing/2014/main" id="{D12DDFDB-24B9-A76A-FABE-3B0095575EF9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41" name="مخطط انسيابي: رابط 9040">
                    <a:extLst>
                      <a:ext uri="{FF2B5EF4-FFF2-40B4-BE49-F238E27FC236}">
                        <a16:creationId xmlns:a16="http://schemas.microsoft.com/office/drawing/2014/main" id="{DC55442F-304B-8966-9C07-5DB9548E706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42" name="مخطط انسيابي: رابط 9041">
                    <a:extLst>
                      <a:ext uri="{FF2B5EF4-FFF2-40B4-BE49-F238E27FC236}">
                        <a16:creationId xmlns:a16="http://schemas.microsoft.com/office/drawing/2014/main" id="{9164DD17-4F6A-F51A-C4AF-3EBFF49F7C2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43" name="مخطط انسيابي: رابط 9042">
                    <a:extLst>
                      <a:ext uri="{FF2B5EF4-FFF2-40B4-BE49-F238E27FC236}">
                        <a16:creationId xmlns:a16="http://schemas.microsoft.com/office/drawing/2014/main" id="{34D1AE78-95C2-1E66-53C4-35A44489D65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44" name="مخطط انسيابي: رابط 9043">
                    <a:extLst>
                      <a:ext uri="{FF2B5EF4-FFF2-40B4-BE49-F238E27FC236}">
                        <a16:creationId xmlns:a16="http://schemas.microsoft.com/office/drawing/2014/main" id="{ABA3B775-1FC1-3040-3745-C3BC7088E03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31" name="مجموعة 9030">
                  <a:extLst>
                    <a:ext uri="{FF2B5EF4-FFF2-40B4-BE49-F238E27FC236}">
                      <a16:creationId xmlns:a16="http://schemas.microsoft.com/office/drawing/2014/main" id="{A41CF571-4A43-7021-FC4A-E8A803C789BC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37" name="مخطط انسيابي: رابط 9036">
                    <a:extLst>
                      <a:ext uri="{FF2B5EF4-FFF2-40B4-BE49-F238E27FC236}">
                        <a16:creationId xmlns:a16="http://schemas.microsoft.com/office/drawing/2014/main" id="{F3BEBA82-0D58-2752-8402-FD414E598EBB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38" name="مخطط انسيابي: رابط 9037">
                    <a:extLst>
                      <a:ext uri="{FF2B5EF4-FFF2-40B4-BE49-F238E27FC236}">
                        <a16:creationId xmlns:a16="http://schemas.microsoft.com/office/drawing/2014/main" id="{1D893EAC-B722-872F-39A6-FCBF6E1A857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39" name="مخطط انسيابي: رابط 9038">
                    <a:extLst>
                      <a:ext uri="{FF2B5EF4-FFF2-40B4-BE49-F238E27FC236}">
                        <a16:creationId xmlns:a16="http://schemas.microsoft.com/office/drawing/2014/main" id="{D9DE1724-E3E4-DEFB-642C-A4CADB0D6B1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40" name="مخطط انسيابي: رابط 9039">
                    <a:extLst>
                      <a:ext uri="{FF2B5EF4-FFF2-40B4-BE49-F238E27FC236}">
                        <a16:creationId xmlns:a16="http://schemas.microsoft.com/office/drawing/2014/main" id="{8B630B6C-BB65-F13B-10E4-A0B7AB9F55A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32" name="مجموعة 9031">
                  <a:extLst>
                    <a:ext uri="{FF2B5EF4-FFF2-40B4-BE49-F238E27FC236}">
                      <a16:creationId xmlns:a16="http://schemas.microsoft.com/office/drawing/2014/main" id="{D3AA347A-F34B-F5F8-7095-0516B8352E35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33" name="مخطط انسيابي: رابط 9032">
                    <a:extLst>
                      <a:ext uri="{FF2B5EF4-FFF2-40B4-BE49-F238E27FC236}">
                        <a16:creationId xmlns:a16="http://schemas.microsoft.com/office/drawing/2014/main" id="{1865591D-607D-D733-7FCC-573C045ED54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34" name="مخطط انسيابي: رابط 9033">
                    <a:extLst>
                      <a:ext uri="{FF2B5EF4-FFF2-40B4-BE49-F238E27FC236}">
                        <a16:creationId xmlns:a16="http://schemas.microsoft.com/office/drawing/2014/main" id="{86D96E95-0E97-A432-8C76-C0AFA3B0ECB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35" name="مخطط انسيابي: رابط 9034">
                    <a:extLst>
                      <a:ext uri="{FF2B5EF4-FFF2-40B4-BE49-F238E27FC236}">
                        <a16:creationId xmlns:a16="http://schemas.microsoft.com/office/drawing/2014/main" id="{789C079F-7230-2E92-60C1-F7619892CBE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36" name="مخطط انسيابي: رابط 9035">
                    <a:extLst>
                      <a:ext uri="{FF2B5EF4-FFF2-40B4-BE49-F238E27FC236}">
                        <a16:creationId xmlns:a16="http://schemas.microsoft.com/office/drawing/2014/main" id="{DBA8F638-A08C-E0F1-9A96-C2A650B4356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9025" name="مخطط انسيابي: رابط 9024">
                <a:extLst>
                  <a:ext uri="{FF2B5EF4-FFF2-40B4-BE49-F238E27FC236}">
                    <a16:creationId xmlns:a16="http://schemas.microsoft.com/office/drawing/2014/main" id="{9D305779-6699-32E7-F332-E8378C9C9C7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9026" name="مخطط انسيابي: رابط 9025">
                <a:extLst>
                  <a:ext uri="{FF2B5EF4-FFF2-40B4-BE49-F238E27FC236}">
                    <a16:creationId xmlns:a16="http://schemas.microsoft.com/office/drawing/2014/main" id="{A200BF7C-BCDF-6BAB-3837-F9B486A98BE5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027" name="مخطط انسيابي: رابط 9026">
                <a:extLst>
                  <a:ext uri="{FF2B5EF4-FFF2-40B4-BE49-F238E27FC236}">
                    <a16:creationId xmlns:a16="http://schemas.microsoft.com/office/drawing/2014/main" id="{D97FF20D-19B2-BD67-68A7-3B84361DFE8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9028" name="مخطط انسيابي: رابط 9027">
                <a:extLst>
                  <a:ext uri="{FF2B5EF4-FFF2-40B4-BE49-F238E27FC236}">
                    <a16:creationId xmlns:a16="http://schemas.microsoft.com/office/drawing/2014/main" id="{4BE3F125-211C-D862-611A-5D0877A01C2B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3" name="مجموعة 8752">
              <a:extLst>
                <a:ext uri="{FF2B5EF4-FFF2-40B4-BE49-F238E27FC236}">
                  <a16:creationId xmlns:a16="http://schemas.microsoft.com/office/drawing/2014/main" id="{F496A63F-33F8-A425-2526-8CAFCBEB8425}"/>
                </a:ext>
              </a:extLst>
            </p:cNvPr>
            <p:cNvGrpSpPr/>
            <p:nvPr/>
          </p:nvGrpSpPr>
          <p:grpSpPr>
            <a:xfrm>
              <a:off x="4611909" y="1132264"/>
              <a:ext cx="591144" cy="411218"/>
              <a:chOff x="8455365" y="1259239"/>
              <a:chExt cx="783945" cy="575873"/>
            </a:xfrm>
          </p:grpSpPr>
          <p:sp>
            <p:nvSpPr>
              <p:cNvPr id="8997" name="مستطيل: زوايا مستديرة 8996">
                <a:extLst>
                  <a:ext uri="{FF2B5EF4-FFF2-40B4-BE49-F238E27FC236}">
                    <a16:creationId xmlns:a16="http://schemas.microsoft.com/office/drawing/2014/main" id="{8988DF5B-4D20-41EE-3FC3-FB9CCB6FFB84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998" name="مجموعة 8997">
                <a:extLst>
                  <a:ext uri="{FF2B5EF4-FFF2-40B4-BE49-F238E27FC236}">
                    <a16:creationId xmlns:a16="http://schemas.microsoft.com/office/drawing/2014/main" id="{E52A30C5-C4A4-65C7-097D-D0D738C361A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9003" name="مجموعة 9002">
                  <a:extLst>
                    <a:ext uri="{FF2B5EF4-FFF2-40B4-BE49-F238E27FC236}">
                      <a16:creationId xmlns:a16="http://schemas.microsoft.com/office/drawing/2014/main" id="{AF04416D-FFB8-9FE8-FF25-72FD1712A6A6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19" name="مخطط انسيابي: رابط 9018">
                    <a:extLst>
                      <a:ext uri="{FF2B5EF4-FFF2-40B4-BE49-F238E27FC236}">
                        <a16:creationId xmlns:a16="http://schemas.microsoft.com/office/drawing/2014/main" id="{E83B14CA-0482-136F-C594-0B0AD73F0D5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20" name="مخطط انسيابي: رابط 9019">
                    <a:extLst>
                      <a:ext uri="{FF2B5EF4-FFF2-40B4-BE49-F238E27FC236}">
                        <a16:creationId xmlns:a16="http://schemas.microsoft.com/office/drawing/2014/main" id="{04180B2E-678A-B504-3AC7-B86D83B325F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21" name="مخطط انسيابي: رابط 9020">
                    <a:extLst>
                      <a:ext uri="{FF2B5EF4-FFF2-40B4-BE49-F238E27FC236}">
                        <a16:creationId xmlns:a16="http://schemas.microsoft.com/office/drawing/2014/main" id="{A1647286-F1DD-56CF-613F-E9084DCA70F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22" name="مخطط انسيابي: رابط 9021">
                    <a:extLst>
                      <a:ext uri="{FF2B5EF4-FFF2-40B4-BE49-F238E27FC236}">
                        <a16:creationId xmlns:a16="http://schemas.microsoft.com/office/drawing/2014/main" id="{EEE9D43C-5C40-CDEA-A409-86F3E9A3ECE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04" name="مجموعة 9003">
                  <a:extLst>
                    <a:ext uri="{FF2B5EF4-FFF2-40B4-BE49-F238E27FC236}">
                      <a16:creationId xmlns:a16="http://schemas.microsoft.com/office/drawing/2014/main" id="{01AA531D-563E-ACC7-941F-67AD3A0F9433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15" name="مخطط انسيابي: رابط 9014">
                    <a:extLst>
                      <a:ext uri="{FF2B5EF4-FFF2-40B4-BE49-F238E27FC236}">
                        <a16:creationId xmlns:a16="http://schemas.microsoft.com/office/drawing/2014/main" id="{EE234C45-2D3D-FF33-483D-DAC4D4B110A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16" name="مخطط انسيابي: رابط 9015">
                    <a:extLst>
                      <a:ext uri="{FF2B5EF4-FFF2-40B4-BE49-F238E27FC236}">
                        <a16:creationId xmlns:a16="http://schemas.microsoft.com/office/drawing/2014/main" id="{E9667A6D-941D-3D94-1F21-B8D5F9DA34C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17" name="مخطط انسيابي: رابط 9016">
                    <a:extLst>
                      <a:ext uri="{FF2B5EF4-FFF2-40B4-BE49-F238E27FC236}">
                        <a16:creationId xmlns:a16="http://schemas.microsoft.com/office/drawing/2014/main" id="{B4DA390E-2172-7F40-2EA7-E7A6EA3048E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18" name="مخطط انسيابي: رابط 9017">
                    <a:extLst>
                      <a:ext uri="{FF2B5EF4-FFF2-40B4-BE49-F238E27FC236}">
                        <a16:creationId xmlns:a16="http://schemas.microsoft.com/office/drawing/2014/main" id="{64B1FD59-875D-12B5-3B7E-F1138241740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05" name="مجموعة 9004">
                  <a:extLst>
                    <a:ext uri="{FF2B5EF4-FFF2-40B4-BE49-F238E27FC236}">
                      <a16:creationId xmlns:a16="http://schemas.microsoft.com/office/drawing/2014/main" id="{8837ECFA-495D-F265-827D-6F038E1A95BB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11" name="مخطط انسيابي: رابط 9010">
                    <a:extLst>
                      <a:ext uri="{FF2B5EF4-FFF2-40B4-BE49-F238E27FC236}">
                        <a16:creationId xmlns:a16="http://schemas.microsoft.com/office/drawing/2014/main" id="{5593472E-2DB5-FC50-ABC0-67FFDDE9A0E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12" name="مخطط انسيابي: رابط 9011">
                    <a:extLst>
                      <a:ext uri="{FF2B5EF4-FFF2-40B4-BE49-F238E27FC236}">
                        <a16:creationId xmlns:a16="http://schemas.microsoft.com/office/drawing/2014/main" id="{A4CA3D55-1B7C-9288-20DB-7C28DF45445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13" name="مخطط انسيابي: رابط 9012">
                    <a:extLst>
                      <a:ext uri="{FF2B5EF4-FFF2-40B4-BE49-F238E27FC236}">
                        <a16:creationId xmlns:a16="http://schemas.microsoft.com/office/drawing/2014/main" id="{70A4C28F-CD17-1D63-0F2E-79C7DFE447D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14" name="مخطط انسيابي: رابط 9013">
                    <a:extLst>
                      <a:ext uri="{FF2B5EF4-FFF2-40B4-BE49-F238E27FC236}">
                        <a16:creationId xmlns:a16="http://schemas.microsoft.com/office/drawing/2014/main" id="{8ADA8E63-6099-526B-96DF-59E35AE15C2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9006" name="مجموعة 9005">
                  <a:extLst>
                    <a:ext uri="{FF2B5EF4-FFF2-40B4-BE49-F238E27FC236}">
                      <a16:creationId xmlns:a16="http://schemas.microsoft.com/office/drawing/2014/main" id="{4D6EAD4B-51C7-E5D3-4FC2-3EDD0BF1C356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9007" name="مخطط انسيابي: رابط 9006">
                    <a:extLst>
                      <a:ext uri="{FF2B5EF4-FFF2-40B4-BE49-F238E27FC236}">
                        <a16:creationId xmlns:a16="http://schemas.microsoft.com/office/drawing/2014/main" id="{B203E14B-9938-EE82-28DB-0AF5B4F725E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08" name="مخطط انسيابي: رابط 9007">
                    <a:extLst>
                      <a:ext uri="{FF2B5EF4-FFF2-40B4-BE49-F238E27FC236}">
                        <a16:creationId xmlns:a16="http://schemas.microsoft.com/office/drawing/2014/main" id="{9E8DD857-F240-C01F-67CE-4E4045AC8B3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09" name="مخطط انسيابي: رابط 9008">
                    <a:extLst>
                      <a:ext uri="{FF2B5EF4-FFF2-40B4-BE49-F238E27FC236}">
                        <a16:creationId xmlns:a16="http://schemas.microsoft.com/office/drawing/2014/main" id="{4A50FA07-BBC8-939F-DD94-F1B27B610315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9010" name="مخطط انسيابي: رابط 9009">
                    <a:extLst>
                      <a:ext uri="{FF2B5EF4-FFF2-40B4-BE49-F238E27FC236}">
                        <a16:creationId xmlns:a16="http://schemas.microsoft.com/office/drawing/2014/main" id="{732A4C0A-3497-1357-C801-977F78DA1C12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999" name="مخطط انسيابي: رابط 8998">
                <a:extLst>
                  <a:ext uri="{FF2B5EF4-FFF2-40B4-BE49-F238E27FC236}">
                    <a16:creationId xmlns:a16="http://schemas.microsoft.com/office/drawing/2014/main" id="{66D86946-1DD7-BD32-BCE4-AB3CB5060CD9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9000" name="مخطط انسيابي: رابط 8999">
                <a:extLst>
                  <a:ext uri="{FF2B5EF4-FFF2-40B4-BE49-F238E27FC236}">
                    <a16:creationId xmlns:a16="http://schemas.microsoft.com/office/drawing/2014/main" id="{35AE7462-934D-6691-231E-E9A60C06EE9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9001" name="مخطط انسيابي: رابط 9000">
                <a:extLst>
                  <a:ext uri="{FF2B5EF4-FFF2-40B4-BE49-F238E27FC236}">
                    <a16:creationId xmlns:a16="http://schemas.microsoft.com/office/drawing/2014/main" id="{57E0947F-2E4C-6710-20DE-DDD82D79917B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9002" name="مخطط انسيابي: رابط 9001">
                <a:extLst>
                  <a:ext uri="{FF2B5EF4-FFF2-40B4-BE49-F238E27FC236}">
                    <a16:creationId xmlns:a16="http://schemas.microsoft.com/office/drawing/2014/main" id="{989FD91A-9371-B4E3-E3A8-71CAA27C6AEE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4" name="مجموعة 8753">
              <a:extLst>
                <a:ext uri="{FF2B5EF4-FFF2-40B4-BE49-F238E27FC236}">
                  <a16:creationId xmlns:a16="http://schemas.microsoft.com/office/drawing/2014/main" id="{CC910AC8-290E-89FF-D2CD-6341089765A8}"/>
                </a:ext>
              </a:extLst>
            </p:cNvPr>
            <p:cNvGrpSpPr/>
            <p:nvPr/>
          </p:nvGrpSpPr>
          <p:grpSpPr>
            <a:xfrm>
              <a:off x="4607578" y="1572113"/>
              <a:ext cx="596232" cy="411218"/>
              <a:chOff x="8455365" y="1277024"/>
              <a:chExt cx="783945" cy="575873"/>
            </a:xfrm>
          </p:grpSpPr>
          <p:sp>
            <p:nvSpPr>
              <p:cNvPr id="8971" name="مستطيل: زوايا مستديرة 8970">
                <a:extLst>
                  <a:ext uri="{FF2B5EF4-FFF2-40B4-BE49-F238E27FC236}">
                    <a16:creationId xmlns:a16="http://schemas.microsoft.com/office/drawing/2014/main" id="{0DDF78B0-E01C-773E-5CC0-13A0088A8967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972" name="مجموعة 8971">
                <a:extLst>
                  <a:ext uri="{FF2B5EF4-FFF2-40B4-BE49-F238E27FC236}">
                    <a16:creationId xmlns:a16="http://schemas.microsoft.com/office/drawing/2014/main" id="{998B5FA0-DD82-8EFA-20E3-08583087C15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977" name="مجموعة 8976">
                  <a:extLst>
                    <a:ext uri="{FF2B5EF4-FFF2-40B4-BE49-F238E27FC236}">
                      <a16:creationId xmlns:a16="http://schemas.microsoft.com/office/drawing/2014/main" id="{69865CCA-679D-0542-636B-F4D4F7732416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93" name="مخطط انسيابي: رابط 8992">
                    <a:extLst>
                      <a:ext uri="{FF2B5EF4-FFF2-40B4-BE49-F238E27FC236}">
                        <a16:creationId xmlns:a16="http://schemas.microsoft.com/office/drawing/2014/main" id="{6A4A6CED-E22D-E1A0-592A-0216C95FD5C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94" name="مخطط انسيابي: رابط 8993">
                    <a:extLst>
                      <a:ext uri="{FF2B5EF4-FFF2-40B4-BE49-F238E27FC236}">
                        <a16:creationId xmlns:a16="http://schemas.microsoft.com/office/drawing/2014/main" id="{39C544D0-C29B-2F63-19C9-4C09B671434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95" name="مخطط انسيابي: رابط 8994">
                    <a:extLst>
                      <a:ext uri="{FF2B5EF4-FFF2-40B4-BE49-F238E27FC236}">
                        <a16:creationId xmlns:a16="http://schemas.microsoft.com/office/drawing/2014/main" id="{5A7B8DC7-F31A-A1D1-7290-0861C22DDC6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96" name="مخطط انسيابي: رابط 8995">
                    <a:extLst>
                      <a:ext uri="{FF2B5EF4-FFF2-40B4-BE49-F238E27FC236}">
                        <a16:creationId xmlns:a16="http://schemas.microsoft.com/office/drawing/2014/main" id="{54F68018-DAD5-FB52-B092-242EDAE020A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78" name="مجموعة 8977">
                  <a:extLst>
                    <a:ext uri="{FF2B5EF4-FFF2-40B4-BE49-F238E27FC236}">
                      <a16:creationId xmlns:a16="http://schemas.microsoft.com/office/drawing/2014/main" id="{FEC0D56F-1334-34D2-C7B1-1D36652A379E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89" name="مخطط انسيابي: رابط 8988">
                    <a:extLst>
                      <a:ext uri="{FF2B5EF4-FFF2-40B4-BE49-F238E27FC236}">
                        <a16:creationId xmlns:a16="http://schemas.microsoft.com/office/drawing/2014/main" id="{AF89D24D-2808-4C30-2486-39B050A6EE2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90" name="مخطط انسيابي: رابط 8989">
                    <a:extLst>
                      <a:ext uri="{FF2B5EF4-FFF2-40B4-BE49-F238E27FC236}">
                        <a16:creationId xmlns:a16="http://schemas.microsoft.com/office/drawing/2014/main" id="{39EAF003-72E8-91A5-6C93-8C534984E0F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91" name="مخطط انسيابي: رابط 8990">
                    <a:extLst>
                      <a:ext uri="{FF2B5EF4-FFF2-40B4-BE49-F238E27FC236}">
                        <a16:creationId xmlns:a16="http://schemas.microsoft.com/office/drawing/2014/main" id="{6C9C7BE2-EF65-D2F0-4CC7-380180C7E20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92" name="مخطط انسيابي: رابط 8991">
                    <a:extLst>
                      <a:ext uri="{FF2B5EF4-FFF2-40B4-BE49-F238E27FC236}">
                        <a16:creationId xmlns:a16="http://schemas.microsoft.com/office/drawing/2014/main" id="{1E7C8B64-E396-0731-6F63-1F799235C78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79" name="مجموعة 8978">
                  <a:extLst>
                    <a:ext uri="{FF2B5EF4-FFF2-40B4-BE49-F238E27FC236}">
                      <a16:creationId xmlns:a16="http://schemas.microsoft.com/office/drawing/2014/main" id="{0EB152C4-4641-D7D1-9F53-F54540549FB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85" name="مخطط انسيابي: رابط 8984">
                    <a:extLst>
                      <a:ext uri="{FF2B5EF4-FFF2-40B4-BE49-F238E27FC236}">
                        <a16:creationId xmlns:a16="http://schemas.microsoft.com/office/drawing/2014/main" id="{F82AD727-2DA7-B792-8DCD-2FC3D9618E1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86" name="مخطط انسيابي: رابط 8985">
                    <a:extLst>
                      <a:ext uri="{FF2B5EF4-FFF2-40B4-BE49-F238E27FC236}">
                        <a16:creationId xmlns:a16="http://schemas.microsoft.com/office/drawing/2014/main" id="{12C6829E-1929-9771-8211-E52E8BD6909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87" name="مخطط انسيابي: رابط 8986">
                    <a:extLst>
                      <a:ext uri="{FF2B5EF4-FFF2-40B4-BE49-F238E27FC236}">
                        <a16:creationId xmlns:a16="http://schemas.microsoft.com/office/drawing/2014/main" id="{B940FFDA-86AC-69C1-C672-55782AB37F7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88" name="مخطط انسيابي: رابط 8987">
                    <a:extLst>
                      <a:ext uri="{FF2B5EF4-FFF2-40B4-BE49-F238E27FC236}">
                        <a16:creationId xmlns:a16="http://schemas.microsoft.com/office/drawing/2014/main" id="{0681DD81-92C0-5A88-7B94-EFED4F8A79F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80" name="مجموعة 8979">
                  <a:extLst>
                    <a:ext uri="{FF2B5EF4-FFF2-40B4-BE49-F238E27FC236}">
                      <a16:creationId xmlns:a16="http://schemas.microsoft.com/office/drawing/2014/main" id="{E41B9C4F-6C73-6616-5E92-C8429C5FEC07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81" name="مخطط انسيابي: رابط 8980">
                    <a:extLst>
                      <a:ext uri="{FF2B5EF4-FFF2-40B4-BE49-F238E27FC236}">
                        <a16:creationId xmlns:a16="http://schemas.microsoft.com/office/drawing/2014/main" id="{DA8A84E1-5F78-D8CC-EFE9-71881751E58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82" name="مخطط انسيابي: رابط 8981">
                    <a:extLst>
                      <a:ext uri="{FF2B5EF4-FFF2-40B4-BE49-F238E27FC236}">
                        <a16:creationId xmlns:a16="http://schemas.microsoft.com/office/drawing/2014/main" id="{A2F18C8F-4E25-382B-A5DC-8654AC578CB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83" name="مخطط انسيابي: رابط 8982">
                    <a:extLst>
                      <a:ext uri="{FF2B5EF4-FFF2-40B4-BE49-F238E27FC236}">
                        <a16:creationId xmlns:a16="http://schemas.microsoft.com/office/drawing/2014/main" id="{AAC89653-969D-A174-9F15-540667362D9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84" name="مخطط انسيابي: رابط 8983">
                    <a:extLst>
                      <a:ext uri="{FF2B5EF4-FFF2-40B4-BE49-F238E27FC236}">
                        <a16:creationId xmlns:a16="http://schemas.microsoft.com/office/drawing/2014/main" id="{D0B514C6-6451-FC21-734A-960DA6F2499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973" name="مخطط انسيابي: رابط 8972">
                <a:extLst>
                  <a:ext uri="{FF2B5EF4-FFF2-40B4-BE49-F238E27FC236}">
                    <a16:creationId xmlns:a16="http://schemas.microsoft.com/office/drawing/2014/main" id="{A2E5E8BB-6E24-E71D-DA85-310829A2725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974" name="مخطط انسيابي: رابط 8973">
                <a:extLst>
                  <a:ext uri="{FF2B5EF4-FFF2-40B4-BE49-F238E27FC236}">
                    <a16:creationId xmlns:a16="http://schemas.microsoft.com/office/drawing/2014/main" id="{6E1CACBB-3FA4-838E-518D-BF57FA7E9F06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975" name="مخطط انسيابي: رابط 8974">
                <a:extLst>
                  <a:ext uri="{FF2B5EF4-FFF2-40B4-BE49-F238E27FC236}">
                    <a16:creationId xmlns:a16="http://schemas.microsoft.com/office/drawing/2014/main" id="{C6599F81-3F64-9CA1-5486-85DF23F691F6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976" name="مخطط انسيابي: رابط 8975">
                <a:extLst>
                  <a:ext uri="{FF2B5EF4-FFF2-40B4-BE49-F238E27FC236}">
                    <a16:creationId xmlns:a16="http://schemas.microsoft.com/office/drawing/2014/main" id="{1A3E525A-55E3-FC69-5D86-CBE9A4B9697D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5" name="مجموعة 8754">
              <a:extLst>
                <a:ext uri="{FF2B5EF4-FFF2-40B4-BE49-F238E27FC236}">
                  <a16:creationId xmlns:a16="http://schemas.microsoft.com/office/drawing/2014/main" id="{C9704802-7821-133D-4C84-869E65447FFE}"/>
                </a:ext>
              </a:extLst>
            </p:cNvPr>
            <p:cNvGrpSpPr/>
            <p:nvPr/>
          </p:nvGrpSpPr>
          <p:grpSpPr>
            <a:xfrm>
              <a:off x="3845899" y="1134303"/>
              <a:ext cx="591144" cy="411218"/>
              <a:chOff x="8455365" y="1259239"/>
              <a:chExt cx="783945" cy="575873"/>
            </a:xfrm>
          </p:grpSpPr>
          <p:sp>
            <p:nvSpPr>
              <p:cNvPr id="8945" name="مستطيل: زوايا مستديرة 8944">
                <a:extLst>
                  <a:ext uri="{FF2B5EF4-FFF2-40B4-BE49-F238E27FC236}">
                    <a16:creationId xmlns:a16="http://schemas.microsoft.com/office/drawing/2014/main" id="{2371EA85-47FA-AC87-7B2B-37B7E843981A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946" name="مجموعة 8945">
                <a:extLst>
                  <a:ext uri="{FF2B5EF4-FFF2-40B4-BE49-F238E27FC236}">
                    <a16:creationId xmlns:a16="http://schemas.microsoft.com/office/drawing/2014/main" id="{E479A986-0B5B-E250-AD23-938B7B8BD5BD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951" name="مجموعة 8950">
                  <a:extLst>
                    <a:ext uri="{FF2B5EF4-FFF2-40B4-BE49-F238E27FC236}">
                      <a16:creationId xmlns:a16="http://schemas.microsoft.com/office/drawing/2014/main" id="{CEA9BF11-0814-2DE4-4C30-2FA6C13A46C4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67" name="مخطط انسيابي: رابط 8966">
                    <a:extLst>
                      <a:ext uri="{FF2B5EF4-FFF2-40B4-BE49-F238E27FC236}">
                        <a16:creationId xmlns:a16="http://schemas.microsoft.com/office/drawing/2014/main" id="{F9791947-9163-4431-F2AB-55C50EB02BC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8" name="مخطط انسيابي: رابط 8967">
                    <a:extLst>
                      <a:ext uri="{FF2B5EF4-FFF2-40B4-BE49-F238E27FC236}">
                        <a16:creationId xmlns:a16="http://schemas.microsoft.com/office/drawing/2014/main" id="{97E19FBC-7F07-918C-952A-7A0E4F6FD8C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9" name="مخطط انسيابي: رابط 8968">
                    <a:extLst>
                      <a:ext uri="{FF2B5EF4-FFF2-40B4-BE49-F238E27FC236}">
                        <a16:creationId xmlns:a16="http://schemas.microsoft.com/office/drawing/2014/main" id="{831C8B89-C483-36A9-75B6-CFC3798AE33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70" name="مخطط انسيابي: رابط 8969">
                    <a:extLst>
                      <a:ext uri="{FF2B5EF4-FFF2-40B4-BE49-F238E27FC236}">
                        <a16:creationId xmlns:a16="http://schemas.microsoft.com/office/drawing/2014/main" id="{9D45FFBC-D524-5EB6-9F39-764269CE4284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52" name="مجموعة 8951">
                  <a:extLst>
                    <a:ext uri="{FF2B5EF4-FFF2-40B4-BE49-F238E27FC236}">
                      <a16:creationId xmlns:a16="http://schemas.microsoft.com/office/drawing/2014/main" id="{0980C637-AE20-9024-3DF0-C2C4D56EAD2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63" name="مخطط انسيابي: رابط 8962">
                    <a:extLst>
                      <a:ext uri="{FF2B5EF4-FFF2-40B4-BE49-F238E27FC236}">
                        <a16:creationId xmlns:a16="http://schemas.microsoft.com/office/drawing/2014/main" id="{96BD0393-2823-6268-1745-03369AA04F40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4" name="مخطط انسيابي: رابط 8963">
                    <a:extLst>
                      <a:ext uri="{FF2B5EF4-FFF2-40B4-BE49-F238E27FC236}">
                        <a16:creationId xmlns:a16="http://schemas.microsoft.com/office/drawing/2014/main" id="{6DB6C2D9-D3AF-938A-67E4-A6F4339EDFF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5" name="مخطط انسيابي: رابط 8964">
                    <a:extLst>
                      <a:ext uri="{FF2B5EF4-FFF2-40B4-BE49-F238E27FC236}">
                        <a16:creationId xmlns:a16="http://schemas.microsoft.com/office/drawing/2014/main" id="{6938DB2D-1206-98B9-4188-01A021FD0E8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6" name="مخطط انسيابي: رابط 8965">
                    <a:extLst>
                      <a:ext uri="{FF2B5EF4-FFF2-40B4-BE49-F238E27FC236}">
                        <a16:creationId xmlns:a16="http://schemas.microsoft.com/office/drawing/2014/main" id="{3356B7CD-882D-301B-3897-48ED37E18D2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53" name="مجموعة 8952">
                  <a:extLst>
                    <a:ext uri="{FF2B5EF4-FFF2-40B4-BE49-F238E27FC236}">
                      <a16:creationId xmlns:a16="http://schemas.microsoft.com/office/drawing/2014/main" id="{55548CD8-348F-0E80-DF8C-E0BE4D71CB2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59" name="مخطط انسيابي: رابط 8958">
                    <a:extLst>
                      <a:ext uri="{FF2B5EF4-FFF2-40B4-BE49-F238E27FC236}">
                        <a16:creationId xmlns:a16="http://schemas.microsoft.com/office/drawing/2014/main" id="{984CEDE6-42CE-F62C-DB4D-E16659916186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0" name="مخطط انسيابي: رابط 8959">
                    <a:extLst>
                      <a:ext uri="{FF2B5EF4-FFF2-40B4-BE49-F238E27FC236}">
                        <a16:creationId xmlns:a16="http://schemas.microsoft.com/office/drawing/2014/main" id="{D211E67D-C505-FDFE-0C54-AFF24DA50B3C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1" name="مخطط انسيابي: رابط 8960">
                    <a:extLst>
                      <a:ext uri="{FF2B5EF4-FFF2-40B4-BE49-F238E27FC236}">
                        <a16:creationId xmlns:a16="http://schemas.microsoft.com/office/drawing/2014/main" id="{749206DA-A13D-D32F-8B79-6BFCE0DC804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62" name="مخطط انسيابي: رابط 8961">
                    <a:extLst>
                      <a:ext uri="{FF2B5EF4-FFF2-40B4-BE49-F238E27FC236}">
                        <a16:creationId xmlns:a16="http://schemas.microsoft.com/office/drawing/2014/main" id="{E938185E-3757-D0A4-CFCD-A593124C0EC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54" name="مجموعة 8953">
                  <a:extLst>
                    <a:ext uri="{FF2B5EF4-FFF2-40B4-BE49-F238E27FC236}">
                      <a16:creationId xmlns:a16="http://schemas.microsoft.com/office/drawing/2014/main" id="{948B93F3-5474-8414-614A-1274A552DD2C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55" name="مخطط انسيابي: رابط 8954">
                    <a:extLst>
                      <a:ext uri="{FF2B5EF4-FFF2-40B4-BE49-F238E27FC236}">
                        <a16:creationId xmlns:a16="http://schemas.microsoft.com/office/drawing/2014/main" id="{CE30C1E3-9C92-4F64-BCAC-159E3A2694D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56" name="مخطط انسيابي: رابط 8955">
                    <a:extLst>
                      <a:ext uri="{FF2B5EF4-FFF2-40B4-BE49-F238E27FC236}">
                        <a16:creationId xmlns:a16="http://schemas.microsoft.com/office/drawing/2014/main" id="{07D2E3FF-EA3C-E803-E1AE-EFA72A15161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57" name="مخطط انسيابي: رابط 8956">
                    <a:extLst>
                      <a:ext uri="{FF2B5EF4-FFF2-40B4-BE49-F238E27FC236}">
                        <a16:creationId xmlns:a16="http://schemas.microsoft.com/office/drawing/2014/main" id="{0A683988-79AD-EEB1-48A9-35608B2B397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58" name="مخطط انسيابي: رابط 8957">
                    <a:extLst>
                      <a:ext uri="{FF2B5EF4-FFF2-40B4-BE49-F238E27FC236}">
                        <a16:creationId xmlns:a16="http://schemas.microsoft.com/office/drawing/2014/main" id="{2217A4BE-866E-214B-4DD6-F85AC896830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947" name="مخطط انسيابي: رابط 8946">
                <a:extLst>
                  <a:ext uri="{FF2B5EF4-FFF2-40B4-BE49-F238E27FC236}">
                    <a16:creationId xmlns:a16="http://schemas.microsoft.com/office/drawing/2014/main" id="{B559E2C9-5A13-7AFA-9E1B-4630AF598CF4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948" name="مخطط انسيابي: رابط 8947">
                <a:extLst>
                  <a:ext uri="{FF2B5EF4-FFF2-40B4-BE49-F238E27FC236}">
                    <a16:creationId xmlns:a16="http://schemas.microsoft.com/office/drawing/2014/main" id="{2406090C-5EA4-FB3B-9C0F-E1B460EA513B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949" name="مخطط انسيابي: رابط 8948">
                <a:extLst>
                  <a:ext uri="{FF2B5EF4-FFF2-40B4-BE49-F238E27FC236}">
                    <a16:creationId xmlns:a16="http://schemas.microsoft.com/office/drawing/2014/main" id="{A29474F2-F61C-F6D5-D81B-8CC0DEF8E14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950" name="مخطط انسيابي: رابط 8949">
                <a:extLst>
                  <a:ext uri="{FF2B5EF4-FFF2-40B4-BE49-F238E27FC236}">
                    <a16:creationId xmlns:a16="http://schemas.microsoft.com/office/drawing/2014/main" id="{7C30E626-E42B-8578-3C3F-843868A1D5CA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6" name="مجموعة 8755">
              <a:extLst>
                <a:ext uri="{FF2B5EF4-FFF2-40B4-BE49-F238E27FC236}">
                  <a16:creationId xmlns:a16="http://schemas.microsoft.com/office/drawing/2014/main" id="{89BBDDC7-030E-B847-EEA5-7F6D188B3742}"/>
                </a:ext>
              </a:extLst>
            </p:cNvPr>
            <p:cNvGrpSpPr/>
            <p:nvPr/>
          </p:nvGrpSpPr>
          <p:grpSpPr>
            <a:xfrm>
              <a:off x="3841568" y="1574152"/>
              <a:ext cx="596232" cy="411218"/>
              <a:chOff x="8455365" y="1277024"/>
              <a:chExt cx="783945" cy="575873"/>
            </a:xfrm>
          </p:grpSpPr>
          <p:sp>
            <p:nvSpPr>
              <p:cNvPr id="8919" name="مستطيل: زوايا مستديرة 8918">
                <a:extLst>
                  <a:ext uri="{FF2B5EF4-FFF2-40B4-BE49-F238E27FC236}">
                    <a16:creationId xmlns:a16="http://schemas.microsoft.com/office/drawing/2014/main" id="{9FB4AB25-F011-BF3B-76DC-1C15DB62BED0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920" name="مجموعة 8919">
                <a:extLst>
                  <a:ext uri="{FF2B5EF4-FFF2-40B4-BE49-F238E27FC236}">
                    <a16:creationId xmlns:a16="http://schemas.microsoft.com/office/drawing/2014/main" id="{0240ADE8-3A8D-98D5-6EEE-D4D1F587F7B3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925" name="مجموعة 8924">
                  <a:extLst>
                    <a:ext uri="{FF2B5EF4-FFF2-40B4-BE49-F238E27FC236}">
                      <a16:creationId xmlns:a16="http://schemas.microsoft.com/office/drawing/2014/main" id="{A5B5CE73-1E2D-BEE1-36B0-BD8842D85A5D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41" name="مخطط انسيابي: رابط 8940">
                    <a:extLst>
                      <a:ext uri="{FF2B5EF4-FFF2-40B4-BE49-F238E27FC236}">
                        <a16:creationId xmlns:a16="http://schemas.microsoft.com/office/drawing/2014/main" id="{7678353C-0251-88F6-4F82-B67EE46E039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42" name="مخطط انسيابي: رابط 8941">
                    <a:extLst>
                      <a:ext uri="{FF2B5EF4-FFF2-40B4-BE49-F238E27FC236}">
                        <a16:creationId xmlns:a16="http://schemas.microsoft.com/office/drawing/2014/main" id="{7872FCA0-8CA3-DACC-92DA-E4E165CA360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43" name="مخطط انسيابي: رابط 8942">
                    <a:extLst>
                      <a:ext uri="{FF2B5EF4-FFF2-40B4-BE49-F238E27FC236}">
                        <a16:creationId xmlns:a16="http://schemas.microsoft.com/office/drawing/2014/main" id="{DBE132C1-41CD-C808-E8FF-F43A09AC7B2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44" name="مخطط انسيابي: رابط 8943">
                    <a:extLst>
                      <a:ext uri="{FF2B5EF4-FFF2-40B4-BE49-F238E27FC236}">
                        <a16:creationId xmlns:a16="http://schemas.microsoft.com/office/drawing/2014/main" id="{02325424-8726-455E-8786-8A5D095CD1B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26" name="مجموعة 8925">
                  <a:extLst>
                    <a:ext uri="{FF2B5EF4-FFF2-40B4-BE49-F238E27FC236}">
                      <a16:creationId xmlns:a16="http://schemas.microsoft.com/office/drawing/2014/main" id="{2F5919BC-4C54-A114-89A2-D619D7D95880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37" name="مخطط انسيابي: رابط 8936">
                    <a:extLst>
                      <a:ext uri="{FF2B5EF4-FFF2-40B4-BE49-F238E27FC236}">
                        <a16:creationId xmlns:a16="http://schemas.microsoft.com/office/drawing/2014/main" id="{63AB8906-104C-B83C-D505-A84A62A37C8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8" name="مخطط انسيابي: رابط 8937">
                    <a:extLst>
                      <a:ext uri="{FF2B5EF4-FFF2-40B4-BE49-F238E27FC236}">
                        <a16:creationId xmlns:a16="http://schemas.microsoft.com/office/drawing/2014/main" id="{E91CCA3F-D8BA-F92D-45FA-278D36A2074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9" name="مخطط انسيابي: رابط 8938">
                    <a:extLst>
                      <a:ext uri="{FF2B5EF4-FFF2-40B4-BE49-F238E27FC236}">
                        <a16:creationId xmlns:a16="http://schemas.microsoft.com/office/drawing/2014/main" id="{953DD526-4E4B-CCD2-F343-E99D30DF2382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40" name="مخطط انسيابي: رابط 8939">
                    <a:extLst>
                      <a:ext uri="{FF2B5EF4-FFF2-40B4-BE49-F238E27FC236}">
                        <a16:creationId xmlns:a16="http://schemas.microsoft.com/office/drawing/2014/main" id="{D337EFB1-EB4E-B7D0-9149-0FC810D4B53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27" name="مجموعة 8926">
                  <a:extLst>
                    <a:ext uri="{FF2B5EF4-FFF2-40B4-BE49-F238E27FC236}">
                      <a16:creationId xmlns:a16="http://schemas.microsoft.com/office/drawing/2014/main" id="{8FCFB26C-9A16-9516-9F6C-E7239F16E4A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33" name="مخطط انسيابي: رابط 8932">
                    <a:extLst>
                      <a:ext uri="{FF2B5EF4-FFF2-40B4-BE49-F238E27FC236}">
                        <a16:creationId xmlns:a16="http://schemas.microsoft.com/office/drawing/2014/main" id="{B657EADF-FE72-9719-0F4D-19C6DBBCE73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4" name="مخطط انسيابي: رابط 8933">
                    <a:extLst>
                      <a:ext uri="{FF2B5EF4-FFF2-40B4-BE49-F238E27FC236}">
                        <a16:creationId xmlns:a16="http://schemas.microsoft.com/office/drawing/2014/main" id="{4A11E633-B3FD-DCCD-59BC-EB7F97AD0FA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5" name="مخطط انسيابي: رابط 8934">
                    <a:extLst>
                      <a:ext uri="{FF2B5EF4-FFF2-40B4-BE49-F238E27FC236}">
                        <a16:creationId xmlns:a16="http://schemas.microsoft.com/office/drawing/2014/main" id="{9505BCF2-F14E-62DE-02FF-AB3B16FBC781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6" name="مخطط انسيابي: رابط 8935">
                    <a:extLst>
                      <a:ext uri="{FF2B5EF4-FFF2-40B4-BE49-F238E27FC236}">
                        <a16:creationId xmlns:a16="http://schemas.microsoft.com/office/drawing/2014/main" id="{013D6630-A64B-AD9A-1C40-ABE3EC31396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28" name="مجموعة 8927">
                  <a:extLst>
                    <a:ext uri="{FF2B5EF4-FFF2-40B4-BE49-F238E27FC236}">
                      <a16:creationId xmlns:a16="http://schemas.microsoft.com/office/drawing/2014/main" id="{A9E199B1-04CE-4F5A-EB91-12D6E32413C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29" name="مخطط انسيابي: رابط 8928">
                    <a:extLst>
                      <a:ext uri="{FF2B5EF4-FFF2-40B4-BE49-F238E27FC236}">
                        <a16:creationId xmlns:a16="http://schemas.microsoft.com/office/drawing/2014/main" id="{858D5EA6-4A46-D68D-1AF6-435412E9461A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0" name="مخطط انسيابي: رابط 8929">
                    <a:extLst>
                      <a:ext uri="{FF2B5EF4-FFF2-40B4-BE49-F238E27FC236}">
                        <a16:creationId xmlns:a16="http://schemas.microsoft.com/office/drawing/2014/main" id="{25FAC608-9EC5-0243-DE84-E875689C14EE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1" name="مخطط انسيابي: رابط 8930">
                    <a:extLst>
                      <a:ext uri="{FF2B5EF4-FFF2-40B4-BE49-F238E27FC236}">
                        <a16:creationId xmlns:a16="http://schemas.microsoft.com/office/drawing/2014/main" id="{826392D2-379E-BF6C-AB6C-33D9DF31F738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32" name="مخطط انسيابي: رابط 8931">
                    <a:extLst>
                      <a:ext uri="{FF2B5EF4-FFF2-40B4-BE49-F238E27FC236}">
                        <a16:creationId xmlns:a16="http://schemas.microsoft.com/office/drawing/2014/main" id="{1659A815-E8FF-0921-2948-24ED1F62792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921" name="مخطط انسيابي: رابط 8920">
                <a:extLst>
                  <a:ext uri="{FF2B5EF4-FFF2-40B4-BE49-F238E27FC236}">
                    <a16:creationId xmlns:a16="http://schemas.microsoft.com/office/drawing/2014/main" id="{EBB2350E-0E48-CA5F-6709-F38D1C7AF52C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922" name="مخطط انسيابي: رابط 8921">
                <a:extLst>
                  <a:ext uri="{FF2B5EF4-FFF2-40B4-BE49-F238E27FC236}">
                    <a16:creationId xmlns:a16="http://schemas.microsoft.com/office/drawing/2014/main" id="{98DD6D76-8FB3-619B-8618-5D8AC2F251F9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923" name="مخطط انسيابي: رابط 8922">
                <a:extLst>
                  <a:ext uri="{FF2B5EF4-FFF2-40B4-BE49-F238E27FC236}">
                    <a16:creationId xmlns:a16="http://schemas.microsoft.com/office/drawing/2014/main" id="{3F943199-5D2D-1535-0342-783203A80B9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924" name="مخطط انسيابي: رابط 8923">
                <a:extLst>
                  <a:ext uri="{FF2B5EF4-FFF2-40B4-BE49-F238E27FC236}">
                    <a16:creationId xmlns:a16="http://schemas.microsoft.com/office/drawing/2014/main" id="{34C36D41-84D2-F94D-E03D-22C6B05CDC5C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7" name="مجموعة 8756">
              <a:extLst>
                <a:ext uri="{FF2B5EF4-FFF2-40B4-BE49-F238E27FC236}">
                  <a16:creationId xmlns:a16="http://schemas.microsoft.com/office/drawing/2014/main" id="{67BCC08E-7B51-288A-BD44-77274DBAE5EC}"/>
                </a:ext>
              </a:extLst>
            </p:cNvPr>
            <p:cNvGrpSpPr/>
            <p:nvPr/>
          </p:nvGrpSpPr>
          <p:grpSpPr>
            <a:xfrm>
              <a:off x="3083401" y="1136458"/>
              <a:ext cx="591144" cy="411218"/>
              <a:chOff x="8455365" y="1259239"/>
              <a:chExt cx="783945" cy="575873"/>
            </a:xfrm>
          </p:grpSpPr>
          <p:sp>
            <p:nvSpPr>
              <p:cNvPr id="8893" name="مستطيل: زوايا مستديرة 8892">
                <a:extLst>
                  <a:ext uri="{FF2B5EF4-FFF2-40B4-BE49-F238E27FC236}">
                    <a16:creationId xmlns:a16="http://schemas.microsoft.com/office/drawing/2014/main" id="{ED19E46D-D32F-126E-F816-217971F41968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894" name="مجموعة 8893">
                <a:extLst>
                  <a:ext uri="{FF2B5EF4-FFF2-40B4-BE49-F238E27FC236}">
                    <a16:creationId xmlns:a16="http://schemas.microsoft.com/office/drawing/2014/main" id="{8606D9F0-B81E-BBF1-372D-D15E0FA08F2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899" name="مجموعة 8898">
                  <a:extLst>
                    <a:ext uri="{FF2B5EF4-FFF2-40B4-BE49-F238E27FC236}">
                      <a16:creationId xmlns:a16="http://schemas.microsoft.com/office/drawing/2014/main" id="{A8521E17-A173-E839-2C8F-56D72DE19526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15" name="مخطط انسيابي: رابط 8914">
                    <a:extLst>
                      <a:ext uri="{FF2B5EF4-FFF2-40B4-BE49-F238E27FC236}">
                        <a16:creationId xmlns:a16="http://schemas.microsoft.com/office/drawing/2014/main" id="{5AE5F69E-748C-362B-A43E-4498865DEC5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16" name="مخطط انسيابي: رابط 8915">
                    <a:extLst>
                      <a:ext uri="{FF2B5EF4-FFF2-40B4-BE49-F238E27FC236}">
                        <a16:creationId xmlns:a16="http://schemas.microsoft.com/office/drawing/2014/main" id="{B3657BC7-BF2F-3116-A597-E670F8488AF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17" name="مخطط انسيابي: رابط 8916">
                    <a:extLst>
                      <a:ext uri="{FF2B5EF4-FFF2-40B4-BE49-F238E27FC236}">
                        <a16:creationId xmlns:a16="http://schemas.microsoft.com/office/drawing/2014/main" id="{94ACD244-CD26-5654-E2A5-47227D82107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18" name="مخطط انسيابي: رابط 8917">
                    <a:extLst>
                      <a:ext uri="{FF2B5EF4-FFF2-40B4-BE49-F238E27FC236}">
                        <a16:creationId xmlns:a16="http://schemas.microsoft.com/office/drawing/2014/main" id="{71BEEA10-689E-A2B6-F0EA-0BDDE2A282B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00" name="مجموعة 8899">
                  <a:extLst>
                    <a:ext uri="{FF2B5EF4-FFF2-40B4-BE49-F238E27FC236}">
                      <a16:creationId xmlns:a16="http://schemas.microsoft.com/office/drawing/2014/main" id="{D8DDF421-C7EE-90D2-47E5-F67D15B7DB80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11" name="مخطط انسيابي: رابط 8910">
                    <a:extLst>
                      <a:ext uri="{FF2B5EF4-FFF2-40B4-BE49-F238E27FC236}">
                        <a16:creationId xmlns:a16="http://schemas.microsoft.com/office/drawing/2014/main" id="{2C897ED0-6DF2-FD83-DD76-BD0238C80B08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12" name="مخطط انسيابي: رابط 8911">
                    <a:extLst>
                      <a:ext uri="{FF2B5EF4-FFF2-40B4-BE49-F238E27FC236}">
                        <a16:creationId xmlns:a16="http://schemas.microsoft.com/office/drawing/2014/main" id="{BAC853AB-2702-8CE0-1CAD-AFCD4930B59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13" name="مخطط انسيابي: رابط 8912">
                    <a:extLst>
                      <a:ext uri="{FF2B5EF4-FFF2-40B4-BE49-F238E27FC236}">
                        <a16:creationId xmlns:a16="http://schemas.microsoft.com/office/drawing/2014/main" id="{B2A8DFCE-DAD1-159C-E07B-20D47E90EA0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14" name="مخطط انسيابي: رابط 8913">
                    <a:extLst>
                      <a:ext uri="{FF2B5EF4-FFF2-40B4-BE49-F238E27FC236}">
                        <a16:creationId xmlns:a16="http://schemas.microsoft.com/office/drawing/2014/main" id="{31310102-7BA7-53F1-4A60-5F25198F7B7A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01" name="مجموعة 8900">
                  <a:extLst>
                    <a:ext uri="{FF2B5EF4-FFF2-40B4-BE49-F238E27FC236}">
                      <a16:creationId xmlns:a16="http://schemas.microsoft.com/office/drawing/2014/main" id="{A4A76597-3DA3-666B-940A-B30A8AC6C0B4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07" name="مخطط انسيابي: رابط 8906">
                    <a:extLst>
                      <a:ext uri="{FF2B5EF4-FFF2-40B4-BE49-F238E27FC236}">
                        <a16:creationId xmlns:a16="http://schemas.microsoft.com/office/drawing/2014/main" id="{41C9D1C5-7A81-677A-C263-3C905DEFF89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08" name="مخطط انسيابي: رابط 8907">
                    <a:extLst>
                      <a:ext uri="{FF2B5EF4-FFF2-40B4-BE49-F238E27FC236}">
                        <a16:creationId xmlns:a16="http://schemas.microsoft.com/office/drawing/2014/main" id="{BFDF8CAA-6622-8332-C1A6-079AB5B4263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09" name="مخطط انسيابي: رابط 8908">
                    <a:extLst>
                      <a:ext uri="{FF2B5EF4-FFF2-40B4-BE49-F238E27FC236}">
                        <a16:creationId xmlns:a16="http://schemas.microsoft.com/office/drawing/2014/main" id="{2E502981-10F5-2C16-79AC-67362A83BA1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10" name="مخطط انسيابي: رابط 8909">
                    <a:extLst>
                      <a:ext uri="{FF2B5EF4-FFF2-40B4-BE49-F238E27FC236}">
                        <a16:creationId xmlns:a16="http://schemas.microsoft.com/office/drawing/2014/main" id="{1294F14A-2CE8-D9A5-2069-7E8F87E5224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902" name="مجموعة 8901">
                  <a:extLst>
                    <a:ext uri="{FF2B5EF4-FFF2-40B4-BE49-F238E27FC236}">
                      <a16:creationId xmlns:a16="http://schemas.microsoft.com/office/drawing/2014/main" id="{CD55498E-EB26-CA28-2302-5B12FA2BF9A0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903" name="مخطط انسيابي: رابط 8902">
                    <a:extLst>
                      <a:ext uri="{FF2B5EF4-FFF2-40B4-BE49-F238E27FC236}">
                        <a16:creationId xmlns:a16="http://schemas.microsoft.com/office/drawing/2014/main" id="{845B4440-D147-28CC-D134-23167963ED3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04" name="مخطط انسيابي: رابط 8903">
                    <a:extLst>
                      <a:ext uri="{FF2B5EF4-FFF2-40B4-BE49-F238E27FC236}">
                        <a16:creationId xmlns:a16="http://schemas.microsoft.com/office/drawing/2014/main" id="{3DFEBA2B-9B45-AC33-6D49-F860CA4D01A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05" name="مخطط انسيابي: رابط 8904">
                    <a:extLst>
                      <a:ext uri="{FF2B5EF4-FFF2-40B4-BE49-F238E27FC236}">
                        <a16:creationId xmlns:a16="http://schemas.microsoft.com/office/drawing/2014/main" id="{8DB56243-680B-4D1F-7912-0140AF27F9B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906" name="مخطط انسيابي: رابط 8905">
                    <a:extLst>
                      <a:ext uri="{FF2B5EF4-FFF2-40B4-BE49-F238E27FC236}">
                        <a16:creationId xmlns:a16="http://schemas.microsoft.com/office/drawing/2014/main" id="{DBB5524A-CBC3-5D17-76B0-EC8C070828D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895" name="مخطط انسيابي: رابط 8894">
                <a:extLst>
                  <a:ext uri="{FF2B5EF4-FFF2-40B4-BE49-F238E27FC236}">
                    <a16:creationId xmlns:a16="http://schemas.microsoft.com/office/drawing/2014/main" id="{75D473CE-D0FF-03A4-EB42-FE3178296658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896" name="مخطط انسيابي: رابط 8895">
                <a:extLst>
                  <a:ext uri="{FF2B5EF4-FFF2-40B4-BE49-F238E27FC236}">
                    <a16:creationId xmlns:a16="http://schemas.microsoft.com/office/drawing/2014/main" id="{70B48638-3710-1F9C-CD62-72542CB0F53D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897" name="مخطط انسيابي: رابط 8896">
                <a:extLst>
                  <a:ext uri="{FF2B5EF4-FFF2-40B4-BE49-F238E27FC236}">
                    <a16:creationId xmlns:a16="http://schemas.microsoft.com/office/drawing/2014/main" id="{176F12EB-30CE-CBE7-CB16-55856F215F30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898" name="مخطط انسيابي: رابط 8897">
                <a:extLst>
                  <a:ext uri="{FF2B5EF4-FFF2-40B4-BE49-F238E27FC236}">
                    <a16:creationId xmlns:a16="http://schemas.microsoft.com/office/drawing/2014/main" id="{5CBD71D3-74A0-C649-5D7D-EBF13677FD20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8" name="مجموعة 8757">
              <a:extLst>
                <a:ext uri="{FF2B5EF4-FFF2-40B4-BE49-F238E27FC236}">
                  <a16:creationId xmlns:a16="http://schemas.microsoft.com/office/drawing/2014/main" id="{8E4D7F33-0FDB-0E22-6DBA-23462F099C3E}"/>
                </a:ext>
              </a:extLst>
            </p:cNvPr>
            <p:cNvGrpSpPr/>
            <p:nvPr/>
          </p:nvGrpSpPr>
          <p:grpSpPr>
            <a:xfrm>
              <a:off x="3079070" y="1576307"/>
              <a:ext cx="596232" cy="411218"/>
              <a:chOff x="8455365" y="1277024"/>
              <a:chExt cx="783945" cy="575873"/>
            </a:xfrm>
          </p:grpSpPr>
          <p:sp>
            <p:nvSpPr>
              <p:cNvPr id="8867" name="مستطيل: زوايا مستديرة 8866">
                <a:extLst>
                  <a:ext uri="{FF2B5EF4-FFF2-40B4-BE49-F238E27FC236}">
                    <a16:creationId xmlns:a16="http://schemas.microsoft.com/office/drawing/2014/main" id="{CFF5FA6F-642E-F1B3-8ABD-CFEE731DE6C8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868" name="مجموعة 8867">
                <a:extLst>
                  <a:ext uri="{FF2B5EF4-FFF2-40B4-BE49-F238E27FC236}">
                    <a16:creationId xmlns:a16="http://schemas.microsoft.com/office/drawing/2014/main" id="{C86077CA-6D0C-A844-C0E3-ADC81EB4EABA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873" name="مجموعة 8872">
                  <a:extLst>
                    <a:ext uri="{FF2B5EF4-FFF2-40B4-BE49-F238E27FC236}">
                      <a16:creationId xmlns:a16="http://schemas.microsoft.com/office/drawing/2014/main" id="{F5796F49-9E0F-D400-34CC-0ADAA926F9B8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89" name="مخطط انسيابي: رابط 8888">
                    <a:extLst>
                      <a:ext uri="{FF2B5EF4-FFF2-40B4-BE49-F238E27FC236}">
                        <a16:creationId xmlns:a16="http://schemas.microsoft.com/office/drawing/2014/main" id="{B983338F-7AC9-3542-2A5C-A9644419A1A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90" name="مخطط انسيابي: رابط 8889">
                    <a:extLst>
                      <a:ext uri="{FF2B5EF4-FFF2-40B4-BE49-F238E27FC236}">
                        <a16:creationId xmlns:a16="http://schemas.microsoft.com/office/drawing/2014/main" id="{3AF4107D-2946-EE44-A268-840AD215C481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91" name="مخطط انسيابي: رابط 8890">
                    <a:extLst>
                      <a:ext uri="{FF2B5EF4-FFF2-40B4-BE49-F238E27FC236}">
                        <a16:creationId xmlns:a16="http://schemas.microsoft.com/office/drawing/2014/main" id="{F65D48C7-0096-734F-A075-BF63F54054C9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92" name="مخطط انسيابي: رابط 8891">
                    <a:extLst>
                      <a:ext uri="{FF2B5EF4-FFF2-40B4-BE49-F238E27FC236}">
                        <a16:creationId xmlns:a16="http://schemas.microsoft.com/office/drawing/2014/main" id="{B0ED5F27-0EC5-F8E3-E279-16FCE16B85B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74" name="مجموعة 8873">
                  <a:extLst>
                    <a:ext uri="{FF2B5EF4-FFF2-40B4-BE49-F238E27FC236}">
                      <a16:creationId xmlns:a16="http://schemas.microsoft.com/office/drawing/2014/main" id="{F8C79B23-AA2F-6ED8-FE91-FB7996CFFDDF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85" name="مخطط انسيابي: رابط 8884">
                    <a:extLst>
                      <a:ext uri="{FF2B5EF4-FFF2-40B4-BE49-F238E27FC236}">
                        <a16:creationId xmlns:a16="http://schemas.microsoft.com/office/drawing/2014/main" id="{D1DF67B8-E647-14B3-1A2F-4FDDF8B5D77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86" name="مخطط انسيابي: رابط 8885">
                    <a:extLst>
                      <a:ext uri="{FF2B5EF4-FFF2-40B4-BE49-F238E27FC236}">
                        <a16:creationId xmlns:a16="http://schemas.microsoft.com/office/drawing/2014/main" id="{23EA9929-18D2-42B9-F79B-C6EF4B42EF7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87" name="مخطط انسيابي: رابط 8886">
                    <a:extLst>
                      <a:ext uri="{FF2B5EF4-FFF2-40B4-BE49-F238E27FC236}">
                        <a16:creationId xmlns:a16="http://schemas.microsoft.com/office/drawing/2014/main" id="{7751D482-6255-FA5C-7AA4-55740BB5C4C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88" name="مخطط انسيابي: رابط 8887">
                    <a:extLst>
                      <a:ext uri="{FF2B5EF4-FFF2-40B4-BE49-F238E27FC236}">
                        <a16:creationId xmlns:a16="http://schemas.microsoft.com/office/drawing/2014/main" id="{4DE33EF1-9BA1-CB9F-D2C0-64F0649566A0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75" name="مجموعة 8874">
                  <a:extLst>
                    <a:ext uri="{FF2B5EF4-FFF2-40B4-BE49-F238E27FC236}">
                      <a16:creationId xmlns:a16="http://schemas.microsoft.com/office/drawing/2014/main" id="{FC862B69-C64D-0278-2B94-FC74D748D085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81" name="مخطط انسيابي: رابط 8880">
                    <a:extLst>
                      <a:ext uri="{FF2B5EF4-FFF2-40B4-BE49-F238E27FC236}">
                        <a16:creationId xmlns:a16="http://schemas.microsoft.com/office/drawing/2014/main" id="{AFABE353-0FDB-9A4A-93AF-31A4FB9A573D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82" name="مخطط انسيابي: رابط 8881">
                    <a:extLst>
                      <a:ext uri="{FF2B5EF4-FFF2-40B4-BE49-F238E27FC236}">
                        <a16:creationId xmlns:a16="http://schemas.microsoft.com/office/drawing/2014/main" id="{CD8A9A63-616A-972F-2FC3-04F69C3A382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83" name="مخطط انسيابي: رابط 8882">
                    <a:extLst>
                      <a:ext uri="{FF2B5EF4-FFF2-40B4-BE49-F238E27FC236}">
                        <a16:creationId xmlns:a16="http://schemas.microsoft.com/office/drawing/2014/main" id="{7E79699F-2871-035C-E27F-BECB9C2D5FA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84" name="مخطط انسيابي: رابط 8883">
                    <a:extLst>
                      <a:ext uri="{FF2B5EF4-FFF2-40B4-BE49-F238E27FC236}">
                        <a16:creationId xmlns:a16="http://schemas.microsoft.com/office/drawing/2014/main" id="{4847BB2C-E2AA-4267-5044-6A60F59FC1F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76" name="مجموعة 8875">
                  <a:extLst>
                    <a:ext uri="{FF2B5EF4-FFF2-40B4-BE49-F238E27FC236}">
                      <a16:creationId xmlns:a16="http://schemas.microsoft.com/office/drawing/2014/main" id="{37754772-69DA-1368-58A9-ABE521DA4962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77" name="مخطط انسيابي: رابط 8876">
                    <a:extLst>
                      <a:ext uri="{FF2B5EF4-FFF2-40B4-BE49-F238E27FC236}">
                        <a16:creationId xmlns:a16="http://schemas.microsoft.com/office/drawing/2014/main" id="{A27EDE11-3042-C0C2-DA6B-39662C3A1BC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78" name="مخطط انسيابي: رابط 8877">
                    <a:extLst>
                      <a:ext uri="{FF2B5EF4-FFF2-40B4-BE49-F238E27FC236}">
                        <a16:creationId xmlns:a16="http://schemas.microsoft.com/office/drawing/2014/main" id="{86A4D8AE-5F8B-5E7E-3B06-B5EC3C1726C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79" name="مخطط انسيابي: رابط 8878">
                    <a:extLst>
                      <a:ext uri="{FF2B5EF4-FFF2-40B4-BE49-F238E27FC236}">
                        <a16:creationId xmlns:a16="http://schemas.microsoft.com/office/drawing/2014/main" id="{7B711832-05C1-32ED-6B72-E44FA4940D9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80" name="مخطط انسيابي: رابط 8879">
                    <a:extLst>
                      <a:ext uri="{FF2B5EF4-FFF2-40B4-BE49-F238E27FC236}">
                        <a16:creationId xmlns:a16="http://schemas.microsoft.com/office/drawing/2014/main" id="{BB707E54-8E99-B441-D909-10A8EC7D528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869" name="مخطط انسيابي: رابط 8868">
                <a:extLst>
                  <a:ext uri="{FF2B5EF4-FFF2-40B4-BE49-F238E27FC236}">
                    <a16:creationId xmlns:a16="http://schemas.microsoft.com/office/drawing/2014/main" id="{EF5E76E9-750A-295E-CA82-64F612FC521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870" name="مخطط انسيابي: رابط 8869">
                <a:extLst>
                  <a:ext uri="{FF2B5EF4-FFF2-40B4-BE49-F238E27FC236}">
                    <a16:creationId xmlns:a16="http://schemas.microsoft.com/office/drawing/2014/main" id="{52980FA9-03FA-0564-B602-FF17F4ADFF57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871" name="مخطط انسيابي: رابط 8870">
                <a:extLst>
                  <a:ext uri="{FF2B5EF4-FFF2-40B4-BE49-F238E27FC236}">
                    <a16:creationId xmlns:a16="http://schemas.microsoft.com/office/drawing/2014/main" id="{B96F9128-4318-5932-90E4-D92BA78C124A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872" name="مخطط انسيابي: رابط 8871">
                <a:extLst>
                  <a:ext uri="{FF2B5EF4-FFF2-40B4-BE49-F238E27FC236}">
                    <a16:creationId xmlns:a16="http://schemas.microsoft.com/office/drawing/2014/main" id="{9B57DBA5-85C6-EE63-E179-36B9A9E3EC62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59" name="مجموعة 8758">
              <a:extLst>
                <a:ext uri="{FF2B5EF4-FFF2-40B4-BE49-F238E27FC236}">
                  <a16:creationId xmlns:a16="http://schemas.microsoft.com/office/drawing/2014/main" id="{38CC3879-AC65-9928-5C2E-38B606367140}"/>
                </a:ext>
              </a:extLst>
            </p:cNvPr>
            <p:cNvGrpSpPr/>
            <p:nvPr/>
          </p:nvGrpSpPr>
          <p:grpSpPr>
            <a:xfrm>
              <a:off x="2323432" y="1139676"/>
              <a:ext cx="591144" cy="411218"/>
              <a:chOff x="8455365" y="1259239"/>
              <a:chExt cx="783945" cy="575873"/>
            </a:xfrm>
          </p:grpSpPr>
          <p:sp>
            <p:nvSpPr>
              <p:cNvPr id="8841" name="مستطيل: زوايا مستديرة 8840">
                <a:extLst>
                  <a:ext uri="{FF2B5EF4-FFF2-40B4-BE49-F238E27FC236}">
                    <a16:creationId xmlns:a16="http://schemas.microsoft.com/office/drawing/2014/main" id="{0233AD0F-279E-4DE5-60FF-53F1FF1E8A7F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842" name="مجموعة 8841">
                <a:extLst>
                  <a:ext uri="{FF2B5EF4-FFF2-40B4-BE49-F238E27FC236}">
                    <a16:creationId xmlns:a16="http://schemas.microsoft.com/office/drawing/2014/main" id="{0AA007E3-6682-19F4-911B-C295F75E308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847" name="مجموعة 8846">
                  <a:extLst>
                    <a:ext uri="{FF2B5EF4-FFF2-40B4-BE49-F238E27FC236}">
                      <a16:creationId xmlns:a16="http://schemas.microsoft.com/office/drawing/2014/main" id="{67B50ED9-B817-7B57-23CE-A59885C6BE29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63" name="مخطط انسيابي: رابط 8862">
                    <a:extLst>
                      <a:ext uri="{FF2B5EF4-FFF2-40B4-BE49-F238E27FC236}">
                        <a16:creationId xmlns:a16="http://schemas.microsoft.com/office/drawing/2014/main" id="{E5260BD9-E34A-02B9-7979-6DDAB5C7698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64" name="مخطط انسيابي: رابط 8863">
                    <a:extLst>
                      <a:ext uri="{FF2B5EF4-FFF2-40B4-BE49-F238E27FC236}">
                        <a16:creationId xmlns:a16="http://schemas.microsoft.com/office/drawing/2014/main" id="{B706F3BE-663A-0EE0-2C28-EF0F02E5C7E3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65" name="مخطط انسيابي: رابط 8864">
                    <a:extLst>
                      <a:ext uri="{FF2B5EF4-FFF2-40B4-BE49-F238E27FC236}">
                        <a16:creationId xmlns:a16="http://schemas.microsoft.com/office/drawing/2014/main" id="{EB4B4D9F-C87B-E425-13C1-8E5AFC1FB8C6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66" name="مخطط انسيابي: رابط 8865">
                    <a:extLst>
                      <a:ext uri="{FF2B5EF4-FFF2-40B4-BE49-F238E27FC236}">
                        <a16:creationId xmlns:a16="http://schemas.microsoft.com/office/drawing/2014/main" id="{B16B3AB2-6955-36EC-DFF2-D393603F74F3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48" name="مجموعة 8847">
                  <a:extLst>
                    <a:ext uri="{FF2B5EF4-FFF2-40B4-BE49-F238E27FC236}">
                      <a16:creationId xmlns:a16="http://schemas.microsoft.com/office/drawing/2014/main" id="{AC9C852D-F7CC-6158-4BB1-777B0DFFAB1A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59" name="مخطط انسيابي: رابط 8858">
                    <a:extLst>
                      <a:ext uri="{FF2B5EF4-FFF2-40B4-BE49-F238E27FC236}">
                        <a16:creationId xmlns:a16="http://schemas.microsoft.com/office/drawing/2014/main" id="{4EC760BB-1AA2-752C-8840-846B19E75E54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60" name="مخطط انسيابي: رابط 8859">
                    <a:extLst>
                      <a:ext uri="{FF2B5EF4-FFF2-40B4-BE49-F238E27FC236}">
                        <a16:creationId xmlns:a16="http://schemas.microsoft.com/office/drawing/2014/main" id="{9E2383BE-D51B-9841-4A76-E2610F3B74FB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61" name="مخطط انسيابي: رابط 8860">
                    <a:extLst>
                      <a:ext uri="{FF2B5EF4-FFF2-40B4-BE49-F238E27FC236}">
                        <a16:creationId xmlns:a16="http://schemas.microsoft.com/office/drawing/2014/main" id="{9DD782A2-8EF7-C39D-79A1-CC170DA0223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62" name="مخطط انسيابي: رابط 8861">
                    <a:extLst>
                      <a:ext uri="{FF2B5EF4-FFF2-40B4-BE49-F238E27FC236}">
                        <a16:creationId xmlns:a16="http://schemas.microsoft.com/office/drawing/2014/main" id="{7787AB8D-5F0E-C494-FA1A-FFFA08AC4E3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49" name="مجموعة 8848">
                  <a:extLst>
                    <a:ext uri="{FF2B5EF4-FFF2-40B4-BE49-F238E27FC236}">
                      <a16:creationId xmlns:a16="http://schemas.microsoft.com/office/drawing/2014/main" id="{3888D55D-CC27-16D1-0588-2A6C366F74A3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55" name="مخطط انسيابي: رابط 8854">
                    <a:extLst>
                      <a:ext uri="{FF2B5EF4-FFF2-40B4-BE49-F238E27FC236}">
                        <a16:creationId xmlns:a16="http://schemas.microsoft.com/office/drawing/2014/main" id="{247CFBFF-69DA-A2B4-37FE-1CCE528F3473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56" name="مخطط انسيابي: رابط 8855">
                    <a:extLst>
                      <a:ext uri="{FF2B5EF4-FFF2-40B4-BE49-F238E27FC236}">
                        <a16:creationId xmlns:a16="http://schemas.microsoft.com/office/drawing/2014/main" id="{C4E460F1-A7E2-587D-2CA3-54F84CB88445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57" name="مخطط انسيابي: رابط 8856">
                    <a:extLst>
                      <a:ext uri="{FF2B5EF4-FFF2-40B4-BE49-F238E27FC236}">
                        <a16:creationId xmlns:a16="http://schemas.microsoft.com/office/drawing/2014/main" id="{800B838C-174A-4F3A-22ED-2C2701B914E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58" name="مخطط انسيابي: رابط 8857">
                    <a:extLst>
                      <a:ext uri="{FF2B5EF4-FFF2-40B4-BE49-F238E27FC236}">
                        <a16:creationId xmlns:a16="http://schemas.microsoft.com/office/drawing/2014/main" id="{B2929632-3739-CBA0-29A9-B36742C2125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50" name="مجموعة 8849">
                  <a:extLst>
                    <a:ext uri="{FF2B5EF4-FFF2-40B4-BE49-F238E27FC236}">
                      <a16:creationId xmlns:a16="http://schemas.microsoft.com/office/drawing/2014/main" id="{7F787F41-AB0A-4242-494B-579AF67FE9A4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51" name="مخطط انسيابي: رابط 8850">
                    <a:extLst>
                      <a:ext uri="{FF2B5EF4-FFF2-40B4-BE49-F238E27FC236}">
                        <a16:creationId xmlns:a16="http://schemas.microsoft.com/office/drawing/2014/main" id="{F760A5A1-286E-CE0F-901E-29758235A185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52" name="مخطط انسيابي: رابط 8851">
                    <a:extLst>
                      <a:ext uri="{FF2B5EF4-FFF2-40B4-BE49-F238E27FC236}">
                        <a16:creationId xmlns:a16="http://schemas.microsoft.com/office/drawing/2014/main" id="{A2483D30-5A91-80F0-748A-25217514AAE8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53" name="مخطط انسيابي: رابط 8852">
                    <a:extLst>
                      <a:ext uri="{FF2B5EF4-FFF2-40B4-BE49-F238E27FC236}">
                        <a16:creationId xmlns:a16="http://schemas.microsoft.com/office/drawing/2014/main" id="{35EAB834-60C1-5E03-FECB-4FB98115F5D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54" name="مخطط انسيابي: رابط 8853">
                    <a:extLst>
                      <a:ext uri="{FF2B5EF4-FFF2-40B4-BE49-F238E27FC236}">
                        <a16:creationId xmlns:a16="http://schemas.microsoft.com/office/drawing/2014/main" id="{E0617B0E-9674-1DFE-8411-A21B065FEC8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843" name="مخطط انسيابي: رابط 8842">
                <a:extLst>
                  <a:ext uri="{FF2B5EF4-FFF2-40B4-BE49-F238E27FC236}">
                    <a16:creationId xmlns:a16="http://schemas.microsoft.com/office/drawing/2014/main" id="{EE084664-9D26-0CEC-95A7-16D2B6CE2917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844" name="مخطط انسيابي: رابط 8843">
                <a:extLst>
                  <a:ext uri="{FF2B5EF4-FFF2-40B4-BE49-F238E27FC236}">
                    <a16:creationId xmlns:a16="http://schemas.microsoft.com/office/drawing/2014/main" id="{10E618AF-18B0-68BC-01E3-1A9C3BC3610E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845" name="مخطط انسيابي: رابط 8844">
                <a:extLst>
                  <a:ext uri="{FF2B5EF4-FFF2-40B4-BE49-F238E27FC236}">
                    <a16:creationId xmlns:a16="http://schemas.microsoft.com/office/drawing/2014/main" id="{7B931044-8D7D-5D0A-6D57-B16059B6ACAF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846" name="مخطط انسيابي: رابط 8845">
                <a:extLst>
                  <a:ext uri="{FF2B5EF4-FFF2-40B4-BE49-F238E27FC236}">
                    <a16:creationId xmlns:a16="http://schemas.microsoft.com/office/drawing/2014/main" id="{C2FE6809-37C5-CADA-0081-2968C449DDD1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60" name="مجموعة 8759">
              <a:extLst>
                <a:ext uri="{FF2B5EF4-FFF2-40B4-BE49-F238E27FC236}">
                  <a16:creationId xmlns:a16="http://schemas.microsoft.com/office/drawing/2014/main" id="{B0A0990E-A1A8-CFC7-6840-38A8A702D398}"/>
                </a:ext>
              </a:extLst>
            </p:cNvPr>
            <p:cNvGrpSpPr/>
            <p:nvPr/>
          </p:nvGrpSpPr>
          <p:grpSpPr>
            <a:xfrm>
              <a:off x="2319101" y="1579525"/>
              <a:ext cx="596232" cy="411218"/>
              <a:chOff x="8455365" y="1277024"/>
              <a:chExt cx="783945" cy="575873"/>
            </a:xfrm>
          </p:grpSpPr>
          <p:sp>
            <p:nvSpPr>
              <p:cNvPr id="8815" name="مستطيل: زوايا مستديرة 8814">
                <a:extLst>
                  <a:ext uri="{FF2B5EF4-FFF2-40B4-BE49-F238E27FC236}">
                    <a16:creationId xmlns:a16="http://schemas.microsoft.com/office/drawing/2014/main" id="{4D9B640B-BC10-F8B0-3ECB-3CBF5ADB098E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816" name="مجموعة 8815">
                <a:extLst>
                  <a:ext uri="{FF2B5EF4-FFF2-40B4-BE49-F238E27FC236}">
                    <a16:creationId xmlns:a16="http://schemas.microsoft.com/office/drawing/2014/main" id="{76096958-7560-3B97-87F3-E4C96A1D97AB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821" name="مجموعة 8820">
                  <a:extLst>
                    <a:ext uri="{FF2B5EF4-FFF2-40B4-BE49-F238E27FC236}">
                      <a16:creationId xmlns:a16="http://schemas.microsoft.com/office/drawing/2014/main" id="{24F85E12-242A-02BB-98EF-FBAE212AFC0B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37" name="مخطط انسيابي: رابط 8836">
                    <a:extLst>
                      <a:ext uri="{FF2B5EF4-FFF2-40B4-BE49-F238E27FC236}">
                        <a16:creationId xmlns:a16="http://schemas.microsoft.com/office/drawing/2014/main" id="{7731BCBA-201B-97B1-E191-AD1EEF75B4C7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8" name="مخطط انسيابي: رابط 8837">
                    <a:extLst>
                      <a:ext uri="{FF2B5EF4-FFF2-40B4-BE49-F238E27FC236}">
                        <a16:creationId xmlns:a16="http://schemas.microsoft.com/office/drawing/2014/main" id="{9D4CFC00-9333-9E17-8F8F-E547559A3B3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9" name="مخطط انسيابي: رابط 8838">
                    <a:extLst>
                      <a:ext uri="{FF2B5EF4-FFF2-40B4-BE49-F238E27FC236}">
                        <a16:creationId xmlns:a16="http://schemas.microsoft.com/office/drawing/2014/main" id="{13D09351-EE5F-E207-B695-205E3085B884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40" name="مخطط انسيابي: رابط 8839">
                    <a:extLst>
                      <a:ext uri="{FF2B5EF4-FFF2-40B4-BE49-F238E27FC236}">
                        <a16:creationId xmlns:a16="http://schemas.microsoft.com/office/drawing/2014/main" id="{1FA610CC-E6E4-2DF0-90FC-99A8FD9FAB7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22" name="مجموعة 8821">
                  <a:extLst>
                    <a:ext uri="{FF2B5EF4-FFF2-40B4-BE49-F238E27FC236}">
                      <a16:creationId xmlns:a16="http://schemas.microsoft.com/office/drawing/2014/main" id="{876CCE26-3C70-C652-6EE7-E17A0D8E6775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33" name="مخطط انسيابي: رابط 8832">
                    <a:extLst>
                      <a:ext uri="{FF2B5EF4-FFF2-40B4-BE49-F238E27FC236}">
                        <a16:creationId xmlns:a16="http://schemas.microsoft.com/office/drawing/2014/main" id="{C33E65D5-FC6C-5E4E-D22D-D5A750E7C03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4" name="مخطط انسيابي: رابط 8833">
                    <a:extLst>
                      <a:ext uri="{FF2B5EF4-FFF2-40B4-BE49-F238E27FC236}">
                        <a16:creationId xmlns:a16="http://schemas.microsoft.com/office/drawing/2014/main" id="{441AB0AB-F40C-82FF-FA1E-F99192E080D9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5" name="مخطط انسيابي: رابط 8834">
                    <a:extLst>
                      <a:ext uri="{FF2B5EF4-FFF2-40B4-BE49-F238E27FC236}">
                        <a16:creationId xmlns:a16="http://schemas.microsoft.com/office/drawing/2014/main" id="{A3DCCBFD-59BF-B2E2-92BC-FE6915484D0B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6" name="مخطط انسيابي: رابط 8835">
                    <a:extLst>
                      <a:ext uri="{FF2B5EF4-FFF2-40B4-BE49-F238E27FC236}">
                        <a16:creationId xmlns:a16="http://schemas.microsoft.com/office/drawing/2014/main" id="{385E8DBB-C41C-B592-943C-4874CC4157F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23" name="مجموعة 8822">
                  <a:extLst>
                    <a:ext uri="{FF2B5EF4-FFF2-40B4-BE49-F238E27FC236}">
                      <a16:creationId xmlns:a16="http://schemas.microsoft.com/office/drawing/2014/main" id="{71013885-7884-F88E-4B30-0152C11462C9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29" name="مخطط انسيابي: رابط 8828">
                    <a:extLst>
                      <a:ext uri="{FF2B5EF4-FFF2-40B4-BE49-F238E27FC236}">
                        <a16:creationId xmlns:a16="http://schemas.microsoft.com/office/drawing/2014/main" id="{B1756979-C0DD-8650-C40A-00BC99CA8A8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0" name="مخطط انسيابي: رابط 8829">
                    <a:extLst>
                      <a:ext uri="{FF2B5EF4-FFF2-40B4-BE49-F238E27FC236}">
                        <a16:creationId xmlns:a16="http://schemas.microsoft.com/office/drawing/2014/main" id="{B066A186-1E40-3100-42B0-0519BF593D90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1" name="مخطط انسيابي: رابط 8830">
                    <a:extLst>
                      <a:ext uri="{FF2B5EF4-FFF2-40B4-BE49-F238E27FC236}">
                        <a16:creationId xmlns:a16="http://schemas.microsoft.com/office/drawing/2014/main" id="{9CBA54D3-39E3-E3ED-7CC1-4C2F7C89F14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32" name="مخطط انسيابي: رابط 8831">
                    <a:extLst>
                      <a:ext uri="{FF2B5EF4-FFF2-40B4-BE49-F238E27FC236}">
                        <a16:creationId xmlns:a16="http://schemas.microsoft.com/office/drawing/2014/main" id="{97F25BD6-0AE1-E3B5-ECAD-98F36ED398A8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824" name="مجموعة 8823">
                  <a:extLst>
                    <a:ext uri="{FF2B5EF4-FFF2-40B4-BE49-F238E27FC236}">
                      <a16:creationId xmlns:a16="http://schemas.microsoft.com/office/drawing/2014/main" id="{225CCF93-E63C-2E3C-2B0B-3A0D1D2BE18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25" name="مخطط انسيابي: رابط 8824">
                    <a:extLst>
                      <a:ext uri="{FF2B5EF4-FFF2-40B4-BE49-F238E27FC236}">
                        <a16:creationId xmlns:a16="http://schemas.microsoft.com/office/drawing/2014/main" id="{CED59D50-8CE2-1433-7726-151D83DF658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26" name="مخطط انسيابي: رابط 8825">
                    <a:extLst>
                      <a:ext uri="{FF2B5EF4-FFF2-40B4-BE49-F238E27FC236}">
                        <a16:creationId xmlns:a16="http://schemas.microsoft.com/office/drawing/2014/main" id="{F0427AF5-C5C2-8A7C-978B-71B2C957E0FF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27" name="مخطط انسيابي: رابط 8826">
                    <a:extLst>
                      <a:ext uri="{FF2B5EF4-FFF2-40B4-BE49-F238E27FC236}">
                        <a16:creationId xmlns:a16="http://schemas.microsoft.com/office/drawing/2014/main" id="{149F3CDC-6A07-0B94-241C-15F0EAE32A5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28" name="مخطط انسيابي: رابط 8827">
                    <a:extLst>
                      <a:ext uri="{FF2B5EF4-FFF2-40B4-BE49-F238E27FC236}">
                        <a16:creationId xmlns:a16="http://schemas.microsoft.com/office/drawing/2014/main" id="{FAEB7E3C-8D38-4789-3B00-28F399CABA77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817" name="مخطط انسيابي: رابط 8816">
                <a:extLst>
                  <a:ext uri="{FF2B5EF4-FFF2-40B4-BE49-F238E27FC236}">
                    <a16:creationId xmlns:a16="http://schemas.microsoft.com/office/drawing/2014/main" id="{2185DE34-5BBA-2DA9-BCE5-7D56BAC80DFB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818" name="مخطط انسيابي: رابط 8817">
                <a:extLst>
                  <a:ext uri="{FF2B5EF4-FFF2-40B4-BE49-F238E27FC236}">
                    <a16:creationId xmlns:a16="http://schemas.microsoft.com/office/drawing/2014/main" id="{8A6FAC98-AB53-D306-8D13-848440A9D990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819" name="مخطط انسيابي: رابط 8818">
                <a:extLst>
                  <a:ext uri="{FF2B5EF4-FFF2-40B4-BE49-F238E27FC236}">
                    <a16:creationId xmlns:a16="http://schemas.microsoft.com/office/drawing/2014/main" id="{BB77D963-644D-18F9-5689-3306908D610C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820" name="مخطط انسيابي: رابط 8819">
                <a:extLst>
                  <a:ext uri="{FF2B5EF4-FFF2-40B4-BE49-F238E27FC236}">
                    <a16:creationId xmlns:a16="http://schemas.microsoft.com/office/drawing/2014/main" id="{382557E8-8485-8E50-C2EE-5E9420E4DA45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61" name="مجموعة 8760">
              <a:extLst>
                <a:ext uri="{FF2B5EF4-FFF2-40B4-BE49-F238E27FC236}">
                  <a16:creationId xmlns:a16="http://schemas.microsoft.com/office/drawing/2014/main" id="{04CF830E-8B74-8659-8EB1-633D2FFB3204}"/>
                </a:ext>
              </a:extLst>
            </p:cNvPr>
            <p:cNvGrpSpPr/>
            <p:nvPr/>
          </p:nvGrpSpPr>
          <p:grpSpPr>
            <a:xfrm>
              <a:off x="1546077" y="1134303"/>
              <a:ext cx="591144" cy="411218"/>
              <a:chOff x="8455365" y="1259239"/>
              <a:chExt cx="783945" cy="575873"/>
            </a:xfrm>
          </p:grpSpPr>
          <p:sp>
            <p:nvSpPr>
              <p:cNvPr id="8789" name="مستطيل: زوايا مستديرة 8788">
                <a:extLst>
                  <a:ext uri="{FF2B5EF4-FFF2-40B4-BE49-F238E27FC236}">
                    <a16:creationId xmlns:a16="http://schemas.microsoft.com/office/drawing/2014/main" id="{3AE32981-C715-FED0-3A03-DCB2FA8DD49A}"/>
                  </a:ext>
                </a:extLst>
              </p:cNvPr>
              <p:cNvSpPr/>
              <p:nvPr/>
            </p:nvSpPr>
            <p:spPr>
              <a:xfrm>
                <a:off x="8455365" y="1259239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790" name="مجموعة 8789">
                <a:extLst>
                  <a:ext uri="{FF2B5EF4-FFF2-40B4-BE49-F238E27FC236}">
                    <a16:creationId xmlns:a16="http://schemas.microsoft.com/office/drawing/2014/main" id="{B77446B8-5F0C-773B-7E35-2880B6E7EE77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795" name="مجموعة 8794">
                  <a:extLst>
                    <a:ext uri="{FF2B5EF4-FFF2-40B4-BE49-F238E27FC236}">
                      <a16:creationId xmlns:a16="http://schemas.microsoft.com/office/drawing/2014/main" id="{7145A04F-5235-9F70-551A-4C8F8595B1E4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11" name="مخطط انسيابي: رابط 8810">
                    <a:extLst>
                      <a:ext uri="{FF2B5EF4-FFF2-40B4-BE49-F238E27FC236}">
                        <a16:creationId xmlns:a16="http://schemas.microsoft.com/office/drawing/2014/main" id="{F46DBB70-EF71-4B44-AA98-D0A80D50248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12" name="مخطط انسيابي: رابط 8811">
                    <a:extLst>
                      <a:ext uri="{FF2B5EF4-FFF2-40B4-BE49-F238E27FC236}">
                        <a16:creationId xmlns:a16="http://schemas.microsoft.com/office/drawing/2014/main" id="{FB7ACA5F-117F-B179-6C86-6C2AA9E07516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13" name="مخطط انسيابي: رابط 8812">
                    <a:extLst>
                      <a:ext uri="{FF2B5EF4-FFF2-40B4-BE49-F238E27FC236}">
                        <a16:creationId xmlns:a16="http://schemas.microsoft.com/office/drawing/2014/main" id="{6B9FFB7F-EB5C-9281-2115-04D30DEF76AA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14" name="مخطط انسيابي: رابط 8813">
                    <a:extLst>
                      <a:ext uri="{FF2B5EF4-FFF2-40B4-BE49-F238E27FC236}">
                        <a16:creationId xmlns:a16="http://schemas.microsoft.com/office/drawing/2014/main" id="{57508A64-FB0F-B962-D42B-AC9C31CB4B29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96" name="مجموعة 8795">
                  <a:extLst>
                    <a:ext uri="{FF2B5EF4-FFF2-40B4-BE49-F238E27FC236}">
                      <a16:creationId xmlns:a16="http://schemas.microsoft.com/office/drawing/2014/main" id="{0549A279-F96B-4FC0-84E5-CE6194DBD32C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07" name="مخطط انسيابي: رابط 8806">
                    <a:extLst>
                      <a:ext uri="{FF2B5EF4-FFF2-40B4-BE49-F238E27FC236}">
                        <a16:creationId xmlns:a16="http://schemas.microsoft.com/office/drawing/2014/main" id="{B0E69B16-95BC-6333-0644-9AA3603B69CC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8" name="مخطط انسيابي: رابط 8807">
                    <a:extLst>
                      <a:ext uri="{FF2B5EF4-FFF2-40B4-BE49-F238E27FC236}">
                        <a16:creationId xmlns:a16="http://schemas.microsoft.com/office/drawing/2014/main" id="{D4E4A114-8463-27DD-EE99-6EF403E1BDA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9" name="مخطط انسيابي: رابط 8808">
                    <a:extLst>
                      <a:ext uri="{FF2B5EF4-FFF2-40B4-BE49-F238E27FC236}">
                        <a16:creationId xmlns:a16="http://schemas.microsoft.com/office/drawing/2014/main" id="{977A4C73-7943-6F56-CF1A-FEA75F2D6E2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10" name="مخطط انسيابي: رابط 8809">
                    <a:extLst>
                      <a:ext uri="{FF2B5EF4-FFF2-40B4-BE49-F238E27FC236}">
                        <a16:creationId xmlns:a16="http://schemas.microsoft.com/office/drawing/2014/main" id="{F711B131-B6A3-1DA3-DCB0-7FEB0DE5C50C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97" name="مجموعة 8796">
                  <a:extLst>
                    <a:ext uri="{FF2B5EF4-FFF2-40B4-BE49-F238E27FC236}">
                      <a16:creationId xmlns:a16="http://schemas.microsoft.com/office/drawing/2014/main" id="{90028B28-F818-111A-338B-7D8D68104C8F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803" name="مخطط انسيابي: رابط 8802">
                    <a:extLst>
                      <a:ext uri="{FF2B5EF4-FFF2-40B4-BE49-F238E27FC236}">
                        <a16:creationId xmlns:a16="http://schemas.microsoft.com/office/drawing/2014/main" id="{E9AFF85B-512D-9F84-902C-16D9A735523E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4" name="مخطط انسيابي: رابط 8803">
                    <a:extLst>
                      <a:ext uri="{FF2B5EF4-FFF2-40B4-BE49-F238E27FC236}">
                        <a16:creationId xmlns:a16="http://schemas.microsoft.com/office/drawing/2014/main" id="{E46FD36B-3773-9C9B-4CE3-C32A8DE0D2CA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5" name="مخطط انسيابي: رابط 8804">
                    <a:extLst>
                      <a:ext uri="{FF2B5EF4-FFF2-40B4-BE49-F238E27FC236}">
                        <a16:creationId xmlns:a16="http://schemas.microsoft.com/office/drawing/2014/main" id="{A6DF8D25-FA29-C3F0-53B1-181A0CC7D353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6" name="مخطط انسيابي: رابط 8805">
                    <a:extLst>
                      <a:ext uri="{FF2B5EF4-FFF2-40B4-BE49-F238E27FC236}">
                        <a16:creationId xmlns:a16="http://schemas.microsoft.com/office/drawing/2014/main" id="{0EE79085-DA9D-7858-AEAD-AA118CAD90D6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98" name="مجموعة 8797">
                  <a:extLst>
                    <a:ext uri="{FF2B5EF4-FFF2-40B4-BE49-F238E27FC236}">
                      <a16:creationId xmlns:a16="http://schemas.microsoft.com/office/drawing/2014/main" id="{53669CAE-8F98-694B-8464-86F7C1922DE9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99" name="مخطط انسيابي: رابط 8798">
                    <a:extLst>
                      <a:ext uri="{FF2B5EF4-FFF2-40B4-BE49-F238E27FC236}">
                        <a16:creationId xmlns:a16="http://schemas.microsoft.com/office/drawing/2014/main" id="{EF254548-3698-FE38-A98B-0F1F9E11ADA9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0" name="مخطط انسيابي: رابط 8799">
                    <a:extLst>
                      <a:ext uri="{FF2B5EF4-FFF2-40B4-BE49-F238E27FC236}">
                        <a16:creationId xmlns:a16="http://schemas.microsoft.com/office/drawing/2014/main" id="{459CD616-2EB0-9CA4-23D5-511A5AAA199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1" name="مخطط انسيابي: رابط 8800">
                    <a:extLst>
                      <a:ext uri="{FF2B5EF4-FFF2-40B4-BE49-F238E27FC236}">
                        <a16:creationId xmlns:a16="http://schemas.microsoft.com/office/drawing/2014/main" id="{12E0DE96-22C4-B42E-9677-0CEB8DBCF15E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802" name="مخطط انسيابي: رابط 8801">
                    <a:extLst>
                      <a:ext uri="{FF2B5EF4-FFF2-40B4-BE49-F238E27FC236}">
                        <a16:creationId xmlns:a16="http://schemas.microsoft.com/office/drawing/2014/main" id="{2AA11D6B-AEA9-76CF-4756-CD09968144A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 w="12700">
                    <a:solidFill>
                      <a:schemeClr val="bg2"/>
                    </a:solidFill>
                    <a:rou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791" name="مخطط انسيابي: رابط 8790">
                <a:extLst>
                  <a:ext uri="{FF2B5EF4-FFF2-40B4-BE49-F238E27FC236}">
                    <a16:creationId xmlns:a16="http://schemas.microsoft.com/office/drawing/2014/main" id="{CF4E8C7F-8E2F-0EEB-145B-28934C884ACF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792" name="مخطط انسيابي: رابط 8791">
                <a:extLst>
                  <a:ext uri="{FF2B5EF4-FFF2-40B4-BE49-F238E27FC236}">
                    <a16:creationId xmlns:a16="http://schemas.microsoft.com/office/drawing/2014/main" id="{FA55693D-8CB9-7B2F-1321-7777FAEA0F86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793" name="مخطط انسيابي: رابط 8792">
                <a:extLst>
                  <a:ext uri="{FF2B5EF4-FFF2-40B4-BE49-F238E27FC236}">
                    <a16:creationId xmlns:a16="http://schemas.microsoft.com/office/drawing/2014/main" id="{D9F5B680-2976-E161-770B-7B91CCB4460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  <a:endParaRPr lang="ar-SA" sz="488" b="1" dirty="0">
                  <a:solidFill>
                    <a:srgbClr val="70AD47">
                      <a:lumMod val="50000"/>
                    </a:srgbClr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sp>
            <p:nvSpPr>
              <p:cNvPr id="8794" name="مخطط انسيابي: رابط 8793">
                <a:extLst>
                  <a:ext uri="{FF2B5EF4-FFF2-40B4-BE49-F238E27FC236}">
                    <a16:creationId xmlns:a16="http://schemas.microsoft.com/office/drawing/2014/main" id="{BE682B58-2EBC-E31D-0308-8E41F172340D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 w="12700">
                <a:solidFill>
                  <a:schemeClr val="bg2"/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  <p:grpSp>
          <p:nvGrpSpPr>
            <p:cNvPr id="8762" name="مجموعة 8761">
              <a:extLst>
                <a:ext uri="{FF2B5EF4-FFF2-40B4-BE49-F238E27FC236}">
                  <a16:creationId xmlns:a16="http://schemas.microsoft.com/office/drawing/2014/main" id="{C599AF9F-807B-8AAA-486D-07C0A67A2AF8}"/>
                </a:ext>
              </a:extLst>
            </p:cNvPr>
            <p:cNvGrpSpPr/>
            <p:nvPr/>
          </p:nvGrpSpPr>
          <p:grpSpPr>
            <a:xfrm>
              <a:off x="1541746" y="1574152"/>
              <a:ext cx="596232" cy="411218"/>
              <a:chOff x="8455365" y="1277024"/>
              <a:chExt cx="783945" cy="575873"/>
            </a:xfrm>
          </p:grpSpPr>
          <p:sp>
            <p:nvSpPr>
              <p:cNvPr id="8763" name="مستطيل: زوايا مستديرة 8762">
                <a:extLst>
                  <a:ext uri="{FF2B5EF4-FFF2-40B4-BE49-F238E27FC236}">
                    <a16:creationId xmlns:a16="http://schemas.microsoft.com/office/drawing/2014/main" id="{97A1CEE4-6F34-8D52-2C99-828D5F515176}"/>
                  </a:ext>
                </a:extLst>
              </p:cNvPr>
              <p:cNvSpPr/>
              <p:nvPr/>
            </p:nvSpPr>
            <p:spPr>
              <a:xfrm>
                <a:off x="8455365" y="1277024"/>
                <a:ext cx="783945" cy="575873"/>
              </a:xfrm>
              <a:prstGeom prst="roundRect">
                <a:avLst>
                  <a:gd name="adj" fmla="val 1318"/>
                </a:avLst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endParaRPr lang="ar-SA" sz="1138">
                  <a:solidFill>
                    <a:prstClr val="white"/>
                  </a:solidFill>
                  <a:latin typeface="Calibri" panose="020F0502020204030204"/>
                  <a:cs typeface="Arial" panose="020B0604020202020204" pitchFamily="34" charset="0"/>
                </a:endParaRPr>
              </a:p>
            </p:txBody>
          </p:sp>
          <p:grpSp>
            <p:nvGrpSpPr>
              <p:cNvPr id="8764" name="مجموعة 8763">
                <a:extLst>
                  <a:ext uri="{FF2B5EF4-FFF2-40B4-BE49-F238E27FC236}">
                    <a16:creationId xmlns:a16="http://schemas.microsoft.com/office/drawing/2014/main" id="{EE745F79-9C58-1A2B-DDCC-D425002154F1}"/>
                  </a:ext>
                </a:extLst>
              </p:cNvPr>
              <p:cNvGrpSpPr/>
              <p:nvPr/>
            </p:nvGrpSpPr>
            <p:grpSpPr>
              <a:xfrm>
                <a:off x="8500658" y="1304820"/>
                <a:ext cx="534757" cy="503183"/>
                <a:chOff x="8690610" y="1326416"/>
                <a:chExt cx="515535" cy="491905"/>
              </a:xfrm>
              <a:solidFill>
                <a:schemeClr val="bg1"/>
              </a:solidFill>
            </p:grpSpPr>
            <p:grpSp>
              <p:nvGrpSpPr>
                <p:cNvPr id="8769" name="مجموعة 8768">
                  <a:extLst>
                    <a:ext uri="{FF2B5EF4-FFF2-40B4-BE49-F238E27FC236}">
                      <a16:creationId xmlns:a16="http://schemas.microsoft.com/office/drawing/2014/main" id="{E64854FB-48D5-71C5-0DDD-A413D45FC2AF}"/>
                    </a:ext>
                  </a:extLst>
                </p:cNvPr>
                <p:cNvGrpSpPr/>
                <p:nvPr/>
              </p:nvGrpSpPr>
              <p:grpSpPr>
                <a:xfrm>
                  <a:off x="8690610" y="1326416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85" name="مخطط انسيابي: رابط 8784">
                    <a:extLst>
                      <a:ext uri="{FF2B5EF4-FFF2-40B4-BE49-F238E27FC236}">
                        <a16:creationId xmlns:a16="http://schemas.microsoft.com/office/drawing/2014/main" id="{86A5BFA1-C0DB-7391-F6FF-B843B861C32F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86" name="مخطط انسيابي: رابط 8785">
                    <a:extLst>
                      <a:ext uri="{FF2B5EF4-FFF2-40B4-BE49-F238E27FC236}">
                        <a16:creationId xmlns:a16="http://schemas.microsoft.com/office/drawing/2014/main" id="{55EFCD5B-8A08-D01B-8A67-2E728A263F4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87" name="مخطط انسيابي: رابط 8786">
                    <a:extLst>
                      <a:ext uri="{FF2B5EF4-FFF2-40B4-BE49-F238E27FC236}">
                        <a16:creationId xmlns:a16="http://schemas.microsoft.com/office/drawing/2014/main" id="{47F1DF56-AD54-D580-F5F3-08C87325C457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88" name="مخطط انسيابي: رابط 8787">
                    <a:extLst>
                      <a:ext uri="{FF2B5EF4-FFF2-40B4-BE49-F238E27FC236}">
                        <a16:creationId xmlns:a16="http://schemas.microsoft.com/office/drawing/2014/main" id="{C1C08B92-83FF-2D2C-B89A-7784C200AE1B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70" name="مجموعة 8769">
                  <a:extLst>
                    <a:ext uri="{FF2B5EF4-FFF2-40B4-BE49-F238E27FC236}">
                      <a16:creationId xmlns:a16="http://schemas.microsoft.com/office/drawing/2014/main" id="{73521F88-30A2-8DDA-BFF7-1A74FABE2A44}"/>
                    </a:ext>
                  </a:extLst>
                </p:cNvPr>
                <p:cNvGrpSpPr/>
                <p:nvPr/>
              </p:nvGrpSpPr>
              <p:grpSpPr>
                <a:xfrm>
                  <a:off x="8690610" y="1453098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81" name="مخطط انسيابي: رابط 8780">
                    <a:extLst>
                      <a:ext uri="{FF2B5EF4-FFF2-40B4-BE49-F238E27FC236}">
                        <a16:creationId xmlns:a16="http://schemas.microsoft.com/office/drawing/2014/main" id="{35839F00-0F59-9B68-A717-8AA60AA3F1B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82" name="مخطط انسيابي: رابط 8781">
                    <a:extLst>
                      <a:ext uri="{FF2B5EF4-FFF2-40B4-BE49-F238E27FC236}">
                        <a16:creationId xmlns:a16="http://schemas.microsoft.com/office/drawing/2014/main" id="{B7917B57-AD14-657B-F51A-DD7F0CF66F42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83" name="مخطط انسيابي: رابط 8782">
                    <a:extLst>
                      <a:ext uri="{FF2B5EF4-FFF2-40B4-BE49-F238E27FC236}">
                        <a16:creationId xmlns:a16="http://schemas.microsoft.com/office/drawing/2014/main" id="{32772446-86F6-8228-B1F7-429279929E3C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84" name="مخطط انسيابي: رابط 8783">
                    <a:extLst>
                      <a:ext uri="{FF2B5EF4-FFF2-40B4-BE49-F238E27FC236}">
                        <a16:creationId xmlns:a16="http://schemas.microsoft.com/office/drawing/2014/main" id="{315ADCDB-369B-ED8C-5321-120BED6EE335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71" name="مجموعة 8770">
                  <a:extLst>
                    <a:ext uri="{FF2B5EF4-FFF2-40B4-BE49-F238E27FC236}">
                      <a16:creationId xmlns:a16="http://schemas.microsoft.com/office/drawing/2014/main" id="{74C409A4-DF4D-CC1A-095E-904125ECAA1D}"/>
                    </a:ext>
                  </a:extLst>
                </p:cNvPr>
                <p:cNvGrpSpPr/>
                <p:nvPr/>
              </p:nvGrpSpPr>
              <p:grpSpPr>
                <a:xfrm>
                  <a:off x="8690610" y="1579780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77" name="مخطط انسيابي: رابط 8776">
                    <a:extLst>
                      <a:ext uri="{FF2B5EF4-FFF2-40B4-BE49-F238E27FC236}">
                        <a16:creationId xmlns:a16="http://schemas.microsoft.com/office/drawing/2014/main" id="{4B756DB0-2DD2-DB71-E114-E308C5C92BC1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78" name="مخطط انسيابي: رابط 8777">
                    <a:extLst>
                      <a:ext uri="{FF2B5EF4-FFF2-40B4-BE49-F238E27FC236}">
                        <a16:creationId xmlns:a16="http://schemas.microsoft.com/office/drawing/2014/main" id="{47A28D6F-2042-7CEB-57F6-77918DAD07F4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79" name="مخطط انسيابي: رابط 8778">
                    <a:extLst>
                      <a:ext uri="{FF2B5EF4-FFF2-40B4-BE49-F238E27FC236}">
                        <a16:creationId xmlns:a16="http://schemas.microsoft.com/office/drawing/2014/main" id="{764167F6-C5CD-9350-E816-E273ACC4C010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80" name="مخطط انسيابي: رابط 8779">
                    <a:extLst>
                      <a:ext uri="{FF2B5EF4-FFF2-40B4-BE49-F238E27FC236}">
                        <a16:creationId xmlns:a16="http://schemas.microsoft.com/office/drawing/2014/main" id="{5A2AE33E-57B4-749A-5F8F-8EF65BA3640E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8772" name="مجموعة 8771">
                  <a:extLst>
                    <a:ext uri="{FF2B5EF4-FFF2-40B4-BE49-F238E27FC236}">
                      <a16:creationId xmlns:a16="http://schemas.microsoft.com/office/drawing/2014/main" id="{049F7A05-1B1C-65B9-A2CF-483E2ACBF24B}"/>
                    </a:ext>
                  </a:extLst>
                </p:cNvPr>
                <p:cNvGrpSpPr/>
                <p:nvPr/>
              </p:nvGrpSpPr>
              <p:grpSpPr>
                <a:xfrm>
                  <a:off x="8695604" y="1706462"/>
                  <a:ext cx="510541" cy="111859"/>
                  <a:chOff x="8208984" y="1603935"/>
                  <a:chExt cx="1229509" cy="278653"/>
                </a:xfrm>
                <a:grpFill/>
              </p:grpSpPr>
              <p:sp>
                <p:nvSpPr>
                  <p:cNvPr id="8773" name="مخطط انسيابي: رابط 8772">
                    <a:extLst>
                      <a:ext uri="{FF2B5EF4-FFF2-40B4-BE49-F238E27FC236}">
                        <a16:creationId xmlns:a16="http://schemas.microsoft.com/office/drawing/2014/main" id="{32763A35-E9D6-E4E1-553C-2ECF4586FBE2}"/>
                      </a:ext>
                    </a:extLst>
                  </p:cNvPr>
                  <p:cNvSpPr/>
                  <p:nvPr/>
                </p:nvSpPr>
                <p:spPr>
                  <a:xfrm>
                    <a:off x="9152967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 dirty="0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74" name="مخطط انسيابي: رابط 8773">
                    <a:extLst>
                      <a:ext uri="{FF2B5EF4-FFF2-40B4-BE49-F238E27FC236}">
                        <a16:creationId xmlns:a16="http://schemas.microsoft.com/office/drawing/2014/main" id="{15860FB4-9B32-608D-9823-0408076DA53D}"/>
                      </a:ext>
                    </a:extLst>
                  </p:cNvPr>
                  <p:cNvSpPr/>
                  <p:nvPr/>
                </p:nvSpPr>
                <p:spPr>
                  <a:xfrm>
                    <a:off x="8835766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75" name="مخطط انسيابي: رابط 8774">
                    <a:extLst>
                      <a:ext uri="{FF2B5EF4-FFF2-40B4-BE49-F238E27FC236}">
                        <a16:creationId xmlns:a16="http://schemas.microsoft.com/office/drawing/2014/main" id="{7FBEEAB2-417D-874E-53DC-DB3285F8A00F}"/>
                      </a:ext>
                    </a:extLst>
                  </p:cNvPr>
                  <p:cNvSpPr/>
                  <p:nvPr/>
                </p:nvSpPr>
                <p:spPr>
                  <a:xfrm>
                    <a:off x="8526185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8776" name="مخطط انسيابي: رابط 8775">
                    <a:extLst>
                      <a:ext uri="{FF2B5EF4-FFF2-40B4-BE49-F238E27FC236}">
                        <a16:creationId xmlns:a16="http://schemas.microsoft.com/office/drawing/2014/main" id="{952043E1-9A94-2182-9EC4-A40B5CA64A9D}"/>
                      </a:ext>
                    </a:extLst>
                  </p:cNvPr>
                  <p:cNvSpPr/>
                  <p:nvPr/>
                </p:nvSpPr>
                <p:spPr>
                  <a:xfrm>
                    <a:off x="8208984" y="1603935"/>
                    <a:ext cx="285526" cy="278653"/>
                  </a:xfrm>
                  <a:prstGeom prst="flowChartConnector">
                    <a:avLst/>
                  </a:prstGeom>
                  <a:grpFill/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 defTabSz="742950" rtl="1"/>
                    <a:endParaRPr lang="ar-SA" sz="1138">
                      <a:solidFill>
                        <a:srgbClr val="C00000"/>
                      </a:solidFill>
                      <a:latin typeface="Calibri" panose="020F0502020204030204"/>
                      <a:cs typeface="Arial" panose="020B0604020202020204" pitchFamily="34" charset="0"/>
                    </a:endParaRPr>
                  </a:p>
                </p:txBody>
              </p:sp>
            </p:grpSp>
          </p:grpSp>
          <p:sp>
            <p:nvSpPr>
              <p:cNvPr id="8765" name="مخطط انسيابي: رابط 8764">
                <a:extLst>
                  <a:ext uri="{FF2B5EF4-FFF2-40B4-BE49-F238E27FC236}">
                    <a16:creationId xmlns:a16="http://schemas.microsoft.com/office/drawing/2014/main" id="{0C62EF1C-F0AE-381F-2FD3-2E968BE85CD3}"/>
                  </a:ext>
                </a:extLst>
              </p:cNvPr>
              <p:cNvSpPr/>
              <p:nvPr/>
            </p:nvSpPr>
            <p:spPr>
              <a:xfrm>
                <a:off x="9082680" y="1304820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813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8766" name="مخطط انسيابي: رابط 8765">
                <a:extLst>
                  <a:ext uri="{FF2B5EF4-FFF2-40B4-BE49-F238E27FC236}">
                    <a16:creationId xmlns:a16="http://schemas.microsoft.com/office/drawing/2014/main" id="{ABF094E1-4CD4-B3C8-3A61-81245761891B}"/>
                  </a:ext>
                </a:extLst>
              </p:cNvPr>
              <p:cNvSpPr/>
              <p:nvPr/>
            </p:nvSpPr>
            <p:spPr>
              <a:xfrm>
                <a:off x="9082680" y="1434406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31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767" name="مخطط انسيابي: رابط 8766">
                <a:extLst>
                  <a:ext uri="{FF2B5EF4-FFF2-40B4-BE49-F238E27FC236}">
                    <a16:creationId xmlns:a16="http://schemas.microsoft.com/office/drawing/2014/main" id="{ADBD69D4-BBDE-0BE4-05E8-9BE8FCC28709}"/>
                  </a:ext>
                </a:extLst>
              </p:cNvPr>
              <p:cNvSpPr/>
              <p:nvPr/>
            </p:nvSpPr>
            <p:spPr>
              <a:xfrm>
                <a:off x="9082680" y="1563993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70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8768" name="مخطط انسيابي: رابط 8767">
                <a:extLst>
                  <a:ext uri="{FF2B5EF4-FFF2-40B4-BE49-F238E27FC236}">
                    <a16:creationId xmlns:a16="http://schemas.microsoft.com/office/drawing/2014/main" id="{69337ABA-1854-B6DC-EBA4-8312B7EF10C7}"/>
                  </a:ext>
                </a:extLst>
              </p:cNvPr>
              <p:cNvSpPr/>
              <p:nvPr/>
            </p:nvSpPr>
            <p:spPr>
              <a:xfrm>
                <a:off x="9083174" y="1695939"/>
                <a:ext cx="122982" cy="114424"/>
              </a:xfrm>
              <a:prstGeom prst="flowChartConnector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defTabSz="742950" rtl="1"/>
                <a:r>
                  <a:rPr lang="ar-SA" sz="650" b="1" dirty="0">
                    <a:solidFill>
                      <a:srgbClr val="70AD47">
                        <a:lumMod val="50000"/>
                      </a:srgbClr>
                    </a:solidFill>
                    <a:latin typeface="Calibri" panose="020F0502020204030204"/>
                    <a:cs typeface="Arial" panose="020B0604020202020204" pitchFamily="34" charset="0"/>
                  </a:rPr>
                  <a:t>4</a:t>
                </a:r>
              </a:p>
            </p:txBody>
          </p:sp>
        </p:grpSp>
      </p:grpSp>
      <p:pic>
        <p:nvPicPr>
          <p:cNvPr id="4" name="صورة 3">
            <a:extLst>
              <a:ext uri="{FF2B5EF4-FFF2-40B4-BE49-F238E27FC236}">
                <a16:creationId xmlns:a16="http://schemas.microsoft.com/office/drawing/2014/main" id="{BCE50A62-63DA-7950-5589-49FEBEF67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6914" y="53574"/>
            <a:ext cx="682351" cy="51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131015"/>
      </p:ext>
    </p:extLst>
  </p:cSld>
  <p:clrMapOvr>
    <a:masterClrMapping/>
  </p:clrMapOvr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29</TotalTime>
  <Words>501</Words>
  <Application>Microsoft Office PowerPoint</Application>
  <PresentationFormat>A4 Paper (210x297 mm)‎</PresentationFormat>
  <Paragraphs>446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SakkalMajalla-Bold</vt:lpstr>
      <vt:lpstr>1_نسق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3</cp:revision>
  <dcterms:created xsi:type="dcterms:W3CDTF">2024-03-01T11:35:50Z</dcterms:created>
  <dcterms:modified xsi:type="dcterms:W3CDTF">2026-01-12T08:12:31Z</dcterms:modified>
</cp:coreProperties>
</file>