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sldIdLst>
    <p:sldId id="258" r:id="rId2"/>
    <p:sldId id="256" r:id="rId3"/>
    <p:sldId id="259" r:id="rId4"/>
    <p:sldId id="257" r:id="rId5"/>
    <p:sldId id="261" r:id="rId6"/>
    <p:sldId id="262" r:id="rId7"/>
    <p:sldId id="265" r:id="rId8"/>
    <p:sldId id="260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3" r:id="rId17"/>
    <p:sldId id="26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AD6EE87-EBD5-4F12-A48A-63ACA297AC8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6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D73815-2707-4475-8F1A-B873CB631BB4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5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AFB99-0EAB-4182-AFF8-E214C82A68F6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9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D3794B-289A-4A80-97D7-111025398D45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A61015F-7CC6-4D0A-9D87-873EA4C304CC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3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C6A301-0538-44EC-B09D-202E1042A48B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1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89574A-8875-45EF-8EA2-3CAA0F7ABC4C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8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EF4D4C-5367-4C26-9E2B-D8088D7FCA8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1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E91E96-98B0-4413-9547-46F3504108E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C68B11-C5A8-448C-8CE9-B1A273C79CFC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257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7616CA0-919D-4A49-9C8A-62FDFB3A5183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7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49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F6966DD7-49CB-9D49-05A6-7158E89D038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62100" y="2090738"/>
            <a:ext cx="90678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ar-SA" sz="4500" spc="200" dirty="0">
                <a:effectLst/>
                <a:latin typeface="Tw Cen MT Condensed" panose="020B0606020104020203"/>
                <a:ea typeface="+mj-ea"/>
                <a:cs typeface="Arial" panose="020B0604020202020204" pitchFamily="34" charset="0"/>
              </a:rPr>
              <a:t>السلام عليكم ورحمة الله وبركاته ..</a:t>
            </a:r>
            <a:br>
              <a:rPr lang="ar-SA" sz="4500" spc="200" dirty="0">
                <a:effectLst/>
                <a:latin typeface="Tw Cen MT Condensed" panose="020B0606020104020203"/>
                <a:ea typeface="+mj-ea"/>
                <a:cs typeface="Arial" panose="020B0604020202020204" pitchFamily="34" charset="0"/>
              </a:rPr>
            </a:br>
            <a:r>
              <a:rPr lang="ar-SA" sz="4500" spc="200" dirty="0">
                <a:effectLst/>
                <a:latin typeface="Tw Cen MT Condensed" panose="020B0606020104020203"/>
                <a:ea typeface="+mj-ea"/>
                <a:cs typeface="Arial" panose="020B0604020202020204" pitchFamily="34" charset="0"/>
              </a:rPr>
              <a:t>أهلاً وسهلاً بكم طالباتي العزيزات ..</a:t>
            </a:r>
            <a:endParaRPr lang="ar-SA" dirty="0"/>
          </a:p>
        </p:txBody>
      </p:sp>
      <p:sp>
        <p:nvSpPr>
          <p:cNvPr id="5" name="عنوان فرعي 2">
            <a:extLst>
              <a:ext uri="{FF2B5EF4-FFF2-40B4-BE49-F238E27FC236}">
                <a16:creationId xmlns:a16="http://schemas.microsoft.com/office/drawing/2014/main" id="{EE50137C-99A3-04E6-28BA-C68E5E0E3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1537"/>
            <a:ext cx="9070975" cy="726485"/>
          </a:xfrm>
        </p:spPr>
        <p:txBody>
          <a:bodyPr>
            <a:normAutofit/>
          </a:bodyPr>
          <a:lstStyle/>
          <a:p>
            <a:r>
              <a:rPr kumimoji="0" lang="ar-SA" sz="3600" i="0" u="none" strike="noStrike" kern="1200" spc="0" normalizeH="0" baseline="0" noProof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الأستاذة : خلود العتيبي </a:t>
            </a:r>
          </a:p>
        </p:txBody>
      </p:sp>
    </p:spTree>
    <p:extLst>
      <p:ext uri="{BB962C8B-B14F-4D97-AF65-F5344CB8AC3E}">
        <p14:creationId xmlns:p14="http://schemas.microsoft.com/office/powerpoint/2010/main" val="42865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FAC11B-8027-956D-3F81-08E3FDA6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54" y="511966"/>
            <a:ext cx="10454640" cy="1371600"/>
          </a:xfrm>
        </p:spPr>
        <p:txBody>
          <a:bodyPr>
            <a:normAutofit/>
          </a:bodyPr>
          <a:lstStyle/>
          <a:p>
            <a:pPr algn="ctr"/>
            <a:r>
              <a:rPr lang="ar-SA" sz="4400" dirty="0">
                <a:solidFill>
                  <a:schemeClr val="accent2"/>
                </a:solidFill>
              </a:rPr>
              <a:t>طالبتي بعد مشاهدتك للمقطع متى تشرع قراءة المعوذتان ؟ </a:t>
            </a:r>
          </a:p>
        </p:txBody>
      </p:sp>
      <p:pic>
        <p:nvPicPr>
          <p:cNvPr id="4" name="متى تقرأ المعوذات؟ _ د. فهد باهمام _ 3-2 _ الأدعية والأذكار _ منصة زادي (معدل)">
            <a:hlinkClick r:id="" action="ppaction://media"/>
            <a:extLst>
              <a:ext uri="{FF2B5EF4-FFF2-40B4-BE49-F238E27FC236}">
                <a16:creationId xmlns:a16="http://schemas.microsoft.com/office/drawing/2014/main" id="{44B927A9-133E-0004-87A4-CDAA7661DC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14194"/>
            <a:ext cx="12192000" cy="4843806"/>
          </a:xfrm>
        </p:spPr>
      </p:pic>
    </p:spTree>
    <p:extLst>
      <p:ext uri="{BB962C8B-B14F-4D97-AF65-F5344CB8AC3E}">
        <p14:creationId xmlns:p14="http://schemas.microsoft.com/office/powerpoint/2010/main" val="30063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2F7D1CE-2EEB-D396-56F4-05F77541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1" y="567417"/>
            <a:ext cx="10685417" cy="5264331"/>
          </a:xfrm>
        </p:spPr>
        <p:txBody>
          <a:bodyPr>
            <a:normAutofit fontScale="92500" lnSpcReduction="20000"/>
          </a:bodyPr>
          <a:lstStyle/>
          <a:p>
            <a:r>
              <a:rPr lang="ar-SA" sz="4000" dirty="0"/>
              <a:t>ذكر في سورة الناس المُستعاذ به بـ ثلاث صفات ماهي ؟ </a:t>
            </a:r>
          </a:p>
          <a:p>
            <a:pPr marL="0" indent="0" algn="ctr">
              <a:buNone/>
            </a:pPr>
            <a:r>
              <a:rPr lang="ar-S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برب – ملك – إلــه )</a:t>
            </a:r>
          </a:p>
          <a:p>
            <a:r>
              <a:rPr lang="ar-SA" sz="4800" dirty="0"/>
              <a:t> والمستعاذ منه آفة واحدة وهي:  </a:t>
            </a:r>
            <a:r>
              <a:rPr lang="ar-SA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الوسوسة .</a:t>
            </a:r>
          </a:p>
          <a:p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وذكر في سورة الفلق المستعاذ به بصفــة واحدة , وهي </a:t>
            </a:r>
            <a:r>
              <a:rPr lang="ar-SA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أنة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سبحانه برب </a:t>
            </a:r>
            <a:r>
              <a:rPr lang="ar-SA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الفلق </a:t>
            </a:r>
          </a:p>
          <a:p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والمستعاذ منه ثلاث آفات وهي : </a:t>
            </a:r>
            <a:r>
              <a:rPr lang="ar-SA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الغاسق , والنفثات , والحاسد .</a:t>
            </a:r>
          </a:p>
          <a:p>
            <a:pPr marL="0" indent="0">
              <a:buNone/>
            </a:pPr>
            <a:r>
              <a:rPr lang="ar-SA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ar-SA" sz="4000" dirty="0">
                <a:solidFill>
                  <a:schemeClr val="bg1"/>
                </a:solidFill>
              </a:rPr>
              <a:t>( لأن المطلوب في سورة الفلق سلامة النفس – والبدن , والمطلوب في سورة الناس سلامة الديـــــن ) </a:t>
            </a:r>
          </a:p>
          <a:p>
            <a:pPr marL="0" indent="0">
              <a:buNone/>
            </a:pPr>
            <a:endParaRPr lang="ar-SA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عصف ذهني - Home | Facebook">
            <a:extLst>
              <a:ext uri="{FF2B5EF4-FFF2-40B4-BE49-F238E27FC236}">
                <a16:creationId xmlns:a16="http://schemas.microsoft.com/office/drawing/2014/main" id="{7818860F-0DAA-88AF-6A79-DED7F3C4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03" y="-4000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0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8A830B3-7B05-ACB3-7F2B-7820951AA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89611"/>
            <a:ext cx="10572206" cy="4569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SA" sz="4000" dirty="0"/>
              <a:t>( </a:t>
            </a:r>
            <a:r>
              <a:rPr lang="ar-SA" sz="4000" b="0" i="0" dirty="0">
                <a:effectLst/>
                <a:latin typeface="arial" panose="020B0604020202020204" pitchFamily="34" charset="0"/>
              </a:rPr>
              <a:t>قُلْ ) , لـمن الخطاب ؟ </a:t>
            </a:r>
          </a:p>
          <a:p>
            <a:pPr marL="0" indent="0">
              <a:buNone/>
            </a:pPr>
            <a:r>
              <a:rPr lang="ar-SA" sz="4000" dirty="0">
                <a:solidFill>
                  <a:srgbClr val="92D050"/>
                </a:solidFill>
                <a:latin typeface="arial" panose="020B0604020202020204" pitchFamily="34" charset="0"/>
              </a:rPr>
              <a:t>لمحمد صلى الله عليه وسلم . </a:t>
            </a:r>
          </a:p>
          <a:p>
            <a:pPr marL="0" indent="0">
              <a:buNone/>
            </a:pPr>
            <a:r>
              <a:rPr lang="ar-SA" sz="4000" dirty="0"/>
              <a:t>(أَعُوذُ بِرَبِّ النَّاسِ ) </a:t>
            </a:r>
          </a:p>
          <a:p>
            <a:pPr marL="0" indent="0">
              <a:buNone/>
            </a:pPr>
            <a:r>
              <a:rPr lang="ar-SA" sz="4000" dirty="0">
                <a:solidFill>
                  <a:srgbClr val="92D050"/>
                </a:solidFill>
              </a:rPr>
              <a:t>ألتجئ وأعتصم برب الناس </a:t>
            </a:r>
          </a:p>
          <a:p>
            <a:pPr marL="0" indent="0">
              <a:buNone/>
            </a:pPr>
            <a:r>
              <a:rPr lang="ar-SA" sz="6000" dirty="0"/>
              <a:t>(</a:t>
            </a:r>
            <a:r>
              <a:rPr lang="ar-SA" sz="4000" dirty="0"/>
              <a:t>مَلِكِ النَّاسِ ) </a:t>
            </a:r>
          </a:p>
          <a:p>
            <a:pPr marL="0" indent="0">
              <a:buNone/>
            </a:pPr>
            <a:r>
              <a:rPr lang="ar-SA" sz="4000" dirty="0">
                <a:solidFill>
                  <a:srgbClr val="92D050"/>
                </a:solidFill>
              </a:rPr>
              <a:t>أي : المتصرف في </a:t>
            </a:r>
            <a:r>
              <a:rPr lang="ar-SA" sz="4000" dirty="0" err="1">
                <a:solidFill>
                  <a:srgbClr val="92D050"/>
                </a:solidFill>
              </a:rPr>
              <a:t>شوؤنهم</a:t>
            </a:r>
            <a:r>
              <a:rPr lang="ar-SA" sz="4000" dirty="0">
                <a:solidFill>
                  <a:srgbClr val="92D050"/>
                </a:solidFill>
              </a:rPr>
              <a:t> </a:t>
            </a:r>
            <a:r>
              <a:rPr lang="ar-SA" sz="3200" dirty="0">
                <a:solidFill>
                  <a:srgbClr val="92D050"/>
                </a:solidFill>
              </a:rPr>
              <a:t>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C001D8C-6704-6F54-00ED-16F2A784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8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FD0046-6D3C-A0E1-0B5D-A3DB4F769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672842"/>
            <a:ext cx="10441577" cy="46860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ar-SA" sz="3600" dirty="0"/>
              <a:t>(</a:t>
            </a:r>
            <a:r>
              <a:rPr lang="ar-SA" sz="3600" b="0" i="0" dirty="0">
                <a:effectLst/>
                <a:latin typeface="arial" panose="020B0604020202020204" pitchFamily="34" charset="0"/>
              </a:rPr>
              <a:t>إِلَهِ النَّاسِ )</a:t>
            </a:r>
          </a:p>
          <a:p>
            <a:pPr marL="0" indent="0">
              <a:buNone/>
            </a:pP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معبود الناس المستحق </a:t>
            </a:r>
            <a:r>
              <a:rPr lang="ar-SA" sz="3600" dirty="0" err="1">
                <a:solidFill>
                  <a:srgbClr val="92D050"/>
                </a:solidFill>
                <a:latin typeface="arial" panose="020B0604020202020204" pitchFamily="34" charset="0"/>
              </a:rPr>
              <a:t>للعباده</a:t>
            </a: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 دون سواه.</a:t>
            </a:r>
          </a:p>
          <a:p>
            <a:pPr marL="0" indent="0">
              <a:buNone/>
            </a:pPr>
            <a:r>
              <a:rPr lang="ar-SA" sz="3600" dirty="0">
                <a:latin typeface="arial" panose="020B0604020202020204" pitchFamily="34" charset="0"/>
              </a:rPr>
              <a:t>(</a:t>
            </a:r>
            <a:r>
              <a:rPr lang="ar-SA" sz="3600" b="0" i="0" dirty="0">
                <a:effectLst/>
                <a:latin typeface="arial" panose="020B0604020202020204" pitchFamily="34" charset="0"/>
              </a:rPr>
              <a:t>مِنْ شَرِّ الْوَسْوَاسِ الْخَنَّاسِ ) </a:t>
            </a:r>
          </a:p>
          <a:p>
            <a:pPr marL="0" indent="0">
              <a:buNone/>
            </a:pP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من شر الشيطان الذي يوسوس عند الغلفة , ويختفي عند ذكر الله . </a:t>
            </a:r>
          </a:p>
          <a:p>
            <a:pPr marL="0" indent="0">
              <a:buNone/>
            </a:pPr>
            <a:r>
              <a:rPr lang="ar-SA" sz="3600" dirty="0">
                <a:latin typeface="arial" panose="020B0604020202020204" pitchFamily="34" charset="0"/>
              </a:rPr>
              <a:t>(</a:t>
            </a:r>
            <a:r>
              <a:rPr lang="ar-SA" sz="3600" b="0" i="0" dirty="0">
                <a:effectLst/>
                <a:latin typeface="arial" panose="020B0604020202020204" pitchFamily="34" charset="0"/>
              </a:rPr>
              <a:t>الَّذِي يُوَسْوِسُ فِي صُدُورِ النَّاسِ )</a:t>
            </a:r>
          </a:p>
          <a:p>
            <a:pPr marL="0" indent="0">
              <a:buNone/>
            </a:pP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الذي يبث الشر والشكوك في صدور الناس.</a:t>
            </a:r>
          </a:p>
          <a:p>
            <a:pPr marL="0" indent="0">
              <a:buNone/>
            </a:pPr>
            <a:r>
              <a:rPr lang="ar-SA" sz="3600" dirty="0"/>
              <a:t>(</a:t>
            </a:r>
            <a:r>
              <a:rPr lang="ar-SA" sz="3600" b="0" i="0" dirty="0">
                <a:effectLst/>
                <a:latin typeface="arial" panose="020B0604020202020204" pitchFamily="34" charset="0"/>
              </a:rPr>
              <a:t> مِنَ الْجِنَّةِ وَالنَّاسِ ) </a:t>
            </a:r>
          </a:p>
          <a:p>
            <a:pPr marL="0" indent="0">
              <a:buNone/>
            </a:pP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من شيطان الجن والإنس . </a:t>
            </a:r>
            <a:endParaRPr lang="ar-SA" sz="3600" dirty="0">
              <a:solidFill>
                <a:srgbClr val="92D05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DE9FBE6-C1CE-18FF-25F3-D79E795D3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9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9601FE-334C-0F12-CF1B-5DDCA976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296" y="1904432"/>
            <a:ext cx="9588138" cy="41306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ar-SA" sz="2400" dirty="0"/>
              <a:t> (</a:t>
            </a:r>
            <a:r>
              <a:rPr lang="ar-SA" sz="3200" dirty="0"/>
              <a:t> </a:t>
            </a:r>
            <a:r>
              <a:rPr lang="ar-SA" sz="3200" b="0" i="0" dirty="0">
                <a:effectLst/>
                <a:latin typeface="arial" panose="020B0604020202020204" pitchFamily="34" charset="0"/>
              </a:rPr>
              <a:t>قُلْ )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92D050"/>
                </a:solidFill>
                <a:latin typeface="arial" panose="020B0604020202020204" pitchFamily="34" charset="0"/>
              </a:rPr>
              <a:t>يا محمـــد </a:t>
            </a:r>
          </a:p>
          <a:p>
            <a:pPr marL="0" indent="0">
              <a:buNone/>
            </a:pPr>
            <a:r>
              <a:rPr lang="ar-SA" sz="3200" dirty="0">
                <a:latin typeface="arial" panose="020B0604020202020204" pitchFamily="34" charset="0"/>
              </a:rPr>
              <a:t>(</a:t>
            </a:r>
            <a:r>
              <a:rPr lang="ar-SA" sz="3200" b="0" i="0" dirty="0">
                <a:effectLst/>
                <a:latin typeface="arial" panose="020B0604020202020204" pitchFamily="34" charset="0"/>
              </a:rPr>
              <a:t>أَعُوذُ بِرَبِّ الْفَلَقِ  )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92D050"/>
                </a:solidFill>
                <a:latin typeface="arial" panose="020B0604020202020204" pitchFamily="34" charset="0"/>
              </a:rPr>
              <a:t>ألتجئ وأعتصم برب الفلق, وهو الصبح. </a:t>
            </a:r>
          </a:p>
          <a:p>
            <a:pPr marL="0" indent="0">
              <a:buNone/>
            </a:pPr>
            <a:r>
              <a:rPr lang="ar-SA" sz="3200" dirty="0">
                <a:latin typeface="arial" panose="020B0604020202020204" pitchFamily="34" charset="0"/>
              </a:rPr>
              <a:t>(</a:t>
            </a:r>
            <a:r>
              <a:rPr lang="ar-SA" sz="3200" b="0" i="0" dirty="0">
                <a:effectLst/>
                <a:latin typeface="arial" panose="020B0604020202020204" pitchFamily="34" charset="0"/>
              </a:rPr>
              <a:t>مِنْ شَرِّ مَا خَلَقَ )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92D050"/>
                </a:solidFill>
                <a:latin typeface="arial" panose="020B0604020202020204" pitchFamily="34" charset="0"/>
              </a:rPr>
              <a:t>من شر جميع مخلوقاته من جن و إنس وهوام وغيرها . </a:t>
            </a:r>
          </a:p>
          <a:p>
            <a:pPr marL="0" indent="0">
              <a:buNone/>
            </a:pPr>
            <a:r>
              <a:rPr lang="ar-SA" sz="3200" dirty="0">
                <a:latin typeface="arial" panose="020B0604020202020204" pitchFamily="34" charset="0"/>
              </a:rPr>
              <a:t>(</a:t>
            </a:r>
            <a:r>
              <a:rPr lang="ar-SA" sz="3200" b="0" i="0" dirty="0">
                <a:effectLst/>
                <a:latin typeface="arial" panose="020B0604020202020204" pitchFamily="34" charset="0"/>
              </a:rPr>
              <a:t>وَمِنْ شَرِّ غَاسِقٍ ) </a:t>
            </a:r>
          </a:p>
          <a:p>
            <a:pPr marL="0" indent="0">
              <a:buNone/>
            </a:pPr>
            <a:r>
              <a:rPr lang="ar-SA" sz="3200" dirty="0">
                <a:solidFill>
                  <a:srgbClr val="92D050"/>
                </a:solidFill>
                <a:latin typeface="arial" panose="020B0604020202020204" pitchFamily="34" charset="0"/>
              </a:rPr>
              <a:t>وهو الليل 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CC15B1E-FA94-196C-78C1-F8D7568E9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115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A9F3DB-6063-742C-66C3-D55633BE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7989"/>
            <a:ext cx="10337074" cy="41670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ar-SA" sz="3600" dirty="0">
                <a:latin typeface="arial" panose="020B0604020202020204" pitchFamily="34" charset="0"/>
              </a:rPr>
              <a:t>(</a:t>
            </a:r>
            <a:r>
              <a:rPr lang="ar-SA" sz="3600" b="0" i="0" dirty="0">
                <a:effectLst/>
                <a:latin typeface="arial" panose="020B0604020202020204" pitchFamily="34" charset="0"/>
              </a:rPr>
              <a:t> إِذَا وَقَبَ ) </a:t>
            </a:r>
          </a:p>
          <a:p>
            <a:pPr marL="0" indent="0">
              <a:buNone/>
            </a:pP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دخل بظلامــه </a:t>
            </a:r>
          </a:p>
          <a:p>
            <a:pPr marL="0" indent="0">
              <a:buNone/>
            </a:pPr>
            <a:r>
              <a:rPr lang="ar-SA" sz="3600" dirty="0">
                <a:latin typeface="arial" panose="020B0604020202020204" pitchFamily="34" charset="0"/>
              </a:rPr>
              <a:t>(</a:t>
            </a:r>
            <a:r>
              <a:rPr lang="ar-SA" sz="3600" b="0" i="0" dirty="0">
                <a:effectLst/>
                <a:latin typeface="arial" panose="020B0604020202020204" pitchFamily="34" charset="0"/>
              </a:rPr>
              <a:t>وَمِنْ شَرِّ النَّفَّاثَاتِ فِي الْعُقَدِ )</a:t>
            </a:r>
          </a:p>
          <a:p>
            <a:pPr marL="0" indent="0">
              <a:buNone/>
            </a:pP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أي : الساحرات اللاتي ينفثن, أي : ينفخن فيما يعقدن من خيط أو حبل أو غيره بقصد السحر . </a:t>
            </a:r>
          </a:p>
          <a:p>
            <a:pPr marL="0" indent="0">
              <a:buNone/>
            </a:pPr>
            <a:r>
              <a:rPr lang="ar-SA" sz="3600" dirty="0">
                <a:latin typeface="arial" panose="020B0604020202020204" pitchFamily="34" charset="0"/>
              </a:rPr>
              <a:t>(</a:t>
            </a:r>
            <a:r>
              <a:rPr lang="ar-SA" sz="3600" b="0" i="0" dirty="0">
                <a:effectLst/>
                <a:latin typeface="arial" panose="020B0604020202020204" pitchFamily="34" charset="0"/>
              </a:rPr>
              <a:t> وَمِنْ شَرِّ حَاسِدٍ إِذَا حَسَدَ ) </a:t>
            </a:r>
          </a:p>
          <a:p>
            <a:pPr marL="0" indent="0">
              <a:buNone/>
            </a:pPr>
            <a:r>
              <a:rPr lang="ar-SA" sz="3600" dirty="0">
                <a:solidFill>
                  <a:srgbClr val="92D050"/>
                </a:solidFill>
                <a:latin typeface="arial" panose="020B0604020202020204" pitchFamily="34" charset="0"/>
              </a:rPr>
              <a:t>إذا هم بذلك وأراده </a:t>
            </a:r>
            <a:endParaRPr lang="ar-SA" sz="3600" dirty="0">
              <a:solidFill>
                <a:srgbClr val="92D05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7AFFE0-3DB2-B53E-636D-EB86B3377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09" y="499134"/>
            <a:ext cx="6096000" cy="117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898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82065E-D77F-3089-8CF7-CA761622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solidFill>
                  <a:srgbClr val="92D050"/>
                </a:solidFill>
              </a:rPr>
              <a:t>الفوائد والاستنباطات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4C56B9-586A-2E7D-35B8-387709575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SA" sz="3600" dirty="0"/>
              <a:t>1\ رحمة الله تعالى بعباده, حيث أرشدهم إلى ما يقيهم من الشرور , ويرفعها عنهم بعد نزولها , ومن ذلك التعوذ بهاتين السورتين العظيمتين. </a:t>
            </a:r>
          </a:p>
          <a:p>
            <a:pPr marL="0" indent="0">
              <a:buNone/>
            </a:pPr>
            <a:r>
              <a:rPr lang="ar-SA" sz="3600" dirty="0"/>
              <a:t>2\ يشرع للمسلم أن يعود نفسـه بهاتين السورتين ليحصنها من السحر والعين والمرض.</a:t>
            </a:r>
          </a:p>
          <a:p>
            <a:pPr marL="0" indent="0">
              <a:buNone/>
            </a:pPr>
            <a:r>
              <a:rPr lang="ar-SA" sz="3600" dirty="0"/>
              <a:t>3\ السحر كبيرة من كبائر الذنوب وداءٌ خطير على القلوب والأبدان لذلك حرمه الدين الإسلامي. </a:t>
            </a:r>
          </a:p>
        </p:txBody>
      </p:sp>
    </p:spTree>
    <p:extLst>
      <p:ext uri="{BB962C8B-B14F-4D97-AF65-F5344CB8AC3E}">
        <p14:creationId xmlns:p14="http://schemas.microsoft.com/office/powerpoint/2010/main" val="170416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28383-415E-EC85-676C-0FC3EF38E5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DFDB77-CCEB-CFE3-CF74-AB736DB04C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B10910-EB6D-A885-8271-323770408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1293223"/>
            <a:ext cx="9575074" cy="42715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76D6354-51BF-C4F4-F031-EFF733C353D2}"/>
              </a:ext>
            </a:extLst>
          </p:cNvPr>
          <p:cNvSpPr txBox="1"/>
          <p:nvPr/>
        </p:nvSpPr>
        <p:spPr>
          <a:xfrm rot="20902396">
            <a:off x="2472146" y="2667016"/>
            <a:ext cx="6093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chemeClr val="accent2"/>
                </a:solidFill>
                <a:latin typeface="Arial" panose="020B0604020202020204"/>
                <a:cs typeface="Arial" panose="020B0604020202020204" pitchFamily="34" charset="0"/>
              </a:rPr>
              <a:t>إستراتيجية أرسل سؤال </a:t>
            </a:r>
          </a:p>
        </p:txBody>
      </p:sp>
    </p:spTree>
    <p:extLst>
      <p:ext uri="{BB962C8B-B14F-4D97-AF65-F5344CB8AC3E}">
        <p14:creationId xmlns:p14="http://schemas.microsoft.com/office/powerpoint/2010/main" val="163674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0E0187C-6D3C-C41D-32A4-2ECA94593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86" y="2369937"/>
            <a:ext cx="5384558" cy="297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94799A0-E0FA-EB35-E809-E2937A94551F}"/>
              </a:ext>
            </a:extLst>
          </p:cNvPr>
          <p:cNvSpPr txBox="1"/>
          <p:nvPr/>
        </p:nvSpPr>
        <p:spPr>
          <a:xfrm>
            <a:off x="3500846" y="1339915"/>
            <a:ext cx="526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latin typeface="Arial" panose="020B0604020202020204"/>
                <a:cs typeface="Arial" panose="020B0604020202020204" pitchFamily="34" charset="0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9700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8E00C6-896B-DD0F-9626-6B703D512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FC08C06-B4DC-A0DD-5AC8-6D08D415C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089" y="-284000"/>
            <a:ext cx="8053994" cy="7341325"/>
          </a:xfrm>
          <a:prstGeom prst="rect">
            <a:avLst/>
          </a:prstGeom>
        </p:spPr>
      </p:pic>
      <p:sp>
        <p:nvSpPr>
          <p:cNvPr id="5" name="عنوان فرعي 2">
            <a:extLst>
              <a:ext uri="{FF2B5EF4-FFF2-40B4-BE49-F238E27FC236}">
                <a16:creationId xmlns:a16="http://schemas.microsoft.com/office/drawing/2014/main" id="{8220A207-CBDC-3FD2-E108-26DFA1F41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0234" y="3486207"/>
            <a:ext cx="3277251" cy="969801"/>
          </a:xfrm>
        </p:spPr>
        <p:txBody>
          <a:bodyPr>
            <a:norm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القوانيــــن الصفيــة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3128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045C3A3-9C77-0E5C-1736-05484A6DF47B}"/>
              </a:ext>
            </a:extLst>
          </p:cNvPr>
          <p:cNvSpPr txBox="1"/>
          <p:nvPr/>
        </p:nvSpPr>
        <p:spPr>
          <a:xfrm>
            <a:off x="4090851" y="1391978"/>
            <a:ext cx="4010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2000" b="0" i="0" u="none" strike="noStrike" kern="1200" cap="none" spc="0" normalizeH="0" baseline="0" noProof="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Tahoma" panose="020B0604030504040204" pitchFamily="34" charset="0"/>
                <a:cs typeface="Arial" panose="020B0604020202020204" pitchFamily="34" charset="0"/>
              </a:rPr>
              <a:t>شريـــط الذكريات </a:t>
            </a:r>
            <a:endParaRPr kumimoji="0" lang="ar-SA" sz="2000" b="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A7EC8C4-92D3-97BA-4F7C-9EC8D715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65" y="2170549"/>
            <a:ext cx="6508268" cy="289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عنوان فرعي 2">
            <a:extLst>
              <a:ext uri="{FF2B5EF4-FFF2-40B4-BE49-F238E27FC236}">
                <a16:creationId xmlns:a16="http://schemas.microsoft.com/office/drawing/2014/main" id="{F3837EBF-2385-D29B-2028-F12396C4D108}"/>
              </a:ext>
            </a:extLst>
          </p:cNvPr>
          <p:cNvSpPr txBox="1">
            <a:spLocks/>
          </p:cNvSpPr>
          <p:nvPr/>
        </p:nvSpPr>
        <p:spPr>
          <a:xfrm>
            <a:off x="1416883" y="5684331"/>
            <a:ext cx="9070848" cy="10430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 spc="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000" spc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طالبتي المجتهدة </a:t>
            </a:r>
            <a:r>
              <a:rPr lang="ar-SA" sz="4000" spc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أسترجعي</a:t>
            </a:r>
            <a:r>
              <a:rPr lang="ar-SA" sz="4000" spc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درســـنا السابق ..</a:t>
            </a:r>
            <a:endParaRPr lang="ar-SA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59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E41198-2FB2-CD7A-CD2E-302DF6F14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8800" dirty="0">
                <a:latin typeface="Arial" panose="020B0604020202020204" pitchFamily="34" charset="0"/>
                <a:cs typeface="Arial" panose="020B0604020202020204" pitchFamily="34" charset="0"/>
              </a:rPr>
              <a:t> تفسيـر سورة الناس – الفلق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98A0377-77C1-91F0-46C8-255444D420DA}"/>
              </a:ext>
            </a:extLst>
          </p:cNvPr>
          <p:cNvSpPr txBox="1"/>
          <p:nvPr/>
        </p:nvSpPr>
        <p:spPr>
          <a:xfrm>
            <a:off x="5624650" y="488605"/>
            <a:ext cx="6093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المادة: تفسيـــر</a:t>
            </a:r>
            <a:b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اليــوم: الأثنين</a:t>
            </a:r>
            <a:b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التاريخ: 2/15/ 1446 هـ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E5627A23-2F3F-3300-960A-F5B35B966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337" y="590592"/>
            <a:ext cx="5164181" cy="109834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ar-SA" sz="4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موضوع الدرس </a:t>
            </a:r>
            <a:endParaRPr lang="ar-SA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تجربتي مع سورة الناس - موقع معلومات">
            <a:extLst>
              <a:ext uri="{FF2B5EF4-FFF2-40B4-BE49-F238E27FC236}">
                <a16:creationId xmlns:a16="http://schemas.microsoft.com/office/drawing/2014/main" id="{CC278B7B-09DB-9367-31D3-7602B5F42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" y="5081451"/>
            <a:ext cx="2699657" cy="1491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سباب نزول سورة الفلق - موقع معلومات">
            <a:extLst>
              <a:ext uri="{FF2B5EF4-FFF2-40B4-BE49-F238E27FC236}">
                <a16:creationId xmlns:a16="http://schemas.microsoft.com/office/drawing/2014/main" id="{350F541B-2263-72AB-F0A6-7719E895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49" y="5081451"/>
            <a:ext cx="2438400" cy="1491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7940DEB-D3AA-9CE4-88FA-D26D02EA9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398" y="5081451"/>
            <a:ext cx="1668058" cy="150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2739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AF2112-3D61-15FB-53FF-4DD34F8E8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605" y="3441476"/>
            <a:ext cx="9653452" cy="1520852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ar-SA" sz="6600" dirty="0">
                <a:effectLst/>
                <a:latin typeface="Arial" panose="020B0604020202020204"/>
                <a:cs typeface="Arial" panose="020B0604020202020204" pitchFamily="34" charset="0"/>
              </a:rPr>
              <a:t>طالبتي المجتهدة تصفحي كتابك صفحة 44 – 45 لمعرفة أهداف درسنا لهذا اليوم .</a:t>
            </a:r>
            <a:br>
              <a:rPr lang="ar-SA" dirty="0"/>
            </a:b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6068715-F99D-07EA-FCE2-16775BD49C96}"/>
              </a:ext>
            </a:extLst>
          </p:cNvPr>
          <p:cNvSpPr txBox="1"/>
          <p:nvPr/>
        </p:nvSpPr>
        <p:spPr>
          <a:xfrm>
            <a:off x="3575413" y="1372453"/>
            <a:ext cx="4858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28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أهداف الدرس </a:t>
            </a:r>
            <a:endParaRPr kumimoji="0" lang="ar-SA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هدف السهم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7AC2400E-174C-8A09-7F70-F9975EAB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6" y="4639717"/>
            <a:ext cx="1369198" cy="136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654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BD471C-4308-989E-66E7-8D69589E4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337" y="2103120"/>
            <a:ext cx="10058400" cy="29943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ar-SA" sz="6000" dirty="0"/>
              <a:t>طالبتي المجتهدة ماهي السور التي حثنا ديننا على قراءتها في أذكار الصباح والمساء وعند أذكار النوم و بعد دبر كل صلاة , أذكري بعضاً منها . 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57908D-CDB3-948C-5370-5EF3A8E2A95F}"/>
              </a:ext>
            </a:extLst>
          </p:cNvPr>
          <p:cNvSpPr txBox="1">
            <a:spLocks/>
          </p:cNvSpPr>
          <p:nvPr/>
        </p:nvSpPr>
        <p:spPr>
          <a:xfrm>
            <a:off x="3999931" y="478821"/>
            <a:ext cx="4192137" cy="128174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ar-SA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التمهــــيد</a:t>
            </a:r>
            <a:endParaRPr lang="ar-SA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المصباح الكهربائي شك سؤال لمبة مصباح متوهجة, سؤال, لمبة صفراء, مصباح PNG  والمتجهات للتحميل مجانا">
            <a:extLst>
              <a:ext uri="{FF2B5EF4-FFF2-40B4-BE49-F238E27FC236}">
                <a16:creationId xmlns:a16="http://schemas.microsoft.com/office/drawing/2014/main" id="{80017DFA-3CAF-94DD-A916-A66742FF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1" y="4610229"/>
            <a:ext cx="1759811" cy="192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8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قراءة سورة الناس في المنام - المفسر">
            <a:extLst>
              <a:ext uri="{FF2B5EF4-FFF2-40B4-BE49-F238E27FC236}">
                <a16:creationId xmlns:a16="http://schemas.microsoft.com/office/drawing/2014/main" id="{FDF2233A-90D3-8A37-F80D-D55875E9BC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22" y="1462881"/>
            <a:ext cx="7483496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16D5EE35-878B-5BB8-F08E-E0889B890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7211" y="879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8B333142-B867-0CAE-332E-3A5AF5181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1947" y="1841862"/>
            <a:ext cx="7588106" cy="357725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680E163F-CD6F-E157-7FC5-B9C72C45E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2347" y="1155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6B30CDFA-CB77-9637-6CC5-CD98063D2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45" y="1537152"/>
            <a:ext cx="11743509" cy="5320848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04809D05-85B0-7266-3BEF-4C3C36EB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93" y="165552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ar-SA" sz="5400" dirty="0">
                <a:solidFill>
                  <a:schemeClr val="accent2"/>
                </a:solidFill>
              </a:rPr>
              <a:t>كلمة ومعنى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496554-74C5-1DC8-B771-C23AFC83F886}"/>
              </a:ext>
            </a:extLst>
          </p:cNvPr>
          <p:cNvSpPr txBox="1"/>
          <p:nvPr/>
        </p:nvSpPr>
        <p:spPr>
          <a:xfrm>
            <a:off x="8477793" y="1756801"/>
            <a:ext cx="327799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الوسواس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2C95FF7-3C7F-ED72-2024-2C39698DD44F}"/>
              </a:ext>
            </a:extLst>
          </p:cNvPr>
          <p:cNvSpPr txBox="1"/>
          <p:nvPr/>
        </p:nvSpPr>
        <p:spPr>
          <a:xfrm>
            <a:off x="404949" y="1623195"/>
            <a:ext cx="623891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كثيرة الوسوسة, المراد بها: الخواطر التي يلقيها الشيطان في نفس الإنسان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D031B9-ED88-AE13-FB24-148673286171}"/>
              </a:ext>
            </a:extLst>
          </p:cNvPr>
          <p:cNvSpPr txBox="1"/>
          <p:nvPr/>
        </p:nvSpPr>
        <p:spPr>
          <a:xfrm>
            <a:off x="8477793" y="3102732"/>
            <a:ext cx="327799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الخناس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AE75CA1-71CF-9ABD-7277-F8A3E43F6FEE}"/>
              </a:ext>
            </a:extLst>
          </p:cNvPr>
          <p:cNvSpPr txBox="1"/>
          <p:nvPr/>
        </p:nvSpPr>
        <p:spPr>
          <a:xfrm>
            <a:off x="595757" y="3136612"/>
            <a:ext cx="604810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الذي يتأخر أو يختفي بعد الوسوسة .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7ABE961-2E01-B8A1-344F-908EFC5FF803}"/>
              </a:ext>
            </a:extLst>
          </p:cNvPr>
          <p:cNvSpPr txBox="1"/>
          <p:nvPr/>
        </p:nvSpPr>
        <p:spPr>
          <a:xfrm>
            <a:off x="8465511" y="4253751"/>
            <a:ext cx="327799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الفلق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B20A166-4127-83AA-BC9D-2A821A2074DB}"/>
              </a:ext>
            </a:extLst>
          </p:cNvPr>
          <p:cNvSpPr txBox="1"/>
          <p:nvPr/>
        </p:nvSpPr>
        <p:spPr>
          <a:xfrm>
            <a:off x="2767896" y="4219831"/>
            <a:ext cx="387596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الصبح 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9A87671-98E4-ACCB-FC71-07A93271C1EA}"/>
              </a:ext>
            </a:extLst>
          </p:cNvPr>
          <p:cNvSpPr txBox="1"/>
          <p:nvPr/>
        </p:nvSpPr>
        <p:spPr>
          <a:xfrm>
            <a:off x="8477792" y="5263487"/>
            <a:ext cx="327799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 err="1">
                <a:solidFill>
                  <a:schemeClr val="bg1"/>
                </a:solidFill>
              </a:rPr>
              <a:t>النفثت</a:t>
            </a: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8DCE5D-E8AF-76DE-6F01-DB7FBC4AD606}"/>
              </a:ext>
            </a:extLst>
          </p:cNvPr>
          <p:cNvSpPr txBox="1"/>
          <p:nvPr/>
        </p:nvSpPr>
        <p:spPr>
          <a:xfrm>
            <a:off x="91440" y="5262370"/>
            <a:ext cx="655242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النفث هو النفخ بدون ريق, والمراد بهن: الساحرات.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46A1D92-AA0B-21FF-8B5A-FABBB30F1511}"/>
              </a:ext>
            </a:extLst>
          </p:cNvPr>
          <p:cNvSpPr txBox="1"/>
          <p:nvPr/>
        </p:nvSpPr>
        <p:spPr>
          <a:xfrm>
            <a:off x="8477792" y="6193318"/>
            <a:ext cx="327799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حاسد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F9370B-1601-BE62-A1F3-677B5BB1B49E}"/>
              </a:ext>
            </a:extLst>
          </p:cNvPr>
          <p:cNvSpPr txBox="1"/>
          <p:nvPr/>
        </p:nvSpPr>
        <p:spPr>
          <a:xfrm>
            <a:off x="436210" y="6273225"/>
            <a:ext cx="620765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الحاسد هو: الذي يتمنى زوال النعمة عن الآخرين</a:t>
            </a:r>
          </a:p>
        </p:txBody>
      </p:sp>
    </p:spTree>
    <p:extLst>
      <p:ext uri="{BB962C8B-B14F-4D97-AF65-F5344CB8AC3E}">
        <p14:creationId xmlns:p14="http://schemas.microsoft.com/office/powerpoint/2010/main" val="28577292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فقاعات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168</TotalTime>
  <Words>463</Words>
  <Application>Microsoft Office PowerPoint</Application>
  <PresentationFormat>شاشة عريضة</PresentationFormat>
  <Paragraphs>65</Paragraphs>
  <Slides>18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Arial</vt:lpstr>
      <vt:lpstr>Arial</vt:lpstr>
      <vt:lpstr>Garamond</vt:lpstr>
      <vt:lpstr>Tahoma</vt:lpstr>
      <vt:lpstr>Tw Cen MT</vt:lpstr>
      <vt:lpstr>Tw Cen MT Condensed</vt:lpstr>
      <vt:lpstr>فقاعات</vt:lpstr>
      <vt:lpstr>السلام عليكم ورحمة الله وبركاته .. أهلاً وسهلاً بكم طالباتي العزيزات ..</vt:lpstr>
      <vt:lpstr>القوانيــــن الصفيــة  </vt:lpstr>
      <vt:lpstr>عرض تقديمي في PowerPoint</vt:lpstr>
      <vt:lpstr>موضوع الدرس </vt:lpstr>
      <vt:lpstr>طالبتي المجتهدة تصفحي كتابك صفحة 44 – 45 لمعرفة أهداف درسنا لهذا اليوم . </vt:lpstr>
      <vt:lpstr>عرض تقديمي في PowerPoint</vt:lpstr>
      <vt:lpstr>عرض تقديمي في PowerPoint</vt:lpstr>
      <vt:lpstr>عرض تقديمي في PowerPoint</vt:lpstr>
      <vt:lpstr>كلمة ومعنى </vt:lpstr>
      <vt:lpstr>طالبتي بعد مشاهدتك للمقطع متى تشرع قراءة المعوذتان ؟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الفوائد والاستنباطات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السلام عليكم ورحمة الله وبركاته .. أهلاً وسهلاً بكم طالباتي العزيزات ..</dc:title>
  <dc:creator>خلود بنت الغربي</dc:creator>
  <cp:lastModifiedBy>خلود الغربي</cp:lastModifiedBy>
  <cp:revision>6</cp:revision>
  <dcterms:created xsi:type="dcterms:W3CDTF">2022-08-30T18:09:08Z</dcterms:created>
  <dcterms:modified xsi:type="dcterms:W3CDTF">2024-08-17T12:40:16Z</dcterms:modified>
</cp:coreProperties>
</file>