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e sa" initials="rs" lastIdx="1" clrIdx="0">
    <p:extLst>
      <p:ext uri="{19B8F6BF-5375-455C-9EA6-DF929625EA0E}">
        <p15:presenceInfo xmlns:p15="http://schemas.microsoft.com/office/powerpoint/2012/main" userId="1438ec224172ca06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F9F9F"/>
    <a:srgbClr val="B2A28B"/>
    <a:srgbClr val="00968A"/>
    <a:srgbClr val="C7BBAB"/>
    <a:srgbClr val="018078"/>
    <a:srgbClr val="01575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79993" autoAdjust="0"/>
    <p:restoredTop sz="94660"/>
  </p:normalViewPr>
  <p:slideViewPr>
    <p:cSldViewPr snapToGrid="0">
      <p:cViewPr varScale="1">
        <p:scale>
          <a:sx n="91" d="100"/>
          <a:sy n="91" d="100"/>
        </p:scale>
        <p:origin x="33" y="2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commentAuthors" Target="commentAuthors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2674B6F9-0A7D-17F0-DC58-63AAAC91B44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691CDACB-7C2E-F885-A43A-529BA97E34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9C575C65-E3AB-361B-69F6-515625713F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948AD-C4FD-4F6C-A880-080FC32167BD}" type="datetimeFigureOut">
              <a:rPr lang="ar-SA" smtClean="0"/>
              <a:t>09/11/45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3483214F-E368-553D-9E50-D2694AF483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4DD84D8E-C51A-7E29-9236-CE7779DE66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0D07D-96E7-47B9-A1D6-EB60BCD4364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9174159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ECF4640F-A050-E59E-184B-EA621FCEE0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99362067-6200-9D28-84DF-92C733F9C3C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ED14ED42-6785-D3C2-435D-FEC90F7676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948AD-C4FD-4F6C-A880-080FC32167BD}" type="datetimeFigureOut">
              <a:rPr lang="ar-SA" smtClean="0"/>
              <a:t>09/11/45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8F81F776-B7E9-8D33-7601-1938D758A1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26147C99-F111-06C8-E2CB-CD29BF9304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0D07D-96E7-47B9-A1D6-EB60BCD4364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901485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>
            <a:extLst>
              <a:ext uri="{FF2B5EF4-FFF2-40B4-BE49-F238E27FC236}">
                <a16:creationId xmlns:a16="http://schemas.microsoft.com/office/drawing/2014/main" id="{6CDFCC2F-AF21-53AD-3990-DC36061265A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EA0E143C-81BE-EF75-871E-CA35C4B01A6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75DDAF09-EA33-5A49-B07F-EBC7371008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948AD-C4FD-4F6C-A880-080FC32167BD}" type="datetimeFigureOut">
              <a:rPr lang="ar-SA" smtClean="0"/>
              <a:t>09/11/45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8F3D64CE-26D2-8D8B-45AF-B44B85A698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7A865859-EC8A-2456-A6E5-4B227DB25C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0D07D-96E7-47B9-A1D6-EB60BCD4364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0018866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2A27EB33-05C7-0BA1-481A-B6EF2D31F9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6861475E-8436-8041-83A4-4094266A46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FC40875F-3995-3805-F0F0-BD3128CB84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948AD-C4FD-4F6C-A880-080FC32167BD}" type="datetimeFigureOut">
              <a:rPr lang="ar-SA" smtClean="0"/>
              <a:t>09/11/45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25DA57D2-30CE-4AB7-0EE1-A647E37D7F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4CF4BA00-FA2F-4CB3-3E48-EE610B6B96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0D07D-96E7-47B9-A1D6-EB60BCD4364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7759228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A510CE12-CD23-E075-362B-63117489AE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C269AE51-5798-D234-8FA2-2CC6F295F1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002BF497-8CF5-C05E-8790-50089A95EF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948AD-C4FD-4F6C-A880-080FC32167BD}" type="datetimeFigureOut">
              <a:rPr lang="ar-SA" smtClean="0"/>
              <a:t>09/11/45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588337FE-DDDA-D907-0EE6-29B99101FA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C14D44FB-EA58-AC0F-0FAB-16B791041E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0D07D-96E7-47B9-A1D6-EB60BCD4364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7508603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89D70EA9-5637-A107-36F3-B92235AD2B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F267E43D-7A42-27CD-5070-EBDB27F886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74773B93-B1D6-BBD5-E2AF-26C663D6806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334FD24A-0B37-F59C-DA7B-5759DC6DBE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948AD-C4FD-4F6C-A880-080FC32167BD}" type="datetimeFigureOut">
              <a:rPr lang="ar-SA" smtClean="0"/>
              <a:t>09/11/45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8DD50FF7-8588-52E4-5D1C-B0A0E72477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5E9005E0-068F-3B87-15A6-225ED314A3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0D07D-96E7-47B9-A1D6-EB60BCD4364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7139974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869ABBA7-B736-6165-7476-4CFE158C21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885FF50E-EBEA-045A-B72F-B99FE1FD4E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73E74807-4EF8-96BF-7833-6278A7051F4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>
            <a:extLst>
              <a:ext uri="{FF2B5EF4-FFF2-40B4-BE49-F238E27FC236}">
                <a16:creationId xmlns:a16="http://schemas.microsoft.com/office/drawing/2014/main" id="{196725AE-3985-497A-6663-D29FA6AB3EF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عنصر نائب للمحتوى 5">
            <a:extLst>
              <a:ext uri="{FF2B5EF4-FFF2-40B4-BE49-F238E27FC236}">
                <a16:creationId xmlns:a16="http://schemas.microsoft.com/office/drawing/2014/main" id="{01219125-2CB8-6A3B-DE54-7C6EDA073B4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6">
            <a:extLst>
              <a:ext uri="{FF2B5EF4-FFF2-40B4-BE49-F238E27FC236}">
                <a16:creationId xmlns:a16="http://schemas.microsoft.com/office/drawing/2014/main" id="{EE6C9778-3B6A-F30B-C8F0-2AAE3D8975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948AD-C4FD-4F6C-A880-080FC32167BD}" type="datetimeFigureOut">
              <a:rPr lang="ar-SA" smtClean="0"/>
              <a:t>09/11/45</a:t>
            </a:fld>
            <a:endParaRPr lang="ar-SA"/>
          </a:p>
        </p:txBody>
      </p:sp>
      <p:sp>
        <p:nvSpPr>
          <p:cNvPr id="8" name="عنصر نائب للتذييل 7">
            <a:extLst>
              <a:ext uri="{FF2B5EF4-FFF2-40B4-BE49-F238E27FC236}">
                <a16:creationId xmlns:a16="http://schemas.microsoft.com/office/drawing/2014/main" id="{B0ACC8A7-C4F3-24A1-E57A-3D2E7CBAE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>
            <a:extLst>
              <a:ext uri="{FF2B5EF4-FFF2-40B4-BE49-F238E27FC236}">
                <a16:creationId xmlns:a16="http://schemas.microsoft.com/office/drawing/2014/main" id="{5458AC0A-7801-EE68-3B8F-AE3F4083E9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0D07D-96E7-47B9-A1D6-EB60BCD4364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7626373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0118B19C-91CB-955F-AE52-5CDCAA3BE9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تاريخ 2">
            <a:extLst>
              <a:ext uri="{FF2B5EF4-FFF2-40B4-BE49-F238E27FC236}">
                <a16:creationId xmlns:a16="http://schemas.microsoft.com/office/drawing/2014/main" id="{7336DED6-3D52-D5E1-63B7-17D852945F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948AD-C4FD-4F6C-A880-080FC32167BD}" type="datetimeFigureOut">
              <a:rPr lang="ar-SA" smtClean="0"/>
              <a:t>09/11/45</a:t>
            </a:fld>
            <a:endParaRPr lang="ar-SA"/>
          </a:p>
        </p:txBody>
      </p:sp>
      <p:sp>
        <p:nvSpPr>
          <p:cNvPr id="4" name="عنصر نائب للتذييل 3">
            <a:extLst>
              <a:ext uri="{FF2B5EF4-FFF2-40B4-BE49-F238E27FC236}">
                <a16:creationId xmlns:a16="http://schemas.microsoft.com/office/drawing/2014/main" id="{4ACADD08-E99C-2358-034B-660A75F180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05E21445-3FC7-73FF-B89F-B8D4CC89BA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0D07D-96E7-47B9-A1D6-EB60BCD4364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7124184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550D003F-5D47-9524-1EC7-C20166D60F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948AD-C4FD-4F6C-A880-080FC32167BD}" type="datetimeFigureOut">
              <a:rPr lang="ar-SA" smtClean="0"/>
              <a:t>09/11/45</a:t>
            </a:fld>
            <a:endParaRPr lang="ar-SA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442BBA7C-660E-5C0F-E57F-A59BF4D6A9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A0E369DA-71CF-2CF9-0F4F-8507FC7538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0D07D-96E7-47B9-A1D6-EB60BCD4364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1945048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6703155B-772C-D903-3611-A6B17FD975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6A2EC305-BC82-3189-57DE-FCBBA88AFE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DD6FEB4D-B9AB-AD4E-0DD5-07BBA9ECB8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5C967E99-E6E8-96F5-4E2B-62D00B4588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948AD-C4FD-4F6C-A880-080FC32167BD}" type="datetimeFigureOut">
              <a:rPr lang="ar-SA" smtClean="0"/>
              <a:t>09/11/45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2E004E9E-094A-CAAA-C7EE-B62EBE0795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024D9675-4DA3-EA08-CBC4-FD274A1D3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0D07D-96E7-47B9-A1D6-EB60BCD4364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1132162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DD1FE8A8-5A40-6D37-ECA4-F75AC45D5C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صورة 2">
            <a:extLst>
              <a:ext uri="{FF2B5EF4-FFF2-40B4-BE49-F238E27FC236}">
                <a16:creationId xmlns:a16="http://schemas.microsoft.com/office/drawing/2014/main" id="{E25C2897-3C0A-2472-7D05-EAEA035508F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2E6298AB-8EC3-9F38-65B4-C8908203BD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9E3F1DEA-01A4-D587-337C-AF7F259C08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948AD-C4FD-4F6C-A880-080FC32167BD}" type="datetimeFigureOut">
              <a:rPr lang="ar-SA" smtClean="0"/>
              <a:t>09/11/45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DA4521F9-66E7-792B-3060-93E0C9C2AC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C49F272A-BD0F-A51F-82AF-A8D9A9FA34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0D07D-96E7-47B9-A1D6-EB60BCD4364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7253680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>
            <a:extLst>
              <a:ext uri="{FF2B5EF4-FFF2-40B4-BE49-F238E27FC236}">
                <a16:creationId xmlns:a16="http://schemas.microsoft.com/office/drawing/2014/main" id="{5980F8A4-0B58-EFCC-6F10-5FC19B9AF8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A7100E5C-B2B6-0A62-2F34-A140CE6A9C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77B908CA-5F02-A3FC-E2A3-E57928249D2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C948AD-C4FD-4F6C-A880-080FC32167BD}" type="datetimeFigureOut">
              <a:rPr lang="ar-SA" smtClean="0"/>
              <a:t>09/11/45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F74749F6-A8C5-F290-85F5-4AA565F41FD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20B4E72F-35D9-C8DC-04FA-95FD9541F5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A0D07D-96E7-47B9-A1D6-EB60BCD4364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915772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>
            <a:extLst>
              <a:ext uri="{FF2B5EF4-FFF2-40B4-BE49-F238E27FC236}">
                <a16:creationId xmlns:a16="http://schemas.microsoft.com/office/drawing/2014/main" id="{48B0AF2A-7549-56C3-1A8E-036D7557D8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236483" y="-322208"/>
            <a:ext cx="13001297" cy="7285311"/>
          </a:xfrm>
          <a:prstGeom prst="rect">
            <a:avLst/>
          </a:prstGeom>
        </p:spPr>
      </p:pic>
      <p:sp>
        <p:nvSpPr>
          <p:cNvPr id="6" name="عنوان 1">
            <a:extLst>
              <a:ext uri="{FF2B5EF4-FFF2-40B4-BE49-F238E27FC236}">
                <a16:creationId xmlns:a16="http://schemas.microsoft.com/office/drawing/2014/main" id="{E5CC0332-C512-708F-5890-510A0180C31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63262" y="2231694"/>
            <a:ext cx="8768255" cy="1061985"/>
          </a:xfrm>
          <a:noFill/>
          <a:ln>
            <a:noFill/>
          </a:ln>
          <a:effectLst/>
        </p:spPr>
        <p:txBody>
          <a:bodyPr>
            <a:noAutofit/>
          </a:bodyPr>
          <a:lstStyle/>
          <a:p>
            <a:pPr algn="ctr"/>
            <a:br>
              <a:rPr lang="ar-SA" sz="3000" dirty="0">
                <a:solidFill>
                  <a:srgbClr val="195C64"/>
                </a:solidFill>
                <a:latin typeface="MoeumT R" panose="02030504000101010101" pitchFamily="18" charset="-127"/>
                <a:ea typeface="MoeumT R" panose="02030504000101010101" pitchFamily="18" charset="-127"/>
                <a:cs typeface="khalaad al-arabeh 2" pitchFamily="2" charset="-78"/>
              </a:rPr>
            </a:br>
            <a:r>
              <a:rPr lang="ar-SA" sz="3000" dirty="0">
                <a:solidFill>
                  <a:srgbClr val="00968A"/>
                </a:solidFill>
                <a:latin typeface="MoeumT R" panose="02030504000101010101" pitchFamily="18" charset="-127"/>
                <a:ea typeface="MoeumT R" panose="02030504000101010101" pitchFamily="18" charset="-127"/>
                <a:cs typeface="khalaad al-arabeh 2" pitchFamily="2" charset="-78"/>
              </a:rPr>
              <a:t>تتقدم إدارة مدرسة اسم المدرسة اسم المدرسة اسم المدرسة اسم المدرسة </a:t>
            </a:r>
            <a:br>
              <a:rPr lang="ar-SA" sz="200" dirty="0">
                <a:solidFill>
                  <a:srgbClr val="00968A"/>
                </a:solidFill>
                <a:latin typeface="MoeumT R" panose="02030504000101010101" pitchFamily="18" charset="-127"/>
                <a:ea typeface="MoeumT R" panose="02030504000101010101" pitchFamily="18" charset="-127"/>
                <a:cs typeface="khalaad al-arabeh 2" pitchFamily="2" charset="-78"/>
              </a:rPr>
            </a:br>
            <a:br>
              <a:rPr lang="ar-SA" sz="200" dirty="0">
                <a:solidFill>
                  <a:srgbClr val="00968A"/>
                </a:solidFill>
                <a:latin typeface="MoeumT R" panose="02030504000101010101" pitchFamily="18" charset="-127"/>
                <a:ea typeface="MoeumT R" panose="02030504000101010101" pitchFamily="18" charset="-127"/>
                <a:cs typeface="khalaad al-arabeh 2" pitchFamily="2" charset="-78"/>
              </a:rPr>
            </a:br>
            <a:br>
              <a:rPr lang="ar-SA" sz="200" dirty="0">
                <a:solidFill>
                  <a:srgbClr val="00968A"/>
                </a:solidFill>
                <a:latin typeface="MoeumT R" panose="02030504000101010101" pitchFamily="18" charset="-127"/>
                <a:ea typeface="MoeumT R" panose="02030504000101010101" pitchFamily="18" charset="-127"/>
                <a:cs typeface="khalaad al-arabeh 2" pitchFamily="2" charset="-78"/>
              </a:rPr>
            </a:br>
            <a:br>
              <a:rPr lang="ar-SA" sz="200" dirty="0">
                <a:solidFill>
                  <a:srgbClr val="00968A"/>
                </a:solidFill>
                <a:latin typeface="MoeumT R" panose="02030504000101010101" pitchFamily="18" charset="-127"/>
                <a:ea typeface="MoeumT R" panose="02030504000101010101" pitchFamily="18" charset="-127"/>
                <a:cs typeface="khalaad al-arabeh 2" pitchFamily="2" charset="-78"/>
              </a:rPr>
            </a:br>
            <a:br>
              <a:rPr lang="ar-SA" sz="200" dirty="0">
                <a:solidFill>
                  <a:srgbClr val="00968A"/>
                </a:solidFill>
                <a:latin typeface="MoeumT R" panose="02030504000101010101" pitchFamily="18" charset="-127"/>
                <a:ea typeface="MoeumT R" panose="02030504000101010101" pitchFamily="18" charset="-127"/>
                <a:cs typeface="khalaad al-arabeh 2" pitchFamily="2" charset="-78"/>
              </a:rPr>
            </a:br>
            <a:br>
              <a:rPr lang="ar-SA" sz="200" dirty="0">
                <a:solidFill>
                  <a:srgbClr val="00968A"/>
                </a:solidFill>
                <a:latin typeface="MoeumT R" panose="02030504000101010101" pitchFamily="18" charset="-127"/>
                <a:ea typeface="MoeumT R" panose="02030504000101010101" pitchFamily="18" charset="-127"/>
                <a:cs typeface="khalaad al-arabeh 2" pitchFamily="2" charset="-78"/>
              </a:rPr>
            </a:br>
            <a:br>
              <a:rPr lang="ar-SA" sz="200" dirty="0">
                <a:solidFill>
                  <a:srgbClr val="00968A"/>
                </a:solidFill>
                <a:latin typeface="MoeumT R" panose="02030504000101010101" pitchFamily="18" charset="-127"/>
                <a:ea typeface="MoeumT R" panose="02030504000101010101" pitchFamily="18" charset="-127"/>
                <a:cs typeface="khalaad al-arabeh 2" pitchFamily="2" charset="-78"/>
              </a:rPr>
            </a:br>
            <a:r>
              <a:rPr lang="ar-SA" sz="3000" dirty="0">
                <a:solidFill>
                  <a:srgbClr val="00968A"/>
                </a:solidFill>
                <a:latin typeface="MoeumT R" panose="02030504000101010101" pitchFamily="18" charset="-127"/>
                <a:ea typeface="MoeumT R" panose="02030504000101010101" pitchFamily="18" charset="-127"/>
                <a:cs typeface="khalaad al-arabeh 2" pitchFamily="2" charset="-78"/>
              </a:rPr>
              <a:t> بالشكر والتقدير للطالب  :</a:t>
            </a:r>
            <a:r>
              <a:rPr lang="ar-SA" sz="3000" dirty="0">
                <a:solidFill>
                  <a:srgbClr val="D9B875"/>
                </a:solidFill>
                <a:latin typeface="MoeumT R" panose="02030504000101010101" pitchFamily="18" charset="-127"/>
                <a:ea typeface="MoeumT R" panose="02030504000101010101" pitchFamily="18" charset="-127"/>
                <a:cs typeface="khalaad al-arabeh 2" pitchFamily="2" charset="-78"/>
              </a:rPr>
              <a:t>  </a:t>
            </a:r>
            <a:r>
              <a:rPr lang="ar-SA" sz="3000" dirty="0">
                <a:solidFill>
                  <a:srgbClr val="B2A28B"/>
                </a:solidFill>
                <a:latin typeface="MoeumT R" panose="02030504000101010101" pitchFamily="18" charset="-127"/>
                <a:ea typeface="MoeumT R" panose="02030504000101010101" pitchFamily="18" charset="-127"/>
                <a:cs typeface="khalaad al-arabeh 2" pitchFamily="2" charset="-78"/>
              </a:rPr>
              <a:t>اسم الطالب                 </a:t>
            </a:r>
            <a:r>
              <a:rPr lang="ar-SA" sz="3000" dirty="0">
                <a:solidFill>
                  <a:srgbClr val="00968A"/>
                </a:solidFill>
                <a:latin typeface="MoeumT R" panose="02030504000101010101" pitchFamily="18" charset="-127"/>
                <a:ea typeface="MoeumT R" panose="02030504000101010101" pitchFamily="18" charset="-127"/>
                <a:cs typeface="khalaad al-arabeh 2" pitchFamily="2" charset="-78"/>
              </a:rPr>
              <a:t>بالصف :</a:t>
            </a:r>
            <a:r>
              <a:rPr lang="ar-SA" sz="3000" dirty="0">
                <a:solidFill>
                  <a:srgbClr val="B2A28B"/>
                </a:solidFill>
                <a:latin typeface="MoeumT R" panose="02030504000101010101" pitchFamily="18" charset="-127"/>
                <a:ea typeface="MoeumT R" panose="02030504000101010101" pitchFamily="18" charset="-127"/>
                <a:cs typeface="khalaad al-arabeh 2" pitchFamily="2" charset="-78"/>
              </a:rPr>
              <a:t>3 / أ</a:t>
            </a:r>
            <a:endParaRPr lang="ar-SA" sz="3000" u="sng" dirty="0">
              <a:solidFill>
                <a:srgbClr val="B2A28B"/>
              </a:solidFill>
              <a:latin typeface="MoeumT R" panose="02030504000101010101" pitchFamily="18" charset="-127"/>
              <a:ea typeface="MoeumT R" panose="02030504000101010101" pitchFamily="18" charset="-127"/>
              <a:cs typeface="khalaad al-arabeh 2" pitchFamily="2" charset="-78"/>
            </a:endParaRPr>
          </a:p>
        </p:txBody>
      </p:sp>
      <p:sp>
        <p:nvSpPr>
          <p:cNvPr id="7" name="عنوان فرعي 2">
            <a:extLst>
              <a:ext uri="{FF2B5EF4-FFF2-40B4-BE49-F238E27FC236}">
                <a16:creationId xmlns:a16="http://schemas.microsoft.com/office/drawing/2014/main" id="{1636ED88-0608-2D9F-AB6E-20434CAFCF9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53207" y="3530949"/>
            <a:ext cx="9454055" cy="1586965"/>
          </a:xfrm>
        </p:spPr>
        <p:txBody>
          <a:bodyPr>
            <a:noAutofit/>
          </a:bodyPr>
          <a:lstStyle/>
          <a:p>
            <a:pPr algn="ctr"/>
            <a:r>
              <a:rPr lang="ar-SA" sz="3000" dirty="0">
                <a:solidFill>
                  <a:srgbClr val="00968A"/>
                </a:solidFill>
                <a:latin typeface="MoeumT R" panose="02030504000101010101" pitchFamily="18" charset="-127"/>
                <a:ea typeface="MoeumT R" panose="02030504000101010101" pitchFamily="18" charset="-127"/>
                <a:cs typeface="khalaad al-arabeh 2" pitchFamily="2" charset="-78"/>
              </a:rPr>
              <a:t>على تفوقه الدراسي في الفصل الدراسي الثاني للعام الدراسي 1445 هـ </a:t>
            </a:r>
          </a:p>
          <a:p>
            <a:pPr algn="ctr"/>
            <a:r>
              <a:rPr lang="ar-SA" sz="3000" dirty="0">
                <a:solidFill>
                  <a:srgbClr val="00968A"/>
                </a:solidFill>
                <a:latin typeface="MoeumT R" panose="02030504000101010101" pitchFamily="18" charset="-127"/>
                <a:ea typeface="MoeumT R" panose="02030504000101010101" pitchFamily="18" charset="-127"/>
                <a:cs typeface="khalaad al-arabeh 2" pitchFamily="2" charset="-78"/>
              </a:rPr>
              <a:t>وحصوله على تقدير ممتاز والترتيب </a:t>
            </a:r>
            <a:r>
              <a:rPr lang="ar-SA" sz="3000" dirty="0">
                <a:solidFill>
                  <a:srgbClr val="B2A28B"/>
                </a:solidFill>
                <a:latin typeface="MoeumT R" panose="02030504000101010101" pitchFamily="18" charset="-127"/>
                <a:ea typeface="MoeumT R" panose="02030504000101010101" pitchFamily="18" charset="-127"/>
                <a:cs typeface="khalaad al-arabeh 2" pitchFamily="2" charset="-78"/>
              </a:rPr>
              <a:t>(    الأول    ) </a:t>
            </a:r>
            <a:r>
              <a:rPr lang="ar-SA" sz="3000" dirty="0">
                <a:solidFill>
                  <a:srgbClr val="00968A"/>
                </a:solidFill>
                <a:latin typeface="MoeumT R" panose="02030504000101010101" pitchFamily="18" charset="-127"/>
                <a:ea typeface="MoeumT R" panose="02030504000101010101" pitchFamily="18" charset="-127"/>
                <a:cs typeface="khalaad al-arabeh 2" pitchFamily="2" charset="-78"/>
              </a:rPr>
              <a:t>كما تتقدم بالشكر الجزيل</a:t>
            </a:r>
          </a:p>
          <a:p>
            <a:pPr algn="ctr"/>
            <a:r>
              <a:rPr lang="ar-SA" sz="3000" dirty="0">
                <a:solidFill>
                  <a:srgbClr val="00968A"/>
                </a:solidFill>
                <a:latin typeface="MoeumT R" panose="02030504000101010101" pitchFamily="18" charset="-127"/>
                <a:ea typeface="MoeumT R" panose="02030504000101010101" pitchFamily="18" charset="-127"/>
                <a:cs typeface="khalaad al-arabeh 2" pitchFamily="2" charset="-78"/>
              </a:rPr>
              <a:t> لأسرته على ا</a:t>
            </a:r>
            <a:r>
              <a:rPr lang="ar-SA" sz="200" dirty="0">
                <a:solidFill>
                  <a:srgbClr val="00968A"/>
                </a:solidFill>
                <a:latin typeface="MoeumT R" panose="02030504000101010101" pitchFamily="18" charset="-127"/>
                <a:ea typeface="MoeumT R" panose="02030504000101010101" pitchFamily="18" charset="-127"/>
                <a:cs typeface="khalaad al-arabeh 2" pitchFamily="2" charset="-78"/>
              </a:rPr>
              <a:t> </a:t>
            </a:r>
            <a:r>
              <a:rPr lang="ar-SA" sz="3000" dirty="0">
                <a:solidFill>
                  <a:srgbClr val="00968A"/>
                </a:solidFill>
                <a:latin typeface="MoeumT R" panose="02030504000101010101" pitchFamily="18" charset="-127"/>
                <a:ea typeface="MoeumT R" panose="02030504000101010101" pitchFamily="18" charset="-127"/>
                <a:cs typeface="khalaad al-arabeh 2" pitchFamily="2" charset="-78"/>
              </a:rPr>
              <a:t>لاهتمام وحسن المتابعة ,,,,,, سائلين الله له المزيد من  التفوق والنجاح</a:t>
            </a:r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773A8465-7513-BD1C-AA18-9AEF2743FD4D}"/>
              </a:ext>
            </a:extLst>
          </p:cNvPr>
          <p:cNvSpPr txBox="1"/>
          <p:nvPr/>
        </p:nvSpPr>
        <p:spPr>
          <a:xfrm>
            <a:off x="5000294" y="5154314"/>
            <a:ext cx="2414752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solidFill>
                  <a:srgbClr val="B2A28B"/>
                </a:solidFill>
                <a:latin typeface="ae_AlArabiya" panose="02060603050605020204" pitchFamily="18" charset="-78"/>
                <a:cs typeface="ae_AlArabiya" panose="02060603050605020204" pitchFamily="18" charset="-78"/>
              </a:rPr>
              <a:t>وكيل شئون الطلاب:</a:t>
            </a:r>
          </a:p>
          <a:p>
            <a:pPr algn="ctr"/>
            <a:r>
              <a:rPr lang="ar-SA" sz="2400" dirty="0">
                <a:solidFill>
                  <a:srgbClr val="B2A28B"/>
                </a:solidFill>
                <a:latin typeface="ae_AlArabiya" panose="02060603050605020204" pitchFamily="18" charset="-78"/>
                <a:cs typeface="ae_AlArabiya" panose="02060603050605020204" pitchFamily="18" charset="-78"/>
              </a:rPr>
              <a:t>   أ. ؟؟؟؟؟؟؟</a:t>
            </a:r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BA33BD4F-2E2C-A615-2E78-D2CCB62AF4B0}"/>
              </a:ext>
            </a:extLst>
          </p:cNvPr>
          <p:cNvSpPr txBox="1"/>
          <p:nvPr/>
        </p:nvSpPr>
        <p:spPr>
          <a:xfrm>
            <a:off x="9075683" y="5154314"/>
            <a:ext cx="1803836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solidFill>
                  <a:srgbClr val="B2A28B"/>
                </a:solidFill>
                <a:latin typeface="ae_AlArabiya" panose="02060603050605020204" pitchFamily="18" charset="-78"/>
                <a:cs typeface="ae_AlArabiya" panose="02060603050605020204" pitchFamily="18" charset="-78"/>
              </a:rPr>
              <a:t>الموجـه الطـلابي:</a:t>
            </a:r>
          </a:p>
          <a:p>
            <a:pPr algn="ctr"/>
            <a:r>
              <a:rPr lang="ar-SA" sz="2400" dirty="0">
                <a:solidFill>
                  <a:srgbClr val="B2A28B"/>
                </a:solidFill>
                <a:latin typeface="ae_AlArabiya" panose="02060603050605020204" pitchFamily="18" charset="-78"/>
                <a:cs typeface="ae_AlArabiya" panose="02060603050605020204" pitchFamily="18" charset="-78"/>
              </a:rPr>
              <a:t> أ. ؟؟؟؟؟؟</a:t>
            </a:r>
          </a:p>
        </p:txBody>
      </p:sp>
      <p:sp>
        <p:nvSpPr>
          <p:cNvPr id="10" name="مربع نص 9">
            <a:extLst>
              <a:ext uri="{FF2B5EF4-FFF2-40B4-BE49-F238E27FC236}">
                <a16:creationId xmlns:a16="http://schemas.microsoft.com/office/drawing/2014/main" id="{9CCFF2B6-E148-6165-C770-2A7A952493CF}"/>
              </a:ext>
            </a:extLst>
          </p:cNvPr>
          <p:cNvSpPr txBox="1"/>
          <p:nvPr/>
        </p:nvSpPr>
        <p:spPr>
          <a:xfrm>
            <a:off x="1353207" y="5154314"/>
            <a:ext cx="1803836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solidFill>
                  <a:srgbClr val="B2A28B"/>
                </a:solidFill>
                <a:latin typeface="ae_AlArabiya" panose="02060603050605020204" pitchFamily="18" charset="-78"/>
                <a:cs typeface="ae_AlArabiya" panose="02060603050605020204" pitchFamily="18" charset="-78"/>
              </a:rPr>
              <a:t> مدير المدرسة:</a:t>
            </a:r>
          </a:p>
          <a:p>
            <a:pPr algn="ctr"/>
            <a:r>
              <a:rPr lang="ar-SA" sz="2400" dirty="0">
                <a:solidFill>
                  <a:srgbClr val="B2A28B"/>
                </a:solidFill>
                <a:latin typeface="ae_AlArabiya" panose="02060603050605020204" pitchFamily="18" charset="-78"/>
                <a:cs typeface="ae_AlArabiya" panose="02060603050605020204" pitchFamily="18" charset="-78"/>
              </a:rPr>
              <a:t> أ. ؟؟؟؟؟؟؟</a:t>
            </a:r>
          </a:p>
        </p:txBody>
      </p:sp>
    </p:spTree>
    <p:extLst>
      <p:ext uri="{BB962C8B-B14F-4D97-AF65-F5344CB8AC3E}">
        <p14:creationId xmlns:p14="http://schemas.microsoft.com/office/powerpoint/2010/main" val="3045690323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116</TotalTime>
  <Words>92</Words>
  <Application>Microsoft Office PowerPoint</Application>
  <PresentationFormat>شاشة عريضة</PresentationFormat>
  <Paragraphs>10</Paragraphs>
  <Slides>1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5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</vt:i4>
      </vt:variant>
    </vt:vector>
  </HeadingPairs>
  <TitlesOfParts>
    <vt:vector size="7" baseType="lpstr">
      <vt:lpstr>MoeumT R</vt:lpstr>
      <vt:lpstr>ae_AlArabiya</vt:lpstr>
      <vt:lpstr>Arial</vt:lpstr>
      <vt:lpstr>Calibri</vt:lpstr>
      <vt:lpstr>Calibri Light</vt:lpstr>
      <vt:lpstr>نسق Office</vt:lpstr>
      <vt:lpstr> تتقدم إدارة مدرسة اسم المدرسة اسم المدرسة اسم المدرسة اسم المدرسة         بالشكر والتقدير للطالب  :  اسم الطالب                 بالصف :3 / أ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يسر إدارة مدرسة بدر الابتدائية أن تتقدم بخالص الشكر والتقدير  الطالب : سعيد عطيه الزهراني</dc:title>
  <dc:creator>A 4</dc:creator>
  <cp:lastModifiedBy>re sa</cp:lastModifiedBy>
  <cp:revision>13</cp:revision>
  <dcterms:created xsi:type="dcterms:W3CDTF">2022-06-29T11:33:53Z</dcterms:created>
  <dcterms:modified xsi:type="dcterms:W3CDTF">2024-05-16T09:20:10Z</dcterms:modified>
</cp:coreProperties>
</file>