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54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11FE7B0-3523-4AD1-A28C-0721980DBEC0}" type="datetimeFigureOut">
              <a:rPr lang="ar-EG" smtClean="0"/>
              <a:t>26/03/1443</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71E7546-8041-4327-AC4B-CA83EDDEC913}" type="slidenum">
              <a:rPr lang="ar-EG" smtClean="0"/>
              <a:t>‹#›</a:t>
            </a:fld>
            <a:endParaRPr lang="ar-EG"/>
          </a:p>
        </p:txBody>
      </p:sp>
    </p:spTree>
    <p:extLst>
      <p:ext uri="{BB962C8B-B14F-4D97-AF65-F5344CB8AC3E}">
        <p14:creationId xmlns:p14="http://schemas.microsoft.com/office/powerpoint/2010/main" val="23664600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11/1/2021</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11/1/2021</a:t>
            </a:fld>
            <a:endParaRPr lang="en-US" dirty="0"/>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11/1/2021</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11/1/2021</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1"/>
            <a:ext cx="8458200" cy="1752599"/>
          </a:xfrm>
        </p:spPr>
        <p:txBody>
          <a:bodyPr>
            <a:normAutofit/>
          </a:bodyPr>
          <a:lstStyle/>
          <a:p>
            <a:pPr algn="ctr" rtl="1"/>
            <a:r>
              <a:rPr lang="ar-EG" sz="3200" b="1" dirty="0"/>
              <a:t>علوم وفنون</a:t>
            </a:r>
            <a:r>
              <a:rPr lang="en-US" sz="3200" dirty="0"/>
              <a:t> </a:t>
            </a:r>
            <a:r>
              <a:rPr lang="ar-EG" sz="3200" b="1" dirty="0"/>
              <a:t>التصوير الفوتوغرافي</a:t>
            </a:r>
            <a:br>
              <a:rPr lang="ar-EG" sz="3200" b="1" dirty="0"/>
            </a:br>
            <a:r>
              <a:rPr lang="ar-EG" sz="3200" b="1" dirty="0"/>
              <a:t>محاضرة </a:t>
            </a:r>
            <a:r>
              <a:rPr lang="ar-SA" sz="3200" b="1"/>
              <a:t>4</a:t>
            </a:r>
            <a:r>
              <a:rPr lang="ar-EG" sz="3200" b="1"/>
              <a:t> </a:t>
            </a:r>
            <a:r>
              <a:rPr lang="en-US" sz="3200" b="1" dirty="0"/>
              <a:t>online</a:t>
            </a:r>
            <a:r>
              <a:rPr lang="ar-EG" sz="3200" b="1" dirty="0"/>
              <a:t> 25/3/2020</a:t>
            </a:r>
            <a:endParaRPr lang="en-US" sz="3200" dirty="0"/>
          </a:p>
        </p:txBody>
      </p:sp>
      <p:sp>
        <p:nvSpPr>
          <p:cNvPr id="3" name="Subtitle 2"/>
          <p:cNvSpPr>
            <a:spLocks noGrp="1"/>
          </p:cNvSpPr>
          <p:nvPr>
            <p:ph type="subTitle" idx="1"/>
          </p:nvPr>
        </p:nvSpPr>
        <p:spPr>
          <a:xfrm>
            <a:off x="457200" y="3899938"/>
            <a:ext cx="7162800" cy="2805662"/>
          </a:xfrm>
        </p:spPr>
        <p:txBody>
          <a:bodyPr>
            <a:normAutofit lnSpcReduction="10000"/>
          </a:bodyPr>
          <a:lstStyle/>
          <a:p>
            <a:pPr algn="ctr"/>
            <a:endParaRPr lang="ar-EG" b="1" dirty="0">
              <a:solidFill>
                <a:schemeClr val="tx1"/>
              </a:solidFill>
            </a:endParaRPr>
          </a:p>
          <a:p>
            <a:pPr algn="ctr"/>
            <a:r>
              <a:rPr lang="ar-EG" b="1" dirty="0">
                <a:solidFill>
                  <a:schemeClr val="tx1"/>
                </a:solidFill>
              </a:rPr>
              <a:t>ا.م.د/ منى ابراهيم عبد الرحيم    رئيس قسم الاعلان</a:t>
            </a:r>
            <a:endParaRPr lang="en-US" b="1" dirty="0">
              <a:solidFill>
                <a:schemeClr val="tx1"/>
              </a:solidFill>
            </a:endParaRPr>
          </a:p>
          <a:p>
            <a:pPr algn="ctr"/>
            <a:r>
              <a:rPr lang="ar-EG" b="1" dirty="0">
                <a:solidFill>
                  <a:schemeClr val="tx1"/>
                </a:solidFill>
              </a:rPr>
              <a:t>د/ شيماء صلاح      مدرس بقسم الإعلان </a:t>
            </a:r>
            <a:endParaRPr lang="en-US" b="1" dirty="0">
              <a:solidFill>
                <a:schemeClr val="tx1"/>
              </a:solidFill>
            </a:endParaRPr>
          </a:p>
          <a:p>
            <a:pPr algn="ctr"/>
            <a:r>
              <a:rPr lang="ar-EG" b="1" dirty="0">
                <a:solidFill>
                  <a:schemeClr val="tx1"/>
                </a:solidFill>
              </a:rPr>
              <a:t>د/هاجر فهمى    مدرس بقسم الاعلان والطباعة والنشر</a:t>
            </a:r>
          </a:p>
          <a:p>
            <a:pPr algn="ctr"/>
            <a:r>
              <a:rPr lang="ar-EG" b="1" dirty="0">
                <a:solidFill>
                  <a:schemeClr val="tx1"/>
                </a:solidFill>
              </a:rPr>
              <a:t>جــــــــــــــــــامعة بنها</a:t>
            </a:r>
            <a:endParaRPr lang="en-US" b="1" dirty="0">
              <a:solidFill>
                <a:schemeClr val="tx1"/>
              </a:solidFill>
            </a:endParaRPr>
          </a:p>
          <a:p>
            <a:pPr algn="ctr"/>
            <a:r>
              <a:rPr lang="en-US" b="1" dirty="0">
                <a:solidFill>
                  <a:schemeClr val="tx1"/>
                </a:solidFill>
              </a:rPr>
              <a:t>2020</a:t>
            </a:r>
          </a:p>
          <a:p>
            <a:pPr algn="ctr"/>
            <a:r>
              <a:rPr lang="ar-EG" b="1">
                <a:solidFill>
                  <a:schemeClr val="tx1"/>
                </a:solidFill>
              </a:rPr>
              <a:t>الأربعاء 8/4/2020</a:t>
            </a:r>
            <a:endParaRPr lang="en-US" dirty="0">
              <a:solidFill>
                <a:schemeClr val="tx1"/>
              </a:solidFill>
            </a:endParaRPr>
          </a:p>
        </p:txBody>
      </p:sp>
    </p:spTree>
    <p:extLst>
      <p:ext uri="{BB962C8B-B14F-4D97-AF65-F5344CB8AC3E}">
        <p14:creationId xmlns:p14="http://schemas.microsoft.com/office/powerpoint/2010/main" val="4705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EG" b="1" dirty="0">
                <a:latin typeface="Arial,Bold"/>
              </a:rPr>
              <a:t>مدارس التصوير الضوئى:</a:t>
            </a:r>
            <a:endParaRPr lang="ar-EG" dirty="0"/>
          </a:p>
        </p:txBody>
      </p:sp>
      <p:sp>
        <p:nvSpPr>
          <p:cNvPr id="3" name="Content Placeholder 2"/>
          <p:cNvSpPr>
            <a:spLocks noGrp="1"/>
          </p:cNvSpPr>
          <p:nvPr>
            <p:ph idx="1"/>
          </p:nvPr>
        </p:nvSpPr>
        <p:spPr/>
        <p:txBody>
          <a:bodyPr>
            <a:normAutofit lnSpcReduction="10000"/>
          </a:bodyPr>
          <a:lstStyle/>
          <a:p>
            <a:pPr marL="109728" indent="0" algn="just" rtl="1">
              <a:buNone/>
            </a:pPr>
            <a:r>
              <a:rPr lang="ar-EG" dirty="0"/>
              <a:t>1- </a:t>
            </a:r>
            <a:r>
              <a:rPr lang="ar-EG" b="1" u="sng" dirty="0"/>
              <a:t>المدرسة الطبيعية :</a:t>
            </a:r>
          </a:p>
          <a:p>
            <a:pPr marL="109728" indent="0" algn="just" rtl="1">
              <a:lnSpc>
                <a:spcPct val="150000"/>
              </a:lnSpc>
              <a:buNone/>
            </a:pPr>
            <a:r>
              <a:rPr lang="ar-EG" dirty="0"/>
              <a:t>يتفق مع نهجها المصور الإنجليزى </a:t>
            </a:r>
            <a:r>
              <a:rPr lang="ar-EG" b="1" dirty="0"/>
              <a:t>بيتر ايمرسون </a:t>
            </a:r>
            <a:r>
              <a:rPr lang="ar-EG" dirty="0"/>
              <a:t>( 1856 / 1936 ) وذلك فى الربط بين التصوير الزيتى والضوئى، بينما فضل التصوير المباشر للطبيعية وابراز النواحى الجمالية فيها وذلك من خلال التناسق فى الظل والنور، أيضا من أبرز المناهج التى اتبعتها هذه المدرسة هى فكرة جديدة تدعو إلى العفوية واللقطة السريعة فى توثيق المناظر ومظاهر الحياة فيها .</a:t>
            </a:r>
          </a:p>
        </p:txBody>
      </p:sp>
    </p:spTree>
    <p:extLst>
      <p:ext uri="{BB962C8B-B14F-4D97-AF65-F5344CB8AC3E}">
        <p14:creationId xmlns:p14="http://schemas.microsoft.com/office/powerpoint/2010/main" val="354132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066800"/>
          </a:xfrm>
        </p:spPr>
        <p:txBody>
          <a:bodyPr/>
          <a:lstStyle/>
          <a:p>
            <a:pPr algn="r" rtl="1"/>
            <a:r>
              <a:rPr lang="ar-EG" b="1" dirty="0"/>
              <a:t>2- الحركة الانفصالية :</a:t>
            </a:r>
          </a:p>
        </p:txBody>
      </p:sp>
      <p:sp>
        <p:nvSpPr>
          <p:cNvPr id="3" name="Content Placeholder 2"/>
          <p:cNvSpPr>
            <a:spLocks noGrp="1"/>
          </p:cNvSpPr>
          <p:nvPr>
            <p:ph idx="1"/>
          </p:nvPr>
        </p:nvSpPr>
        <p:spPr/>
        <p:txBody>
          <a:bodyPr>
            <a:normAutofit/>
          </a:bodyPr>
          <a:lstStyle/>
          <a:p>
            <a:pPr marL="109728" indent="0" algn="just" rtl="1">
              <a:lnSpc>
                <a:spcPct val="150000"/>
              </a:lnSpc>
              <a:buNone/>
            </a:pPr>
            <a:r>
              <a:rPr lang="ar-EG" dirty="0"/>
              <a:t>فى نهاية القرن التاسع عشر ظهر إتجاه فنى يدعو إلى رفع مستوى التصوير الضوئى وتصنيفه فى الفنون الجميلة، حيث يدعو هذا الاتجاه لترك حرية معالجة الصورة والتعامل معها للمصور، لتكون نظيراً للوحات التى ينتجها الفنانين التشكليين، وفى عام 1902 أسس </a:t>
            </a:r>
            <a:r>
              <a:rPr lang="ar-EG" b="1" dirty="0"/>
              <a:t>شتيغلتز</a:t>
            </a:r>
            <a:r>
              <a:rPr lang="ar-EG" dirty="0"/>
              <a:t> "جماعة انفصاليو الصورة" فى نيويورك وانضم إليها عدد من المصورين الشباب وأصدرو مجلة الكاميرا .</a:t>
            </a:r>
          </a:p>
        </p:txBody>
      </p:sp>
    </p:spTree>
    <p:extLst>
      <p:ext uri="{BB962C8B-B14F-4D97-AF65-F5344CB8AC3E}">
        <p14:creationId xmlns:p14="http://schemas.microsoft.com/office/powerpoint/2010/main" val="1611733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EG" b="1" dirty="0"/>
              <a:t>3- المذهب التقنى وثورات التصوير :</a:t>
            </a:r>
          </a:p>
        </p:txBody>
      </p:sp>
      <p:sp>
        <p:nvSpPr>
          <p:cNvPr id="3" name="Content Placeholder 2"/>
          <p:cNvSpPr>
            <a:spLocks noGrp="1"/>
          </p:cNvSpPr>
          <p:nvPr>
            <p:ph idx="1"/>
          </p:nvPr>
        </p:nvSpPr>
        <p:spPr/>
        <p:txBody>
          <a:bodyPr>
            <a:normAutofit lnSpcReduction="10000"/>
          </a:bodyPr>
          <a:lstStyle/>
          <a:p>
            <a:pPr marL="109728" indent="0" algn="just" rtl="1">
              <a:lnSpc>
                <a:spcPct val="150000"/>
              </a:lnSpc>
              <a:buNone/>
            </a:pPr>
            <a:r>
              <a:rPr lang="ar-EG" dirty="0"/>
              <a:t>ترك الإضطراب السياسى والفكرى الذى خلقته الحرب العالمية الأولى بصماته على التصوير الضوئى الذى تحول الى تحريض ودخل فى تجارب تجريدية.</a:t>
            </a:r>
          </a:p>
          <a:p>
            <a:pPr marL="109728" indent="0" algn="just" rtl="1">
              <a:lnSpc>
                <a:spcPct val="150000"/>
              </a:lnSpc>
              <a:buNone/>
            </a:pPr>
            <a:r>
              <a:rPr lang="ar-EG" dirty="0"/>
              <a:t>واستخدم المصور الروسى </a:t>
            </a:r>
            <a:r>
              <a:rPr lang="ar-EG" b="1" dirty="0"/>
              <a:t>إلكسندر رودشنكو </a:t>
            </a:r>
            <a:r>
              <a:rPr lang="ar-EG" dirty="0"/>
              <a:t>الكاميرا كأداة للدعاية عن الثورة واستعمل المصورالألمانى </a:t>
            </a:r>
            <a:r>
              <a:rPr lang="ar-EG" b="1" dirty="0"/>
              <a:t>ليزل موهولى </a:t>
            </a:r>
            <a:r>
              <a:rPr lang="ar-EG" dirty="0"/>
              <a:t>فن اللصق والتجريد والتلاعب بدرجات الضوء والتباين فى خدمة الموضوعات لإبراز حماس الناشطين السياسيين .</a:t>
            </a:r>
          </a:p>
        </p:txBody>
      </p:sp>
    </p:spTree>
    <p:extLst>
      <p:ext uri="{BB962C8B-B14F-4D97-AF65-F5344CB8AC3E}">
        <p14:creationId xmlns:p14="http://schemas.microsoft.com/office/powerpoint/2010/main" val="350789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b="1" dirty="0"/>
              <a:t>4- الصفائيون:</a:t>
            </a:r>
          </a:p>
        </p:txBody>
      </p:sp>
      <p:sp>
        <p:nvSpPr>
          <p:cNvPr id="3" name="Content Placeholder 2"/>
          <p:cNvSpPr>
            <a:spLocks noGrp="1"/>
          </p:cNvSpPr>
          <p:nvPr>
            <p:ph idx="1"/>
          </p:nvPr>
        </p:nvSpPr>
        <p:spPr/>
        <p:txBody>
          <a:bodyPr/>
          <a:lstStyle/>
          <a:p>
            <a:pPr marL="109728" indent="0" algn="just" rtl="1">
              <a:lnSpc>
                <a:spcPct val="150000"/>
              </a:lnSpc>
              <a:buNone/>
            </a:pPr>
            <a:r>
              <a:rPr lang="ar-EG" dirty="0"/>
              <a:t>عارض مصورون كثيرون أعمال </a:t>
            </a:r>
            <a:r>
              <a:rPr lang="ar-EG" b="1" dirty="0"/>
              <a:t>راى ورودشتكو </a:t>
            </a:r>
            <a:r>
              <a:rPr lang="ar-EG" dirty="0"/>
              <a:t>وتمسكو بدور آلة التصوير الأساسى الذى يقتصر فقط على تسجيل الحقيقية كما هى، وعدم إضفاء أى تأثيرات أخرى أو اللجوء إلى الخدع أو أى تدخل يؤثر على تفاصيل الصورة وأطلقو هذه الجماعة على أنفسهم اسم الصفائيون.</a:t>
            </a:r>
          </a:p>
        </p:txBody>
      </p:sp>
    </p:spTree>
    <p:extLst>
      <p:ext uri="{BB962C8B-B14F-4D97-AF65-F5344CB8AC3E}">
        <p14:creationId xmlns:p14="http://schemas.microsoft.com/office/powerpoint/2010/main" val="2727148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a:bodyPr>
          <a:lstStyle/>
          <a:p>
            <a:pPr marL="109728" indent="0" algn="just" rtl="1">
              <a:lnSpc>
                <a:spcPct val="150000"/>
              </a:lnSpc>
              <a:buNone/>
            </a:pPr>
            <a:r>
              <a:rPr lang="ar-EG" dirty="0"/>
              <a:t>ومن بين المصورون الذى استخدم هذا المبدأ هو الأمريكى </a:t>
            </a:r>
            <a:r>
              <a:rPr lang="ar-EG" b="1" dirty="0"/>
              <a:t>إدوارد وستون</a:t>
            </a:r>
            <a:r>
              <a:rPr lang="ar-EG" dirty="0"/>
              <a:t>، حيث قام بإستبدال عدسات كاميرته قليلة التباين إلى عدسة أخرى شديدة الوضوح وذلك لإلتقاط صور ذات تفاصيل عالية كما هى .</a:t>
            </a:r>
          </a:p>
          <a:p>
            <a:pPr marL="109728" indent="0" algn="just" rtl="1">
              <a:lnSpc>
                <a:spcPct val="150000"/>
              </a:lnSpc>
              <a:buNone/>
            </a:pPr>
            <a:endParaRPr lang="ar-EG" dirty="0"/>
          </a:p>
          <a:p>
            <a:pPr marL="109728" indent="0" algn="just" rtl="1">
              <a:lnSpc>
                <a:spcPct val="150000"/>
              </a:lnSpc>
              <a:buNone/>
            </a:pPr>
            <a:r>
              <a:rPr lang="ar-EG" dirty="0"/>
              <a:t> </a:t>
            </a:r>
          </a:p>
        </p:txBody>
      </p:sp>
    </p:spTree>
    <p:extLst>
      <p:ext uri="{BB962C8B-B14F-4D97-AF65-F5344CB8AC3E}">
        <p14:creationId xmlns:p14="http://schemas.microsoft.com/office/powerpoint/2010/main" val="7668848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646</TotalTime>
  <Words>314</Words>
  <Application>Microsoft Office PowerPoint</Application>
  <PresentationFormat>عرض على الشاشة (4:3)</PresentationFormat>
  <Paragraphs>21</Paragraphs>
  <Slides>6</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6</vt:i4>
      </vt:variant>
    </vt:vector>
  </HeadingPairs>
  <TitlesOfParts>
    <vt:vector size="12" baseType="lpstr">
      <vt:lpstr>Arial,Bold</vt:lpstr>
      <vt:lpstr>Calibri</vt:lpstr>
      <vt:lpstr>Georgia</vt:lpstr>
      <vt:lpstr>Trebuchet MS</vt:lpstr>
      <vt:lpstr>Wingdings 2</vt:lpstr>
      <vt:lpstr>Urban</vt:lpstr>
      <vt:lpstr>علوم وفنون التصوير الفوتوغرافي محاضرة 4 online 25/3/2020</vt:lpstr>
      <vt:lpstr>مدارس التصوير الضوئى:</vt:lpstr>
      <vt:lpstr>2- الحركة الانفصالية :</vt:lpstr>
      <vt:lpstr>3- المذهب التقنى وثورات التصوير :</vt:lpstr>
      <vt:lpstr>4- الصفائيون:</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fady</dc:creator>
  <cp:lastModifiedBy>منى المسند</cp:lastModifiedBy>
  <cp:revision>54</cp:revision>
  <dcterms:created xsi:type="dcterms:W3CDTF">2006-08-16T00:00:00Z</dcterms:created>
  <dcterms:modified xsi:type="dcterms:W3CDTF">2021-11-01T11:42:07Z</dcterms:modified>
</cp:coreProperties>
</file>